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10691800" cx="7559675"/>
  <p:notesSz cx="6858000" cy="9144000"/>
  <p:embeddedFontLst>
    <p:embeddedFont>
      <p:font typeface="Roboto"/>
      <p:regular r:id="rId16"/>
      <p:bold r:id="rId17"/>
      <p:italic r:id="rId18"/>
      <p:boldItalic r:id="rId19"/>
    </p:embeddedFont>
    <p:embeddedFont>
      <p:font typeface="Montserrat"/>
      <p:regular r:id="rId20"/>
      <p:bold r:id="rId21"/>
      <p:italic r:id="rId22"/>
      <p:boldItalic r:id="rId23"/>
    </p:embeddedFont>
    <p:embeddedFont>
      <p:font typeface="Poppins"/>
      <p:regular r:id="rId24"/>
      <p:bold r:id="rId25"/>
      <p:italic r:id="rId26"/>
      <p:boldItalic r:id="rId27"/>
    </p:embeddedFont>
    <p:embeddedFont>
      <p:font typeface="Century Schoolbook"/>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wD3/MxMitbj3qNeAtzn6g08Tr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Poppins-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CenturySchoolbook-regular.fntdata"/><Relationship Id="rId27" Type="http://schemas.openxmlformats.org/officeDocument/2006/relationships/font" Target="fonts/Poppins-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Schoolbook-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Schoolbook-boldItalic.fntdata"/><Relationship Id="rId30" Type="http://schemas.openxmlformats.org/officeDocument/2006/relationships/font" Target="fonts/CenturySchoolbook-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10: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1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9: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8.jp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13"/>
          <p:cNvSpPr/>
          <p:nvPr>
            <p:ph idx="2" type="pic"/>
          </p:nvPr>
        </p:nvSpPr>
        <p:spPr>
          <a:xfrm>
            <a:off x="0" y="3629826"/>
            <a:ext cx="4786172" cy="5479825"/>
          </a:xfrm>
          <a:prstGeom prst="rect">
            <a:avLst/>
          </a:prstGeom>
          <a:noFill/>
          <a:ln>
            <a:noFill/>
          </a:ln>
        </p:spPr>
      </p:sp>
      <p:sp>
        <p:nvSpPr>
          <p:cNvPr id="14" name="Google Shape;14;p13"/>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13"/>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13"/>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13"/>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13"/>
          <p:cNvGrpSpPr/>
          <p:nvPr/>
        </p:nvGrpSpPr>
        <p:grpSpPr>
          <a:xfrm>
            <a:off x="401426" y="10005335"/>
            <a:ext cx="6756823" cy="523220"/>
            <a:chOff x="317992" y="10005335"/>
            <a:chExt cx="6756823" cy="523220"/>
          </a:xfrm>
        </p:grpSpPr>
        <p:sp>
          <p:nvSpPr>
            <p:cNvPr id="19" name="Google Shape;19;p13"/>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13"/>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13"/>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13"/>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id="23" name="Google Shape;23;p13"/>
          <p:cNvPicPr preferRelativeResize="0"/>
          <p:nvPr/>
        </p:nvPicPr>
        <p:blipFill rotWithShape="1">
          <a:blip r:embed="rId5">
            <a:alphaModFix/>
          </a:blip>
          <a:srcRect b="0" l="0" r="0" t="0"/>
          <a:stretch/>
        </p:blipFill>
        <p:spPr>
          <a:xfrm>
            <a:off x="819589" y="-416617"/>
            <a:ext cx="5920497" cy="29602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38" name="Shape 138"/>
        <p:cNvGrpSpPr/>
        <p:nvPr/>
      </p:nvGrpSpPr>
      <p:grpSpPr>
        <a:xfrm>
          <a:off x="0" y="0"/>
          <a:ext cx="0" cy="0"/>
          <a:chOff x="0" y="0"/>
          <a:chExt cx="0" cy="0"/>
        </a:xfrm>
      </p:grpSpPr>
      <p:sp>
        <p:nvSpPr>
          <p:cNvPr id="139" name="Google Shape;139;p22"/>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40" name="Google Shape;140;p22"/>
          <p:cNvGrpSpPr/>
          <p:nvPr/>
        </p:nvGrpSpPr>
        <p:grpSpPr>
          <a:xfrm>
            <a:off x="-1092535" y="5135055"/>
            <a:ext cx="6117329" cy="6119130"/>
            <a:chOff x="110688" y="1674538"/>
            <a:chExt cx="7339635" cy="7341798"/>
          </a:xfrm>
        </p:grpSpPr>
        <p:sp>
          <p:nvSpPr>
            <p:cNvPr id="141" name="Google Shape;141;p22"/>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42" name="Google Shape;142;p22"/>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43" name="Google Shape;143;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4" name="Google Shape;144;p2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45" name="Google Shape;145;p22"/>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46" name="Google Shape;146;p22"/>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7" name="Google Shape;147;p22"/>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8" name="Google Shape;148;p22"/>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9" name="Google Shape;149;p22"/>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50" name="Shape 150"/>
        <p:cNvGrpSpPr/>
        <p:nvPr/>
      </p:nvGrpSpPr>
      <p:grpSpPr>
        <a:xfrm>
          <a:off x="0" y="0"/>
          <a:ext cx="0" cy="0"/>
          <a:chOff x="0" y="0"/>
          <a:chExt cx="0" cy="0"/>
        </a:xfrm>
      </p:grpSpPr>
      <p:pic>
        <p:nvPicPr>
          <p:cNvPr id="151" name="Google Shape;151;p23"/>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52" name="Google Shape;152;p23"/>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3" name="Google Shape;153;p23"/>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4" name="Google Shape;154;p23"/>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5" name="Google Shape;155;p23"/>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6" name="Google Shape;156;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57" name="Google Shape;157;p2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58" name="Google Shape;158;p23"/>
          <p:cNvGrpSpPr/>
          <p:nvPr/>
        </p:nvGrpSpPr>
        <p:grpSpPr>
          <a:xfrm>
            <a:off x="5203685" y="-757463"/>
            <a:ext cx="3314240" cy="3315216"/>
            <a:chOff x="110688" y="1674538"/>
            <a:chExt cx="7339635" cy="7341798"/>
          </a:xfrm>
        </p:grpSpPr>
        <p:sp>
          <p:nvSpPr>
            <p:cNvPr id="159" name="Google Shape;159;p23"/>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60" name="Google Shape;160;p23"/>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61" name="Google Shape;161;p23"/>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2" name="Google Shape;162;p23"/>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3" name="Google Shape;163;p23"/>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64" name="Shape 164"/>
        <p:cNvGrpSpPr/>
        <p:nvPr/>
      </p:nvGrpSpPr>
      <p:grpSpPr>
        <a:xfrm>
          <a:off x="0" y="0"/>
          <a:ext cx="0" cy="0"/>
          <a:chOff x="0" y="0"/>
          <a:chExt cx="0" cy="0"/>
        </a:xfrm>
      </p:grpSpPr>
      <p:sp>
        <p:nvSpPr>
          <p:cNvPr id="165" name="Google Shape;165;p24"/>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6" name="Google Shape;166;p24"/>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7" name="Google Shape;167;p24"/>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8" name="Google Shape;168;p24"/>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9" name="Google Shape;169;p24"/>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0" name="Google Shape;170;p24"/>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1" name="Google Shape;171;p24"/>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2" name="Google Shape;172;p24"/>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3" name="Google Shape;173;p24"/>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74" name="Google Shape;174;p24"/>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75" name="Google Shape;175;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76" name="Google Shape;176;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77" name="Shape 177"/>
        <p:cNvGrpSpPr/>
        <p:nvPr/>
      </p:nvGrpSpPr>
      <p:grpSpPr>
        <a:xfrm>
          <a:off x="0" y="0"/>
          <a:ext cx="0" cy="0"/>
          <a:chOff x="0" y="0"/>
          <a:chExt cx="0" cy="0"/>
        </a:xfrm>
      </p:grpSpPr>
      <p:sp>
        <p:nvSpPr>
          <p:cNvPr id="178" name="Google Shape;178;p25"/>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79" name="Google Shape;179;p25"/>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0" name="Google Shape;180;p25"/>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81" name="Google Shape;181;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82" name="Google Shape;182;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83" name="Google Shape;183;p25"/>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4" name="Google Shape;184;p25"/>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25"/>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6" name="Google Shape;186;p25"/>
          <p:cNvGrpSpPr/>
          <p:nvPr/>
        </p:nvGrpSpPr>
        <p:grpSpPr>
          <a:xfrm>
            <a:off x="5203685" y="1933342"/>
            <a:ext cx="3314240" cy="3315216"/>
            <a:chOff x="110688" y="1674538"/>
            <a:chExt cx="7339635" cy="7341798"/>
          </a:xfrm>
        </p:grpSpPr>
        <p:sp>
          <p:nvSpPr>
            <p:cNvPr id="187" name="Google Shape;187;p2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88" name="Google Shape;188;p2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89" name="Google Shape;189;p25"/>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0" name="Google Shape;190;p25"/>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91" name="Google Shape;191;p25"/>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2" name="Google Shape;192;p25"/>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3" name="Google Shape;193;p25"/>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194" name="Google Shape;194;p25"/>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5" name="Google Shape;195;p25"/>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6" name="Google Shape;196;p25"/>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197" name="Google Shape;197;p25"/>
          <p:cNvPicPr preferRelativeResize="0"/>
          <p:nvPr/>
        </p:nvPicPr>
        <p:blipFill rotWithShape="1">
          <a:blip r:embed="rId2">
            <a:alphaModFix/>
          </a:blip>
          <a:srcRect b="0" l="22" r="23"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198" name="Google Shape;198;p25"/>
          <p:cNvSpPr/>
          <p:nvPr>
            <p:ph idx="14" type="pic"/>
          </p:nvPr>
        </p:nvSpPr>
        <p:spPr>
          <a:xfrm>
            <a:off x="1" y="7328454"/>
            <a:ext cx="2938763" cy="3367892"/>
          </a:xfrm>
          <a:prstGeom prst="rect">
            <a:avLst/>
          </a:prstGeom>
          <a:noFill/>
          <a:ln>
            <a:noFill/>
          </a:ln>
        </p:spPr>
      </p:sp>
      <p:sp>
        <p:nvSpPr>
          <p:cNvPr id="199" name="Google Shape;199;p25"/>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00" name="Shape 200"/>
        <p:cNvGrpSpPr/>
        <p:nvPr/>
      </p:nvGrpSpPr>
      <p:grpSpPr>
        <a:xfrm>
          <a:off x="0" y="0"/>
          <a:ext cx="0" cy="0"/>
          <a:chOff x="0" y="0"/>
          <a:chExt cx="0" cy="0"/>
        </a:xfrm>
      </p:grpSpPr>
      <p:sp>
        <p:nvSpPr>
          <p:cNvPr id="201" name="Google Shape;201;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02" name="Google Shape;202;p26"/>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03" name="Google Shape;203;p26"/>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4" name="Google Shape;204;p26"/>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5" name="Google Shape;205;p26"/>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06" name="Google Shape;206;p26"/>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07" name="Shape 207"/>
        <p:cNvGrpSpPr/>
        <p:nvPr/>
      </p:nvGrpSpPr>
      <p:grpSpPr>
        <a:xfrm>
          <a:off x="0" y="0"/>
          <a:ext cx="0" cy="0"/>
          <a:chOff x="0" y="0"/>
          <a:chExt cx="0" cy="0"/>
        </a:xfrm>
      </p:grpSpPr>
      <p:sp>
        <p:nvSpPr>
          <p:cNvPr id="208" name="Google Shape;208;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09" name="Google Shape;209;p27"/>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10" name="Google Shape;210;p27"/>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11" name="Google Shape;211;p27"/>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2" name="Google Shape;212;p27"/>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3" name="Google Shape;213;p27"/>
          <p:cNvSpPr/>
          <p:nvPr/>
        </p:nvSpPr>
        <p:spPr>
          <a:xfrm>
            <a:off x="5482535" y="1"/>
            <a:ext cx="2094718" cy="1429605"/>
          </a:xfrm>
          <a:custGeom>
            <a:rect b="b" l="l" r="r" t="t"/>
            <a:pathLst>
              <a:path extrusionOk="0" h="1429605" w="2094718">
                <a:moveTo>
                  <a:pt x="1593058" y="1165278"/>
                </a:moveTo>
                <a:cubicBezTo>
                  <a:pt x="1653696" y="1182379"/>
                  <a:pt x="1707395" y="1205590"/>
                  <a:pt x="1754735" y="1231743"/>
                </a:cubicBezTo>
                <a:cubicBezTo>
                  <a:pt x="1574228" y="1356425"/>
                  <a:pt x="1355458" y="1429605"/>
                  <a:pt x="1119517" y="1429605"/>
                </a:cubicBezTo>
                <a:cubicBezTo>
                  <a:pt x="1040125" y="1429605"/>
                  <a:pt x="962718" y="1421205"/>
                  <a:pt x="888002" y="1405488"/>
                </a:cubicBezTo>
                <a:cubicBezTo>
                  <a:pt x="1004350" y="1353759"/>
                  <a:pt x="1124671" y="1305199"/>
                  <a:pt x="1255299" y="1262725"/>
                </a:cubicBezTo>
                <a:cubicBezTo>
                  <a:pt x="1367576" y="1226211"/>
                  <a:pt x="1481285" y="1194097"/>
                  <a:pt x="1593058" y="1165278"/>
                </a:cubicBezTo>
                <a:close/>
                <a:moveTo>
                  <a:pt x="1349399" y="1135428"/>
                </a:moveTo>
                <a:cubicBezTo>
                  <a:pt x="1387310" y="1134598"/>
                  <a:pt x="1423814" y="1136308"/>
                  <a:pt x="1459211" y="1139954"/>
                </a:cubicBezTo>
                <a:cubicBezTo>
                  <a:pt x="1384671" y="1154892"/>
                  <a:pt x="1309627" y="1171113"/>
                  <a:pt x="1234986" y="1189344"/>
                </a:cubicBezTo>
                <a:cubicBezTo>
                  <a:pt x="1051438" y="1234132"/>
                  <a:pt x="879328" y="1287923"/>
                  <a:pt x="716118" y="1354338"/>
                </a:cubicBezTo>
                <a:cubicBezTo>
                  <a:pt x="712020" y="1352754"/>
                  <a:pt x="707948" y="1351144"/>
                  <a:pt x="703875" y="1349510"/>
                </a:cubicBezTo>
                <a:cubicBezTo>
                  <a:pt x="713504" y="1337363"/>
                  <a:pt x="723132" y="1325167"/>
                  <a:pt x="732811" y="1313272"/>
                </a:cubicBezTo>
                <a:cubicBezTo>
                  <a:pt x="758505" y="1300270"/>
                  <a:pt x="784173" y="1287747"/>
                  <a:pt x="809765" y="1275978"/>
                </a:cubicBezTo>
                <a:cubicBezTo>
                  <a:pt x="934134" y="1218792"/>
                  <a:pt x="1053273" y="1178380"/>
                  <a:pt x="1167007" y="1155949"/>
                </a:cubicBezTo>
                <a:cubicBezTo>
                  <a:pt x="1230888" y="1143324"/>
                  <a:pt x="1291627" y="1136685"/>
                  <a:pt x="1349399" y="1135428"/>
                </a:cubicBezTo>
                <a:close/>
                <a:moveTo>
                  <a:pt x="1925411" y="1086591"/>
                </a:moveTo>
                <a:cubicBezTo>
                  <a:pt x="1873848" y="1140131"/>
                  <a:pt x="1817057" y="1188540"/>
                  <a:pt x="1755765" y="1230989"/>
                </a:cubicBezTo>
                <a:cubicBezTo>
                  <a:pt x="1711594" y="1205238"/>
                  <a:pt x="1661866" y="1181272"/>
                  <a:pt x="1605628" y="1161933"/>
                </a:cubicBezTo>
                <a:cubicBezTo>
                  <a:pt x="1715516" y="1133793"/>
                  <a:pt x="1823015" y="1109023"/>
                  <a:pt x="1925411" y="1086591"/>
                </a:cubicBezTo>
                <a:close/>
                <a:moveTo>
                  <a:pt x="889284" y="1075451"/>
                </a:moveTo>
                <a:cubicBezTo>
                  <a:pt x="854691" y="1105301"/>
                  <a:pt x="819897" y="1137390"/>
                  <a:pt x="784876" y="1171968"/>
                </a:cubicBezTo>
                <a:cubicBezTo>
                  <a:pt x="753979" y="1202471"/>
                  <a:pt x="723308" y="1234585"/>
                  <a:pt x="692838" y="1267855"/>
                </a:cubicBezTo>
                <a:cubicBezTo>
                  <a:pt x="665209" y="1280102"/>
                  <a:pt x="637505" y="1293179"/>
                  <a:pt x="609775" y="1306658"/>
                </a:cubicBezTo>
                <a:cubicBezTo>
                  <a:pt x="584836" y="1293883"/>
                  <a:pt x="560324" y="1280429"/>
                  <a:pt x="536517" y="1265868"/>
                </a:cubicBezTo>
                <a:cubicBezTo>
                  <a:pt x="630641" y="1202220"/>
                  <a:pt x="733037" y="1144833"/>
                  <a:pt x="844559" y="1094865"/>
                </a:cubicBezTo>
                <a:cubicBezTo>
                  <a:pt x="859417" y="1088201"/>
                  <a:pt x="874350" y="1081763"/>
                  <a:pt x="889284" y="1075451"/>
                </a:cubicBezTo>
                <a:close/>
                <a:moveTo>
                  <a:pt x="549992" y="547000"/>
                </a:moveTo>
                <a:cubicBezTo>
                  <a:pt x="443875" y="684406"/>
                  <a:pt x="346734" y="822818"/>
                  <a:pt x="262062" y="948732"/>
                </a:cubicBezTo>
                <a:cubicBezTo>
                  <a:pt x="252156" y="963469"/>
                  <a:pt x="242352" y="978155"/>
                  <a:pt x="232622" y="992766"/>
                </a:cubicBezTo>
                <a:cubicBezTo>
                  <a:pt x="227217" y="985775"/>
                  <a:pt x="221912" y="978708"/>
                  <a:pt x="216658" y="971591"/>
                </a:cubicBezTo>
                <a:cubicBezTo>
                  <a:pt x="183172" y="926175"/>
                  <a:pt x="186616" y="863457"/>
                  <a:pt x="225483" y="822542"/>
                </a:cubicBezTo>
                <a:cubicBezTo>
                  <a:pt x="240491" y="806774"/>
                  <a:pt x="255525" y="791334"/>
                  <a:pt x="270609" y="776295"/>
                </a:cubicBezTo>
                <a:cubicBezTo>
                  <a:pt x="365538" y="681690"/>
                  <a:pt x="458733" y="604864"/>
                  <a:pt x="549992" y="547000"/>
                </a:cubicBezTo>
                <a:close/>
                <a:moveTo>
                  <a:pt x="1293992" y="0"/>
                </a:moveTo>
                <a:lnTo>
                  <a:pt x="1793240" y="0"/>
                </a:lnTo>
                <a:lnTo>
                  <a:pt x="1826801" y="16863"/>
                </a:lnTo>
                <a:cubicBezTo>
                  <a:pt x="1853437" y="32921"/>
                  <a:pt x="1878756" y="50805"/>
                  <a:pt x="1902731" y="69941"/>
                </a:cubicBezTo>
                <a:lnTo>
                  <a:pt x="1935668" y="99342"/>
                </a:lnTo>
                <a:lnTo>
                  <a:pt x="2030271" y="195185"/>
                </a:lnTo>
                <a:cubicBezTo>
                  <a:pt x="2011768" y="173338"/>
                  <a:pt x="1991871" y="151595"/>
                  <a:pt x="1970606" y="130529"/>
                </a:cubicBezTo>
                <a:lnTo>
                  <a:pt x="1935668" y="99342"/>
                </a:lnTo>
                <a:lnTo>
                  <a:pt x="1904478" y="67743"/>
                </a:lnTo>
                <a:cubicBezTo>
                  <a:pt x="1880933" y="47789"/>
                  <a:pt x="1856073" y="28860"/>
                  <a:pt x="1829863" y="11534"/>
                </a:cubicBezTo>
                <a:lnTo>
                  <a:pt x="1809389" y="0"/>
                </a:lnTo>
                <a:lnTo>
                  <a:pt x="2094718" y="0"/>
                </a:lnTo>
                <a:lnTo>
                  <a:pt x="2094718" y="857637"/>
                </a:lnTo>
                <a:lnTo>
                  <a:pt x="2073539" y="895771"/>
                </a:lnTo>
                <a:cubicBezTo>
                  <a:pt x="2038563" y="952589"/>
                  <a:pt x="1998657" y="1006050"/>
                  <a:pt x="1954423" y="1055559"/>
                </a:cubicBezTo>
                <a:cubicBezTo>
                  <a:pt x="1811199" y="1077060"/>
                  <a:pt x="1655079" y="1101680"/>
                  <a:pt x="1495614" y="1132687"/>
                </a:cubicBezTo>
                <a:cubicBezTo>
                  <a:pt x="1396386" y="1113122"/>
                  <a:pt x="1285971" y="1109249"/>
                  <a:pt x="1162155" y="1126199"/>
                </a:cubicBezTo>
                <a:cubicBezTo>
                  <a:pt x="1051689" y="1141313"/>
                  <a:pt x="935416" y="1172395"/>
                  <a:pt x="813587" y="1218365"/>
                </a:cubicBezTo>
                <a:cubicBezTo>
                  <a:pt x="813536" y="1218289"/>
                  <a:pt x="813587" y="1218390"/>
                  <a:pt x="813536" y="1218289"/>
                </a:cubicBezTo>
                <a:cubicBezTo>
                  <a:pt x="877669" y="1146468"/>
                  <a:pt x="941399" y="1083800"/>
                  <a:pt x="1004702" y="1030487"/>
                </a:cubicBezTo>
                <a:cubicBezTo>
                  <a:pt x="1171105" y="970711"/>
                  <a:pt x="1339947" y="931330"/>
                  <a:pt x="1502779" y="907138"/>
                </a:cubicBezTo>
                <a:cubicBezTo>
                  <a:pt x="1714611" y="875653"/>
                  <a:pt x="1901679" y="872158"/>
                  <a:pt x="2026223" y="876986"/>
                </a:cubicBezTo>
                <a:cubicBezTo>
                  <a:pt x="1902006" y="872183"/>
                  <a:pt x="1714761" y="866072"/>
                  <a:pt x="1500140" y="883449"/>
                </a:cubicBezTo>
                <a:cubicBezTo>
                  <a:pt x="1380849" y="893106"/>
                  <a:pt x="1256707" y="910080"/>
                  <a:pt x="1130956" y="936536"/>
                </a:cubicBezTo>
                <a:cubicBezTo>
                  <a:pt x="1221813" y="878093"/>
                  <a:pt x="1307893" y="842760"/>
                  <a:pt x="1389372" y="827395"/>
                </a:cubicBezTo>
                <a:cubicBezTo>
                  <a:pt x="1442468" y="817361"/>
                  <a:pt x="1492220" y="816003"/>
                  <a:pt x="1538529" y="821058"/>
                </a:cubicBezTo>
                <a:cubicBezTo>
                  <a:pt x="1573926" y="824931"/>
                  <a:pt x="1606407" y="832751"/>
                  <a:pt x="1636475" y="842584"/>
                </a:cubicBezTo>
                <a:cubicBezTo>
                  <a:pt x="1606407" y="832148"/>
                  <a:pt x="1574554" y="822944"/>
                  <a:pt x="1538956" y="817663"/>
                </a:cubicBezTo>
                <a:cubicBezTo>
                  <a:pt x="1515777" y="814243"/>
                  <a:pt x="1491592" y="812231"/>
                  <a:pt x="1466402" y="811980"/>
                </a:cubicBezTo>
                <a:cubicBezTo>
                  <a:pt x="1441211" y="811753"/>
                  <a:pt x="1414990" y="813262"/>
                  <a:pt x="1387738" y="816858"/>
                </a:cubicBezTo>
                <a:cubicBezTo>
                  <a:pt x="1294166" y="829231"/>
                  <a:pt x="1192851" y="865569"/>
                  <a:pt x="1083114" y="932286"/>
                </a:cubicBezTo>
                <a:cubicBezTo>
                  <a:pt x="1070670" y="939855"/>
                  <a:pt x="1058225" y="947752"/>
                  <a:pt x="1045731" y="956000"/>
                </a:cubicBezTo>
                <a:cubicBezTo>
                  <a:pt x="969556" y="974735"/>
                  <a:pt x="893080" y="996915"/>
                  <a:pt x="816880" y="1023949"/>
                </a:cubicBezTo>
                <a:cubicBezTo>
                  <a:pt x="725445" y="1056389"/>
                  <a:pt x="638435" y="1094060"/>
                  <a:pt x="555849" y="1136635"/>
                </a:cubicBezTo>
                <a:cubicBezTo>
                  <a:pt x="481309" y="1175061"/>
                  <a:pt x="389799" y="1163065"/>
                  <a:pt x="330317" y="1103943"/>
                </a:cubicBezTo>
                <a:cubicBezTo>
                  <a:pt x="329965" y="1103591"/>
                  <a:pt x="329613" y="1103239"/>
                  <a:pt x="329261" y="1102887"/>
                </a:cubicBezTo>
                <a:cubicBezTo>
                  <a:pt x="369686" y="1034586"/>
                  <a:pt x="416196" y="957735"/>
                  <a:pt x="467029" y="878042"/>
                </a:cubicBezTo>
                <a:cubicBezTo>
                  <a:pt x="556528" y="737694"/>
                  <a:pt x="662846" y="584168"/>
                  <a:pt x="779622" y="442361"/>
                </a:cubicBezTo>
                <a:cubicBezTo>
                  <a:pt x="805818" y="435168"/>
                  <a:pt x="831662" y="429183"/>
                  <a:pt x="856778" y="425813"/>
                </a:cubicBezTo>
                <a:cubicBezTo>
                  <a:pt x="910326" y="418646"/>
                  <a:pt x="960079" y="419929"/>
                  <a:pt x="1006060" y="427448"/>
                </a:cubicBezTo>
                <a:cubicBezTo>
                  <a:pt x="1041156" y="433182"/>
                  <a:pt x="1073159" y="442713"/>
                  <a:pt x="1102648" y="454105"/>
                </a:cubicBezTo>
                <a:cubicBezTo>
                  <a:pt x="1073184" y="442084"/>
                  <a:pt x="1041884" y="431245"/>
                  <a:pt x="1006663" y="424078"/>
                </a:cubicBezTo>
                <a:cubicBezTo>
                  <a:pt x="960732" y="414748"/>
                  <a:pt x="910527" y="410901"/>
                  <a:pt x="855697" y="415201"/>
                </a:cubicBezTo>
                <a:cubicBezTo>
                  <a:pt x="835760" y="416760"/>
                  <a:pt x="815271" y="419778"/>
                  <a:pt x="794505" y="423550"/>
                </a:cubicBezTo>
                <a:cubicBezTo>
                  <a:pt x="836414" y="373456"/>
                  <a:pt x="879580" y="324997"/>
                  <a:pt x="923977" y="279455"/>
                </a:cubicBezTo>
                <a:cubicBezTo>
                  <a:pt x="1009027" y="192192"/>
                  <a:pt x="1096137" y="117454"/>
                  <a:pt x="1184480" y="60293"/>
                </a:cubicBezTo>
                <a:cubicBezTo>
                  <a:pt x="1207653" y="45293"/>
                  <a:pt x="1230738" y="31616"/>
                  <a:pt x="1253733" y="19287"/>
                </a:cubicBezTo>
                <a:close/>
                <a:moveTo>
                  <a:pt x="1137476" y="0"/>
                </a:moveTo>
                <a:lnTo>
                  <a:pt x="1188082" y="0"/>
                </a:lnTo>
                <a:lnTo>
                  <a:pt x="1158032" y="14977"/>
                </a:lnTo>
                <a:cubicBezTo>
                  <a:pt x="1119769" y="36051"/>
                  <a:pt x="1081807" y="62028"/>
                  <a:pt x="1043921" y="88509"/>
                </a:cubicBezTo>
                <a:cubicBezTo>
                  <a:pt x="1069966" y="62230"/>
                  <a:pt x="1096187" y="36655"/>
                  <a:pt x="1122685" y="12286"/>
                </a:cubicBezTo>
                <a:close/>
                <a:moveTo>
                  <a:pt x="327475" y="0"/>
                </a:moveTo>
                <a:lnTo>
                  <a:pt x="1057867" y="0"/>
                </a:lnTo>
                <a:lnTo>
                  <a:pt x="935450" y="109174"/>
                </a:lnTo>
                <a:cubicBezTo>
                  <a:pt x="885003" y="157841"/>
                  <a:pt x="835270" y="209381"/>
                  <a:pt x="786284" y="263260"/>
                </a:cubicBezTo>
                <a:cubicBezTo>
                  <a:pt x="720090" y="336062"/>
                  <a:pt x="656435" y="412259"/>
                  <a:pt x="595294" y="489286"/>
                </a:cubicBezTo>
                <a:cubicBezTo>
                  <a:pt x="578903" y="497057"/>
                  <a:pt x="562336" y="505229"/>
                  <a:pt x="545492" y="514283"/>
                </a:cubicBezTo>
                <a:cubicBezTo>
                  <a:pt x="444931" y="568325"/>
                  <a:pt x="341404" y="643390"/>
                  <a:pt x="235287" y="737719"/>
                </a:cubicBezTo>
                <a:cubicBezTo>
                  <a:pt x="200443" y="768701"/>
                  <a:pt x="165749" y="801569"/>
                  <a:pt x="131207" y="835769"/>
                </a:cubicBezTo>
                <a:cubicBezTo>
                  <a:pt x="121327" y="817261"/>
                  <a:pt x="112075" y="798400"/>
                  <a:pt x="103251" y="779313"/>
                </a:cubicBezTo>
                <a:cubicBezTo>
                  <a:pt x="234206" y="691296"/>
                  <a:pt x="364357" y="605870"/>
                  <a:pt x="429947" y="563748"/>
                </a:cubicBezTo>
                <a:cubicBezTo>
                  <a:pt x="335672" y="624278"/>
                  <a:pt x="228348" y="688078"/>
                  <a:pt x="97267" y="765859"/>
                </a:cubicBezTo>
                <a:cubicBezTo>
                  <a:pt x="94779" y="764099"/>
                  <a:pt x="94553" y="763923"/>
                  <a:pt x="92038" y="762162"/>
                </a:cubicBezTo>
                <a:cubicBezTo>
                  <a:pt x="126330" y="623700"/>
                  <a:pt x="166353" y="474826"/>
                  <a:pt x="212988" y="325097"/>
                </a:cubicBezTo>
                <a:cubicBezTo>
                  <a:pt x="213139" y="324846"/>
                  <a:pt x="213290" y="324594"/>
                  <a:pt x="213440" y="324343"/>
                </a:cubicBezTo>
                <a:cubicBezTo>
                  <a:pt x="321191" y="212537"/>
                  <a:pt x="429923" y="140766"/>
                  <a:pt x="538503" y="102944"/>
                </a:cubicBezTo>
                <a:cubicBezTo>
                  <a:pt x="600046" y="81493"/>
                  <a:pt x="659829" y="71559"/>
                  <a:pt x="717174" y="70352"/>
                </a:cubicBezTo>
                <a:cubicBezTo>
                  <a:pt x="730750" y="70051"/>
                  <a:pt x="743395" y="71710"/>
                  <a:pt x="756544" y="72364"/>
                </a:cubicBezTo>
                <a:cubicBezTo>
                  <a:pt x="742867" y="71283"/>
                  <a:pt x="731378" y="67083"/>
                  <a:pt x="717149" y="66932"/>
                </a:cubicBezTo>
                <a:cubicBezTo>
                  <a:pt x="659502" y="66329"/>
                  <a:pt x="598764" y="73848"/>
                  <a:pt x="535285" y="92759"/>
                </a:cubicBezTo>
                <a:cubicBezTo>
                  <a:pt x="435755" y="122408"/>
                  <a:pt x="334188" y="179015"/>
                  <a:pt x="231390" y="267384"/>
                </a:cubicBezTo>
                <a:cubicBezTo>
                  <a:pt x="250497" y="208237"/>
                  <a:pt x="270358" y="149190"/>
                  <a:pt x="291551" y="91024"/>
                </a:cubicBezTo>
                <a:close/>
                <a:moveTo>
                  <a:pt x="46602" y="0"/>
                </a:moveTo>
                <a:lnTo>
                  <a:pt x="250303" y="0"/>
                </a:lnTo>
                <a:lnTo>
                  <a:pt x="221510" y="62758"/>
                </a:lnTo>
                <a:cubicBezTo>
                  <a:pt x="172764" y="177104"/>
                  <a:pt x="128391" y="294945"/>
                  <a:pt x="87865" y="411102"/>
                </a:cubicBezTo>
                <a:cubicBezTo>
                  <a:pt x="67803" y="434188"/>
                  <a:pt x="48144" y="459838"/>
                  <a:pt x="28409" y="485011"/>
                </a:cubicBezTo>
                <a:cubicBezTo>
                  <a:pt x="29188" y="447969"/>
                  <a:pt x="32657" y="411454"/>
                  <a:pt x="32230" y="374462"/>
                </a:cubicBezTo>
                <a:cubicBezTo>
                  <a:pt x="24487" y="398679"/>
                  <a:pt x="16492" y="422821"/>
                  <a:pt x="8674" y="447013"/>
                </a:cubicBezTo>
                <a:cubicBezTo>
                  <a:pt x="3168" y="401999"/>
                  <a:pt x="0" y="356230"/>
                  <a:pt x="0" y="309732"/>
                </a:cubicBezTo>
                <a:cubicBezTo>
                  <a:pt x="0" y="246439"/>
                  <a:pt x="5251" y="184375"/>
                  <a:pt x="15340" y="123952"/>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4" name="Google Shape;214;p27"/>
          <p:cNvSpPr/>
          <p:nvPr/>
        </p:nvSpPr>
        <p:spPr>
          <a:xfrm>
            <a:off x="5221756" y="0"/>
            <a:ext cx="2355497" cy="1690435"/>
          </a:xfrm>
          <a:custGeom>
            <a:rect b="b" l="l" r="r" t="t"/>
            <a:pathLst>
              <a:path extrusionOk="0" h="1690435" w="2355497">
                <a:moveTo>
                  <a:pt x="36132" y="0"/>
                </a:moveTo>
                <a:lnTo>
                  <a:pt x="128119" y="0"/>
                </a:lnTo>
                <a:lnTo>
                  <a:pt x="115302" y="49743"/>
                </a:lnTo>
                <a:cubicBezTo>
                  <a:pt x="98073" y="133749"/>
                  <a:pt x="89022" y="220703"/>
                  <a:pt x="89022" y="309732"/>
                </a:cubicBezTo>
                <a:cubicBezTo>
                  <a:pt x="89022" y="1021962"/>
                  <a:pt x="668276" y="1601387"/>
                  <a:pt x="1380296" y="1601387"/>
                </a:cubicBezTo>
                <a:cubicBezTo>
                  <a:pt x="1736306" y="1601387"/>
                  <a:pt x="2059125" y="1456531"/>
                  <a:pt x="2292941" y="1222646"/>
                </a:cubicBezTo>
                <a:lnTo>
                  <a:pt x="2355497" y="1153811"/>
                </a:lnTo>
                <a:lnTo>
                  <a:pt x="2355497" y="1286785"/>
                </a:lnTo>
                <a:lnTo>
                  <a:pt x="2258297" y="1375152"/>
                </a:lnTo>
                <a:cubicBezTo>
                  <a:pt x="2019701" y="1572117"/>
                  <a:pt x="1713814" y="1690435"/>
                  <a:pt x="1380296" y="1690435"/>
                </a:cubicBezTo>
                <a:cubicBezTo>
                  <a:pt x="617971" y="1690435"/>
                  <a:pt x="0" y="1072282"/>
                  <a:pt x="0" y="309732"/>
                </a:cubicBezTo>
                <a:cubicBezTo>
                  <a:pt x="0" y="214413"/>
                  <a:pt x="9656" y="121351"/>
                  <a:pt x="28043" y="3147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5" name="Google Shape;215;p2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16" name="Shape 216"/>
        <p:cNvGrpSpPr/>
        <p:nvPr/>
      </p:nvGrpSpPr>
      <p:grpSpPr>
        <a:xfrm>
          <a:off x="0" y="0"/>
          <a:ext cx="0" cy="0"/>
          <a:chOff x="0" y="0"/>
          <a:chExt cx="0" cy="0"/>
        </a:xfrm>
      </p:grpSpPr>
      <p:sp>
        <p:nvSpPr>
          <p:cNvPr id="217" name="Google Shape;217;p28"/>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18" name="Google Shape;218;p28"/>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9" name="Google Shape;219;p28"/>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20" name="Google Shape;220;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21" name="Google Shape;221;p28"/>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2" name="Google Shape;222;p28"/>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23" name="Google Shape;223;p28"/>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4" name="Google Shape;224;p28"/>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5" name="Google Shape;225;p2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26" name="Shape 226"/>
        <p:cNvGrpSpPr/>
        <p:nvPr/>
      </p:nvGrpSpPr>
      <p:grpSpPr>
        <a:xfrm>
          <a:off x="0" y="0"/>
          <a:ext cx="0" cy="0"/>
          <a:chOff x="0" y="0"/>
          <a:chExt cx="0" cy="0"/>
        </a:xfrm>
      </p:grpSpPr>
      <p:sp>
        <p:nvSpPr>
          <p:cNvPr id="227" name="Google Shape;227;p29"/>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28" name="Google Shape;228;p29"/>
          <p:cNvGrpSpPr/>
          <p:nvPr/>
        </p:nvGrpSpPr>
        <p:grpSpPr>
          <a:xfrm>
            <a:off x="5203685" y="-757463"/>
            <a:ext cx="3314240" cy="3315216"/>
            <a:chOff x="110688" y="1674538"/>
            <a:chExt cx="7339635" cy="7341798"/>
          </a:xfrm>
        </p:grpSpPr>
        <p:sp>
          <p:nvSpPr>
            <p:cNvPr id="229" name="Google Shape;229;p2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0" name="Google Shape;230;p2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31" name="Google Shape;231;p2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2" name="Google Shape;232;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33" name="Google Shape;233;p29"/>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4" name="Google Shape;234;p29"/>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5" name="Google Shape;235;p29"/>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6" name="Google Shape;236;p29"/>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7" name="Google Shape;237;p29"/>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8" name="Google Shape;238;p2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39" name="Google Shape;239;p29"/>
          <p:cNvPicPr preferRelativeResize="0"/>
          <p:nvPr/>
        </p:nvPicPr>
        <p:blipFill rotWithShape="1">
          <a:blip r:embed="rId2">
            <a:alphaModFix/>
          </a:blip>
          <a:srcRect b="0" l="22" r="23"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40" name="Google Shape;240;p29"/>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41" name="Shape 241"/>
        <p:cNvGrpSpPr/>
        <p:nvPr/>
      </p:nvGrpSpPr>
      <p:grpSpPr>
        <a:xfrm>
          <a:off x="0" y="0"/>
          <a:ext cx="0" cy="0"/>
          <a:chOff x="0" y="0"/>
          <a:chExt cx="0" cy="0"/>
        </a:xfrm>
      </p:grpSpPr>
      <p:sp>
        <p:nvSpPr>
          <p:cNvPr id="242" name="Google Shape;242;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3" name="Google Shape;243;p3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44" name="Google Shape;244;p30"/>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5" name="Google Shape;245;p30"/>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6" name="Google Shape;246;p30"/>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47" name="Google Shape;247;p30"/>
          <p:cNvGrpSpPr/>
          <p:nvPr/>
        </p:nvGrpSpPr>
        <p:grpSpPr>
          <a:xfrm>
            <a:off x="-855518" y="7571773"/>
            <a:ext cx="3314240" cy="3315216"/>
            <a:chOff x="110688" y="1674538"/>
            <a:chExt cx="7339635" cy="7341798"/>
          </a:xfrm>
        </p:grpSpPr>
        <p:sp>
          <p:nvSpPr>
            <p:cNvPr id="248" name="Google Shape;248;p3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9" name="Google Shape;249;p3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50" name="Google Shape;250;p30"/>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1" name="Google Shape;251;p30"/>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2" name="Google Shape;252;p30"/>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3" name="Google Shape;253;p30"/>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54" name="Shape 254"/>
        <p:cNvGrpSpPr/>
        <p:nvPr/>
      </p:nvGrpSpPr>
      <p:grpSpPr>
        <a:xfrm>
          <a:off x="0" y="0"/>
          <a:ext cx="0" cy="0"/>
          <a:chOff x="0" y="0"/>
          <a:chExt cx="0" cy="0"/>
        </a:xfrm>
      </p:grpSpPr>
      <p:sp>
        <p:nvSpPr>
          <p:cNvPr id="255" name="Google Shape;255;p31"/>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6" name="Google Shape;256;p31"/>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7" name="Google Shape;257;p31"/>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8" name="Google Shape;258;p31"/>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9" name="Google Shape;259;p31"/>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0" name="Google Shape;260;p31"/>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1" name="Google Shape;261;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62" name="Google Shape;262;p3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63" name="Google Shape;263;p31"/>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64" name="Google Shape;264;p3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65" name="Google Shape;265;p31"/>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6" name="Google Shape;266;p31"/>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7" name="Google Shape;267;p31"/>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8" name="Google Shape;268;p31"/>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9" name="Google Shape;269;p31"/>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0" name="Google Shape;270;p31"/>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1" name="Google Shape;271;p31"/>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2" name="Google Shape;272;p31"/>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3" name="Google Shape;273;p31"/>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4" name="Google Shape;274;p31"/>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5" name="Google Shape;275;p31"/>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14"/>
          <p:cNvSpPr/>
          <p:nvPr/>
        </p:nvSpPr>
        <p:spPr>
          <a:xfrm>
            <a:off x="-1" y="-22715"/>
            <a:ext cx="7559675" cy="217522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14"/>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14"/>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14"/>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14"/>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14"/>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14"/>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14"/>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14"/>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14"/>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14"/>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14"/>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14"/>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14"/>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14"/>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14"/>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14"/>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14"/>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43" name="Google Shape;43;p14"/>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1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1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 name="Google Shape;46;p14"/>
          <p:cNvPicPr preferRelativeResize="0"/>
          <p:nvPr/>
        </p:nvPicPr>
        <p:blipFill rotWithShape="1">
          <a:blip r:embed="rId2">
            <a:alphaModFix/>
          </a:blip>
          <a:srcRect b="22949" l="22302" r="0" t="0"/>
          <a:stretch/>
        </p:blipFill>
        <p:spPr>
          <a:xfrm>
            <a:off x="0" y="8510019"/>
            <a:ext cx="2200128" cy="2181794"/>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76" name="Shape 276"/>
        <p:cNvGrpSpPr/>
        <p:nvPr/>
      </p:nvGrpSpPr>
      <p:grpSpPr>
        <a:xfrm>
          <a:off x="0" y="0"/>
          <a:ext cx="0" cy="0"/>
          <a:chOff x="0" y="0"/>
          <a:chExt cx="0" cy="0"/>
        </a:xfrm>
      </p:grpSpPr>
      <p:pic>
        <p:nvPicPr>
          <p:cNvPr id="277" name="Google Shape;277;p32"/>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78" name="Google Shape;278;p32"/>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9" name="Google Shape;279;p32"/>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0" name="Google Shape;280;p32"/>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1" name="Google Shape;281;p32"/>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2" name="Google Shape;282;p32"/>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83" name="Google Shape;283;p32"/>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84" name="Google Shape;284;p32"/>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85" name="Shape 285"/>
        <p:cNvGrpSpPr/>
        <p:nvPr/>
      </p:nvGrpSpPr>
      <p:grpSpPr>
        <a:xfrm>
          <a:off x="0" y="0"/>
          <a:ext cx="0" cy="0"/>
          <a:chOff x="0" y="0"/>
          <a:chExt cx="0" cy="0"/>
        </a:xfrm>
      </p:grpSpPr>
      <p:sp>
        <p:nvSpPr>
          <p:cNvPr id="286" name="Google Shape;286;p33"/>
          <p:cNvSpPr/>
          <p:nvPr/>
        </p:nvSpPr>
        <p:spPr>
          <a:xfrm>
            <a:off x="0" y="0"/>
            <a:ext cx="7559675" cy="373890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7" name="Google Shape;287;p33"/>
          <p:cNvSpPr/>
          <p:nvPr/>
        </p:nvSpPr>
        <p:spPr>
          <a:xfrm>
            <a:off x="6018112" y="1"/>
            <a:ext cx="1541563" cy="1743113"/>
          </a:xfrm>
          <a:custGeom>
            <a:rect b="b" l="l" r="r" t="t"/>
            <a:pathLst>
              <a:path extrusionOk="0" h="1743113" w="1541563">
                <a:moveTo>
                  <a:pt x="1541563" y="1493643"/>
                </a:moveTo>
                <a:lnTo>
                  <a:pt x="1541563" y="1657299"/>
                </a:lnTo>
                <a:lnTo>
                  <a:pt x="1457914" y="1690938"/>
                </a:lnTo>
                <a:cubicBezTo>
                  <a:pt x="1351166" y="1724818"/>
                  <a:pt x="1237488" y="1743113"/>
                  <a:pt x="1119517" y="1743113"/>
                </a:cubicBezTo>
                <a:cubicBezTo>
                  <a:pt x="1040125" y="1743113"/>
                  <a:pt x="962718" y="1734713"/>
                  <a:pt x="888002" y="1718996"/>
                </a:cubicBezTo>
                <a:cubicBezTo>
                  <a:pt x="1004350" y="1667267"/>
                  <a:pt x="1124671" y="1618707"/>
                  <a:pt x="1255299" y="1576233"/>
                </a:cubicBezTo>
                <a:close/>
                <a:moveTo>
                  <a:pt x="1349399" y="1448936"/>
                </a:moveTo>
                <a:cubicBezTo>
                  <a:pt x="1387310" y="1448106"/>
                  <a:pt x="1423814" y="1449816"/>
                  <a:pt x="1459211" y="1453462"/>
                </a:cubicBezTo>
                <a:cubicBezTo>
                  <a:pt x="1384671" y="1468400"/>
                  <a:pt x="1309627" y="1484621"/>
                  <a:pt x="1234986" y="1502852"/>
                </a:cubicBezTo>
                <a:cubicBezTo>
                  <a:pt x="1051438" y="1547640"/>
                  <a:pt x="879328" y="1601431"/>
                  <a:pt x="716118" y="1667846"/>
                </a:cubicBezTo>
                <a:cubicBezTo>
                  <a:pt x="712020" y="1666262"/>
                  <a:pt x="707948" y="1664652"/>
                  <a:pt x="703875" y="1663018"/>
                </a:cubicBezTo>
                <a:cubicBezTo>
                  <a:pt x="713504" y="1650871"/>
                  <a:pt x="723132" y="1638675"/>
                  <a:pt x="732811" y="1626780"/>
                </a:cubicBezTo>
                <a:cubicBezTo>
                  <a:pt x="758505" y="1613778"/>
                  <a:pt x="784173" y="1601255"/>
                  <a:pt x="809765" y="1589486"/>
                </a:cubicBezTo>
                <a:cubicBezTo>
                  <a:pt x="934134" y="1532300"/>
                  <a:pt x="1053273" y="1491888"/>
                  <a:pt x="1167007" y="1469457"/>
                </a:cubicBezTo>
                <a:cubicBezTo>
                  <a:pt x="1230888" y="1456832"/>
                  <a:pt x="1291627" y="1450193"/>
                  <a:pt x="1349399" y="1448936"/>
                </a:cubicBezTo>
                <a:close/>
                <a:moveTo>
                  <a:pt x="889284" y="1388959"/>
                </a:moveTo>
                <a:cubicBezTo>
                  <a:pt x="854691" y="1418809"/>
                  <a:pt x="819897" y="1450898"/>
                  <a:pt x="784876" y="1485476"/>
                </a:cubicBezTo>
                <a:cubicBezTo>
                  <a:pt x="753979" y="1515979"/>
                  <a:pt x="723308" y="1548093"/>
                  <a:pt x="692838" y="1581363"/>
                </a:cubicBezTo>
                <a:cubicBezTo>
                  <a:pt x="665209" y="1593610"/>
                  <a:pt x="637505" y="1606687"/>
                  <a:pt x="609775" y="1620166"/>
                </a:cubicBezTo>
                <a:cubicBezTo>
                  <a:pt x="584836" y="1607391"/>
                  <a:pt x="560324" y="1593937"/>
                  <a:pt x="536517" y="1579376"/>
                </a:cubicBezTo>
                <a:cubicBezTo>
                  <a:pt x="630641" y="1515728"/>
                  <a:pt x="733037" y="1458341"/>
                  <a:pt x="844559" y="1408373"/>
                </a:cubicBezTo>
                <a:cubicBezTo>
                  <a:pt x="859417" y="1401709"/>
                  <a:pt x="874350" y="1395271"/>
                  <a:pt x="889284" y="1388959"/>
                </a:cubicBezTo>
                <a:close/>
                <a:moveTo>
                  <a:pt x="1541563" y="1215933"/>
                </a:moveTo>
                <a:lnTo>
                  <a:pt x="1541563" y="1437975"/>
                </a:lnTo>
                <a:lnTo>
                  <a:pt x="1495614" y="1446195"/>
                </a:lnTo>
                <a:cubicBezTo>
                  <a:pt x="1396386" y="1426630"/>
                  <a:pt x="1285971" y="1422757"/>
                  <a:pt x="1162155" y="1439707"/>
                </a:cubicBezTo>
                <a:cubicBezTo>
                  <a:pt x="1051689" y="1454821"/>
                  <a:pt x="935416" y="1485903"/>
                  <a:pt x="813587" y="1531873"/>
                </a:cubicBezTo>
                <a:cubicBezTo>
                  <a:pt x="813536" y="1531797"/>
                  <a:pt x="813587" y="1531898"/>
                  <a:pt x="813536" y="1531797"/>
                </a:cubicBezTo>
                <a:cubicBezTo>
                  <a:pt x="877669" y="1459976"/>
                  <a:pt x="941399" y="1397308"/>
                  <a:pt x="1004702" y="1343995"/>
                </a:cubicBezTo>
                <a:cubicBezTo>
                  <a:pt x="1171105" y="1284219"/>
                  <a:pt x="1339947" y="1244838"/>
                  <a:pt x="1502779" y="1220646"/>
                </a:cubicBezTo>
                <a:close/>
                <a:moveTo>
                  <a:pt x="1538529" y="1134566"/>
                </a:moveTo>
                <a:lnTo>
                  <a:pt x="1541563" y="1135233"/>
                </a:lnTo>
                <a:lnTo>
                  <a:pt x="1541563" y="1194552"/>
                </a:lnTo>
                <a:lnTo>
                  <a:pt x="1500140" y="1196957"/>
                </a:lnTo>
                <a:cubicBezTo>
                  <a:pt x="1380849" y="1206614"/>
                  <a:pt x="1256707" y="1223588"/>
                  <a:pt x="1130956" y="1250044"/>
                </a:cubicBezTo>
                <a:cubicBezTo>
                  <a:pt x="1221813" y="1191601"/>
                  <a:pt x="1307893" y="1156268"/>
                  <a:pt x="1389372" y="1140903"/>
                </a:cubicBezTo>
                <a:cubicBezTo>
                  <a:pt x="1442468" y="1130869"/>
                  <a:pt x="1492220" y="1129511"/>
                  <a:pt x="1538529" y="1134566"/>
                </a:cubicBezTo>
                <a:close/>
                <a:moveTo>
                  <a:pt x="549992" y="860508"/>
                </a:moveTo>
                <a:cubicBezTo>
                  <a:pt x="443875" y="997914"/>
                  <a:pt x="346734" y="1136326"/>
                  <a:pt x="262062" y="1262240"/>
                </a:cubicBezTo>
                <a:cubicBezTo>
                  <a:pt x="252156" y="1276977"/>
                  <a:pt x="242352" y="1291663"/>
                  <a:pt x="232622" y="1306274"/>
                </a:cubicBezTo>
                <a:cubicBezTo>
                  <a:pt x="227217" y="1299283"/>
                  <a:pt x="221912" y="1292216"/>
                  <a:pt x="216658" y="1285099"/>
                </a:cubicBezTo>
                <a:cubicBezTo>
                  <a:pt x="183172" y="1239683"/>
                  <a:pt x="186616" y="1176965"/>
                  <a:pt x="225483" y="1136050"/>
                </a:cubicBezTo>
                <a:cubicBezTo>
                  <a:pt x="240491" y="1120282"/>
                  <a:pt x="255525" y="1104842"/>
                  <a:pt x="270609" y="1089803"/>
                </a:cubicBezTo>
                <a:cubicBezTo>
                  <a:pt x="365538" y="995198"/>
                  <a:pt x="458733" y="918372"/>
                  <a:pt x="549992" y="860508"/>
                </a:cubicBezTo>
                <a:close/>
                <a:moveTo>
                  <a:pt x="1541563" y="255249"/>
                </a:moveTo>
                <a:lnTo>
                  <a:pt x="1541563" y="1131837"/>
                </a:lnTo>
                <a:lnTo>
                  <a:pt x="1538956" y="1131171"/>
                </a:lnTo>
                <a:cubicBezTo>
                  <a:pt x="1515777" y="1127751"/>
                  <a:pt x="1491592" y="1125739"/>
                  <a:pt x="1466402" y="1125488"/>
                </a:cubicBezTo>
                <a:cubicBezTo>
                  <a:pt x="1441211" y="1125261"/>
                  <a:pt x="1414990" y="1126770"/>
                  <a:pt x="1387738" y="1130366"/>
                </a:cubicBezTo>
                <a:cubicBezTo>
                  <a:pt x="1294166" y="1142739"/>
                  <a:pt x="1192851" y="1179077"/>
                  <a:pt x="1083114" y="1245794"/>
                </a:cubicBezTo>
                <a:cubicBezTo>
                  <a:pt x="1070670" y="1253363"/>
                  <a:pt x="1058225" y="1261260"/>
                  <a:pt x="1045731" y="1269508"/>
                </a:cubicBezTo>
                <a:cubicBezTo>
                  <a:pt x="969556" y="1288243"/>
                  <a:pt x="893080" y="1310423"/>
                  <a:pt x="816880" y="1337457"/>
                </a:cubicBezTo>
                <a:cubicBezTo>
                  <a:pt x="725445" y="1369897"/>
                  <a:pt x="638435" y="1407568"/>
                  <a:pt x="555849" y="1450143"/>
                </a:cubicBezTo>
                <a:cubicBezTo>
                  <a:pt x="481309" y="1488569"/>
                  <a:pt x="389799" y="1476573"/>
                  <a:pt x="330317" y="1417451"/>
                </a:cubicBezTo>
                <a:cubicBezTo>
                  <a:pt x="329965" y="1417099"/>
                  <a:pt x="329613" y="1416747"/>
                  <a:pt x="329261" y="1416395"/>
                </a:cubicBezTo>
                <a:cubicBezTo>
                  <a:pt x="369686" y="1348094"/>
                  <a:pt x="416196" y="1271243"/>
                  <a:pt x="467029" y="1191550"/>
                </a:cubicBezTo>
                <a:cubicBezTo>
                  <a:pt x="556528" y="1051202"/>
                  <a:pt x="662846" y="897676"/>
                  <a:pt x="779622" y="755869"/>
                </a:cubicBezTo>
                <a:cubicBezTo>
                  <a:pt x="805818" y="748676"/>
                  <a:pt x="831662" y="742691"/>
                  <a:pt x="856778" y="739322"/>
                </a:cubicBezTo>
                <a:cubicBezTo>
                  <a:pt x="910326" y="732154"/>
                  <a:pt x="960079" y="733437"/>
                  <a:pt x="1006060" y="740956"/>
                </a:cubicBezTo>
                <a:cubicBezTo>
                  <a:pt x="1041156" y="746690"/>
                  <a:pt x="1073159" y="756221"/>
                  <a:pt x="1102648" y="767613"/>
                </a:cubicBezTo>
                <a:cubicBezTo>
                  <a:pt x="1073184" y="755592"/>
                  <a:pt x="1041884" y="744753"/>
                  <a:pt x="1006663" y="737586"/>
                </a:cubicBezTo>
                <a:cubicBezTo>
                  <a:pt x="960732" y="728256"/>
                  <a:pt x="910527" y="724409"/>
                  <a:pt x="855697" y="728709"/>
                </a:cubicBezTo>
                <a:cubicBezTo>
                  <a:pt x="835760" y="730268"/>
                  <a:pt x="815271" y="733286"/>
                  <a:pt x="794505" y="737058"/>
                </a:cubicBezTo>
                <a:cubicBezTo>
                  <a:pt x="836414" y="686964"/>
                  <a:pt x="879580" y="638505"/>
                  <a:pt x="923977" y="592963"/>
                </a:cubicBezTo>
                <a:cubicBezTo>
                  <a:pt x="1009027" y="505700"/>
                  <a:pt x="1096137" y="430962"/>
                  <a:pt x="1184480" y="373801"/>
                </a:cubicBezTo>
                <a:cubicBezTo>
                  <a:pt x="1277172" y="313799"/>
                  <a:pt x="1368455" y="274972"/>
                  <a:pt x="1458206" y="258902"/>
                </a:cubicBezTo>
                <a:close/>
                <a:moveTo>
                  <a:pt x="1541563" y="48724"/>
                </a:moveTo>
                <a:lnTo>
                  <a:pt x="1541563" y="228336"/>
                </a:lnTo>
                <a:lnTo>
                  <a:pt x="1510849" y="225934"/>
                </a:lnTo>
                <a:cubicBezTo>
                  <a:pt x="1492196" y="226034"/>
                  <a:pt x="1473290" y="227090"/>
                  <a:pt x="1454108" y="229077"/>
                </a:cubicBezTo>
                <a:cubicBezTo>
                  <a:pt x="1358475" y="239035"/>
                  <a:pt x="1259624" y="272582"/>
                  <a:pt x="1158032" y="328485"/>
                </a:cubicBezTo>
                <a:cubicBezTo>
                  <a:pt x="1119769" y="349559"/>
                  <a:pt x="1081807" y="375536"/>
                  <a:pt x="1043921" y="402017"/>
                </a:cubicBezTo>
                <a:cubicBezTo>
                  <a:pt x="1069966" y="375738"/>
                  <a:pt x="1096187" y="350163"/>
                  <a:pt x="1122685" y="325794"/>
                </a:cubicBezTo>
                <a:cubicBezTo>
                  <a:pt x="1223799" y="232849"/>
                  <a:pt x="1325013" y="157507"/>
                  <a:pt x="1426504" y="100950"/>
                </a:cubicBezTo>
                <a:close/>
                <a:moveTo>
                  <a:pt x="468300" y="0"/>
                </a:moveTo>
                <a:lnTo>
                  <a:pt x="1541563" y="0"/>
                </a:lnTo>
                <a:lnTo>
                  <a:pt x="1541563" y="24440"/>
                </a:lnTo>
                <a:lnTo>
                  <a:pt x="1412954" y="74143"/>
                </a:lnTo>
                <a:cubicBezTo>
                  <a:pt x="1305781" y="125921"/>
                  <a:pt x="1197779" y="196762"/>
                  <a:pt x="1088897" y="285835"/>
                </a:cubicBezTo>
                <a:cubicBezTo>
                  <a:pt x="985218" y="370607"/>
                  <a:pt x="884255" y="469010"/>
                  <a:pt x="786284" y="576768"/>
                </a:cubicBezTo>
                <a:cubicBezTo>
                  <a:pt x="720090" y="649570"/>
                  <a:pt x="656435" y="725767"/>
                  <a:pt x="595294" y="802794"/>
                </a:cubicBezTo>
                <a:cubicBezTo>
                  <a:pt x="578903" y="810565"/>
                  <a:pt x="562336" y="818737"/>
                  <a:pt x="545492" y="827791"/>
                </a:cubicBezTo>
                <a:cubicBezTo>
                  <a:pt x="444931" y="881833"/>
                  <a:pt x="341404" y="956898"/>
                  <a:pt x="235287" y="1051227"/>
                </a:cubicBezTo>
                <a:cubicBezTo>
                  <a:pt x="200443" y="1082209"/>
                  <a:pt x="165749" y="1115077"/>
                  <a:pt x="131207" y="1149277"/>
                </a:cubicBezTo>
                <a:cubicBezTo>
                  <a:pt x="121327" y="1130769"/>
                  <a:pt x="112075" y="1111908"/>
                  <a:pt x="103251" y="1092821"/>
                </a:cubicBezTo>
                <a:cubicBezTo>
                  <a:pt x="234206" y="1004804"/>
                  <a:pt x="364357" y="919378"/>
                  <a:pt x="429947" y="877256"/>
                </a:cubicBezTo>
                <a:cubicBezTo>
                  <a:pt x="335672" y="937786"/>
                  <a:pt x="228348" y="1001586"/>
                  <a:pt x="97267" y="1079367"/>
                </a:cubicBezTo>
                <a:cubicBezTo>
                  <a:pt x="94779" y="1077607"/>
                  <a:pt x="94553" y="1077431"/>
                  <a:pt x="92038" y="1075670"/>
                </a:cubicBezTo>
                <a:cubicBezTo>
                  <a:pt x="126330" y="937208"/>
                  <a:pt x="166353" y="788334"/>
                  <a:pt x="212988" y="638605"/>
                </a:cubicBezTo>
                <a:cubicBezTo>
                  <a:pt x="213139" y="638354"/>
                  <a:pt x="213290" y="638102"/>
                  <a:pt x="213440" y="637851"/>
                </a:cubicBezTo>
                <a:cubicBezTo>
                  <a:pt x="321191" y="526045"/>
                  <a:pt x="429923" y="454274"/>
                  <a:pt x="538503" y="416452"/>
                </a:cubicBezTo>
                <a:cubicBezTo>
                  <a:pt x="600046" y="395001"/>
                  <a:pt x="659829" y="385067"/>
                  <a:pt x="717174" y="383860"/>
                </a:cubicBezTo>
                <a:cubicBezTo>
                  <a:pt x="730750" y="383559"/>
                  <a:pt x="743395" y="385218"/>
                  <a:pt x="756544" y="385872"/>
                </a:cubicBezTo>
                <a:cubicBezTo>
                  <a:pt x="742867" y="384791"/>
                  <a:pt x="731378" y="380591"/>
                  <a:pt x="717149" y="380440"/>
                </a:cubicBezTo>
                <a:cubicBezTo>
                  <a:pt x="659502" y="379837"/>
                  <a:pt x="598764" y="387356"/>
                  <a:pt x="535285" y="406267"/>
                </a:cubicBezTo>
                <a:cubicBezTo>
                  <a:pt x="435755" y="435916"/>
                  <a:pt x="334188" y="492523"/>
                  <a:pt x="231390" y="580892"/>
                </a:cubicBezTo>
                <a:cubicBezTo>
                  <a:pt x="250497" y="521745"/>
                  <a:pt x="270358" y="462698"/>
                  <a:pt x="291551" y="404532"/>
                </a:cubicBezTo>
                <a:cubicBezTo>
                  <a:pt x="342032" y="265943"/>
                  <a:pt x="397491" y="134975"/>
                  <a:pt x="458482" y="17007"/>
                </a:cubicBezTo>
                <a:close/>
                <a:moveTo>
                  <a:pt x="193135" y="0"/>
                </a:moveTo>
                <a:lnTo>
                  <a:pt x="408423" y="0"/>
                </a:lnTo>
                <a:lnTo>
                  <a:pt x="313460" y="175849"/>
                </a:lnTo>
                <a:cubicBezTo>
                  <a:pt x="281551" y="240236"/>
                  <a:pt x="250924" y="307273"/>
                  <a:pt x="221510" y="376266"/>
                </a:cubicBezTo>
                <a:cubicBezTo>
                  <a:pt x="172764" y="490612"/>
                  <a:pt x="128391" y="608453"/>
                  <a:pt x="87865" y="724610"/>
                </a:cubicBezTo>
                <a:cubicBezTo>
                  <a:pt x="67803" y="747696"/>
                  <a:pt x="48144" y="773346"/>
                  <a:pt x="28409" y="798519"/>
                </a:cubicBezTo>
                <a:cubicBezTo>
                  <a:pt x="29188" y="761477"/>
                  <a:pt x="32657" y="724962"/>
                  <a:pt x="32230" y="687970"/>
                </a:cubicBezTo>
                <a:cubicBezTo>
                  <a:pt x="24487" y="712187"/>
                  <a:pt x="16492" y="736329"/>
                  <a:pt x="8674" y="760521"/>
                </a:cubicBezTo>
                <a:cubicBezTo>
                  <a:pt x="3168" y="715507"/>
                  <a:pt x="0" y="669738"/>
                  <a:pt x="0" y="623240"/>
                </a:cubicBezTo>
                <a:cubicBezTo>
                  <a:pt x="0" y="433360"/>
                  <a:pt x="47257" y="254545"/>
                  <a:pt x="130644" y="978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88" name="Google Shape;288;p33"/>
          <p:cNvSpPr/>
          <p:nvPr/>
        </p:nvSpPr>
        <p:spPr>
          <a:xfrm>
            <a:off x="5757333" y="1"/>
            <a:ext cx="1802342" cy="2003943"/>
          </a:xfrm>
          <a:custGeom>
            <a:rect b="b" l="l" r="r" t="t"/>
            <a:pathLst>
              <a:path extrusionOk="0" h="2003943" w="1802342">
                <a:moveTo>
                  <a:pt x="149791" y="0"/>
                </a:moveTo>
                <a:lnTo>
                  <a:pt x="256367" y="0"/>
                </a:lnTo>
                <a:lnTo>
                  <a:pt x="190656" y="120947"/>
                </a:lnTo>
                <a:cubicBezTo>
                  <a:pt x="125225" y="275425"/>
                  <a:pt x="89022" y="445182"/>
                  <a:pt x="89022" y="623240"/>
                </a:cubicBezTo>
                <a:cubicBezTo>
                  <a:pt x="89022" y="1335470"/>
                  <a:pt x="668276" y="1914895"/>
                  <a:pt x="1380296" y="1914895"/>
                </a:cubicBezTo>
                <a:cubicBezTo>
                  <a:pt x="1469299" y="1914895"/>
                  <a:pt x="1556227" y="1905842"/>
                  <a:pt x="1640208" y="1888607"/>
                </a:cubicBezTo>
                <a:lnTo>
                  <a:pt x="1802342" y="1838156"/>
                </a:lnTo>
                <a:lnTo>
                  <a:pt x="1802342" y="1931222"/>
                </a:lnTo>
                <a:lnTo>
                  <a:pt x="1658477" y="1975893"/>
                </a:lnTo>
                <a:cubicBezTo>
                  <a:pt x="1568622" y="1994285"/>
                  <a:pt x="1475587" y="2003943"/>
                  <a:pt x="1380296" y="2003943"/>
                </a:cubicBezTo>
                <a:cubicBezTo>
                  <a:pt x="617971" y="2003943"/>
                  <a:pt x="0" y="1385790"/>
                  <a:pt x="0" y="623240"/>
                </a:cubicBezTo>
                <a:cubicBezTo>
                  <a:pt x="0" y="432602"/>
                  <a:pt x="38623" y="250990"/>
                  <a:pt x="108470" y="858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89" name="Google Shape;289;p33"/>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0" name="Google Shape;290;p33"/>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33"/>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93" name="Google Shape;293;p33"/>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294" name="Google Shape;294;p33"/>
          <p:cNvSpPr/>
          <p:nvPr>
            <p:ph idx="4" type="pic"/>
          </p:nvPr>
        </p:nvSpPr>
        <p:spPr>
          <a:xfrm>
            <a:off x="1" y="6188950"/>
            <a:ext cx="3739789" cy="4502865"/>
          </a:xfrm>
          <a:prstGeom prst="rect">
            <a:avLst/>
          </a:prstGeom>
          <a:noFill/>
          <a:ln>
            <a:noFill/>
          </a:ln>
        </p:spPr>
      </p:sp>
      <p:sp>
        <p:nvSpPr>
          <p:cNvPr id="295" name="Google Shape;295;p3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296" name="Shape 296"/>
        <p:cNvGrpSpPr/>
        <p:nvPr/>
      </p:nvGrpSpPr>
      <p:grpSpPr>
        <a:xfrm>
          <a:off x="0" y="0"/>
          <a:ext cx="0" cy="0"/>
          <a:chOff x="0" y="0"/>
          <a:chExt cx="0" cy="0"/>
        </a:xfrm>
      </p:grpSpPr>
      <p:sp>
        <p:nvSpPr>
          <p:cNvPr id="297" name="Google Shape;297;p34"/>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298" name="Google Shape;298;p34"/>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299" name="Google Shape;299;p34"/>
          <p:cNvSpPr/>
          <p:nvPr>
            <p:ph idx="2" type="pic"/>
          </p:nvPr>
        </p:nvSpPr>
        <p:spPr>
          <a:xfrm>
            <a:off x="686565" y="6737513"/>
            <a:ext cx="3796138" cy="3954301"/>
          </a:xfrm>
          <a:prstGeom prst="rect">
            <a:avLst/>
          </a:prstGeom>
          <a:solidFill>
            <a:srgbClr val="BFBFBF"/>
          </a:solidFill>
          <a:ln>
            <a:noFill/>
          </a:ln>
        </p:spPr>
      </p:sp>
      <p:sp>
        <p:nvSpPr>
          <p:cNvPr id="300" name="Google Shape;300;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01" name="Google Shape;301;p3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02" name="Google Shape;302;p34"/>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34"/>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4" name="Google Shape;304;p34"/>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05" name="Shape 305"/>
        <p:cNvGrpSpPr/>
        <p:nvPr/>
      </p:nvGrpSpPr>
      <p:grpSpPr>
        <a:xfrm>
          <a:off x="0" y="0"/>
          <a:ext cx="0" cy="0"/>
          <a:chOff x="0" y="0"/>
          <a:chExt cx="0" cy="0"/>
        </a:xfrm>
      </p:grpSpPr>
      <p:sp>
        <p:nvSpPr>
          <p:cNvPr id="306" name="Google Shape;306;p35"/>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7" name="Google Shape;307;p35"/>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8" name="Google Shape;308;p35"/>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9" name="Google Shape;309;p35"/>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0" name="Google Shape;310;p35"/>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1" name="Google Shape;311;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2" name="Google Shape;312;p3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13" name="Google Shape;313;p35"/>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14" name="Google Shape;314;p35"/>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15" name="Shape 315"/>
        <p:cNvGrpSpPr/>
        <p:nvPr/>
      </p:nvGrpSpPr>
      <p:grpSpPr>
        <a:xfrm>
          <a:off x="0" y="0"/>
          <a:ext cx="0" cy="0"/>
          <a:chOff x="0" y="0"/>
          <a:chExt cx="0" cy="0"/>
        </a:xfrm>
      </p:grpSpPr>
      <p:pic>
        <p:nvPicPr>
          <p:cNvPr id="316" name="Google Shape;316;p36"/>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17" name="Google Shape;317;p36"/>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18" name="Google Shape;318;p36"/>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19" name="Google Shape;319;p36"/>
          <p:cNvSpPr/>
          <p:nvPr>
            <p:ph idx="2" type="pic"/>
          </p:nvPr>
        </p:nvSpPr>
        <p:spPr>
          <a:xfrm>
            <a:off x="1793144" y="5952556"/>
            <a:ext cx="3973385" cy="4739257"/>
          </a:xfrm>
          <a:prstGeom prst="rect">
            <a:avLst/>
          </a:prstGeom>
          <a:solidFill>
            <a:srgbClr val="BFBFBF"/>
          </a:solidFill>
          <a:ln>
            <a:noFill/>
          </a:ln>
        </p:spPr>
      </p:sp>
      <p:sp>
        <p:nvSpPr>
          <p:cNvPr id="320" name="Google Shape;320;p36"/>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21" name="Google Shape;321;p36"/>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2" name="Google Shape;322;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3" name="Google Shape;323;p36"/>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24" name="Google Shape;324;p36"/>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5" name="Google Shape;325;p36"/>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6" name="Google Shape;326;p36"/>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7" name="Google Shape;327;p36"/>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28" name="Shape 328"/>
        <p:cNvGrpSpPr/>
        <p:nvPr/>
      </p:nvGrpSpPr>
      <p:grpSpPr>
        <a:xfrm>
          <a:off x="0" y="0"/>
          <a:ext cx="0" cy="0"/>
          <a:chOff x="0" y="0"/>
          <a:chExt cx="0" cy="0"/>
        </a:xfrm>
      </p:grpSpPr>
      <p:pic>
        <p:nvPicPr>
          <p:cNvPr id="329" name="Google Shape;329;p37"/>
          <p:cNvPicPr preferRelativeResize="0"/>
          <p:nvPr/>
        </p:nvPicPr>
        <p:blipFill rotWithShape="1">
          <a:blip r:embed="rId2">
            <a:alphaModFix/>
          </a:blip>
          <a:srcRect b="0" l="28440" r="0" t="16447"/>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30" name="Google Shape;330;p37"/>
          <p:cNvSpPr/>
          <p:nvPr>
            <p:ph idx="2" type="pic"/>
          </p:nvPr>
        </p:nvSpPr>
        <p:spPr>
          <a:xfrm>
            <a:off x="5136" y="1"/>
            <a:ext cx="2850694" cy="3459591"/>
          </a:xfrm>
          <a:prstGeom prst="rect">
            <a:avLst/>
          </a:prstGeom>
          <a:noFill/>
          <a:ln>
            <a:noFill/>
          </a:ln>
        </p:spPr>
      </p:sp>
      <p:sp>
        <p:nvSpPr>
          <p:cNvPr id="331" name="Google Shape;331;p37"/>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32" name="Google Shape;332;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3" name="Google Shape;333;p3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34" name="Google Shape;334;p37"/>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5" name="Google Shape;335;p37"/>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6" name="Google Shape;336;p37"/>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7" name="Google Shape;337;p37"/>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8" name="Google Shape;338;p37"/>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9" name="Google Shape;339;p37"/>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40" name="Google Shape;340;p37"/>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1" name="Google Shape;341;p37"/>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2" name="Google Shape;342;p37"/>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43" name="Google Shape;343;p37"/>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4" name="Google Shape;344;p37"/>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5" name="Google Shape;345;p37"/>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46" name="Google Shape;346;p37"/>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47" name="Shape 347"/>
        <p:cNvGrpSpPr/>
        <p:nvPr/>
      </p:nvGrpSpPr>
      <p:grpSpPr>
        <a:xfrm>
          <a:off x="0" y="0"/>
          <a:ext cx="0" cy="0"/>
          <a:chOff x="0" y="0"/>
          <a:chExt cx="0" cy="0"/>
        </a:xfrm>
      </p:grpSpPr>
      <p:sp>
        <p:nvSpPr>
          <p:cNvPr id="348" name="Google Shape;348;p38"/>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8"/>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0" name="Google Shape;350;p3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51" name="Google Shape;351;p3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52" name="Google Shape;352;p38"/>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3" name="Google Shape;353;p38"/>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4" name="Google Shape;354;p38"/>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55" name="Google Shape;355;p38"/>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56" name="Google Shape;356;p38"/>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57" name="Google Shape;357;p38"/>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58" name="Google Shape;358;p38"/>
          <p:cNvGrpSpPr/>
          <p:nvPr/>
        </p:nvGrpSpPr>
        <p:grpSpPr>
          <a:xfrm>
            <a:off x="6770986" y="850643"/>
            <a:ext cx="750136" cy="750136"/>
            <a:chOff x="7559675" y="1928896"/>
            <a:chExt cx="750136" cy="750136"/>
          </a:xfrm>
        </p:grpSpPr>
        <p:sp>
          <p:nvSpPr>
            <p:cNvPr id="359" name="Google Shape;359;p38"/>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60" name="Google Shape;360;p38"/>
            <p:cNvGrpSpPr/>
            <p:nvPr/>
          </p:nvGrpSpPr>
          <p:grpSpPr>
            <a:xfrm>
              <a:off x="7683372" y="2028561"/>
              <a:ext cx="526805" cy="526741"/>
              <a:chOff x="1042830" y="5367345"/>
              <a:chExt cx="907476" cy="907364"/>
            </a:xfrm>
          </p:grpSpPr>
          <p:grpSp>
            <p:nvGrpSpPr>
              <p:cNvPr id="361" name="Google Shape;361;p38"/>
              <p:cNvGrpSpPr/>
              <p:nvPr/>
            </p:nvGrpSpPr>
            <p:grpSpPr>
              <a:xfrm>
                <a:off x="1042830" y="5367345"/>
                <a:ext cx="907476" cy="907364"/>
                <a:chOff x="5318121" y="3727141"/>
                <a:chExt cx="907476" cy="907364"/>
              </a:xfrm>
            </p:grpSpPr>
            <p:sp>
              <p:nvSpPr>
                <p:cNvPr id="362" name="Google Shape;362;p38"/>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3" name="Google Shape;363;p38"/>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4" name="Google Shape;364;p38"/>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5" name="Google Shape;365;p38"/>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6" name="Google Shape;366;p38"/>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7" name="Google Shape;367;p38"/>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8" name="Google Shape;368;p38"/>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9" name="Google Shape;369;p38"/>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0" name="Google Shape;370;p38"/>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71" name="Google Shape;371;p38"/>
              <p:cNvGrpSpPr/>
              <p:nvPr/>
            </p:nvGrpSpPr>
            <p:grpSpPr>
              <a:xfrm>
                <a:off x="1304333" y="5488666"/>
                <a:ext cx="566267" cy="691349"/>
                <a:chOff x="5574516" y="3858678"/>
                <a:chExt cx="566267" cy="691349"/>
              </a:xfrm>
            </p:grpSpPr>
            <p:sp>
              <p:nvSpPr>
                <p:cNvPr id="372" name="Google Shape;372;p38"/>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3" name="Google Shape;373;p38"/>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4" name="Google Shape;374;p38"/>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5" name="Google Shape;375;p38"/>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6" name="Google Shape;376;p38"/>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7" name="Google Shape;377;p38"/>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78" name="Google Shape;378;p38"/>
          <p:cNvGrpSpPr/>
          <p:nvPr/>
        </p:nvGrpSpPr>
        <p:grpSpPr>
          <a:xfrm>
            <a:off x="6770986" y="5699369"/>
            <a:ext cx="750136" cy="750136"/>
            <a:chOff x="6770986" y="5699369"/>
            <a:chExt cx="750136" cy="750136"/>
          </a:xfrm>
        </p:grpSpPr>
        <p:sp>
          <p:nvSpPr>
            <p:cNvPr id="379" name="Google Shape;379;p38"/>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80" name="Google Shape;380;p38"/>
            <p:cNvGrpSpPr/>
            <p:nvPr/>
          </p:nvGrpSpPr>
          <p:grpSpPr>
            <a:xfrm>
              <a:off x="6927017" y="5844011"/>
              <a:ext cx="460179" cy="460852"/>
              <a:chOff x="5846399" y="5075944"/>
              <a:chExt cx="910778" cy="912109"/>
            </a:xfrm>
          </p:grpSpPr>
          <p:grpSp>
            <p:nvGrpSpPr>
              <p:cNvPr id="381" name="Google Shape;381;p38"/>
              <p:cNvGrpSpPr/>
              <p:nvPr/>
            </p:nvGrpSpPr>
            <p:grpSpPr>
              <a:xfrm>
                <a:off x="6118625" y="5123402"/>
                <a:ext cx="376897" cy="533617"/>
                <a:chOff x="2711364" y="4936062"/>
                <a:chExt cx="376897" cy="533617"/>
              </a:xfrm>
            </p:grpSpPr>
            <p:sp>
              <p:nvSpPr>
                <p:cNvPr id="382" name="Google Shape;382;p38"/>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3" name="Google Shape;383;p38"/>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8"/>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5" name="Google Shape;385;p38"/>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6" name="Google Shape;386;p38"/>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8"/>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88" name="Google Shape;388;p38"/>
              <p:cNvGrpSpPr/>
              <p:nvPr/>
            </p:nvGrpSpPr>
            <p:grpSpPr>
              <a:xfrm>
                <a:off x="5846399" y="5075944"/>
                <a:ext cx="910778" cy="912109"/>
                <a:chOff x="2444246" y="4903928"/>
                <a:chExt cx="910778" cy="912109"/>
              </a:xfrm>
            </p:grpSpPr>
            <p:sp>
              <p:nvSpPr>
                <p:cNvPr id="389" name="Google Shape;389;p38"/>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0" name="Google Shape;390;p38"/>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1" name="Google Shape;391;p38"/>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2" name="Google Shape;392;p38"/>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3" name="Google Shape;393;p38"/>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4" name="Google Shape;394;p38"/>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5" name="Google Shape;395;p38"/>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6" name="Google Shape;396;p38"/>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38"/>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8" name="Google Shape;398;p38"/>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399" name="Shape 399"/>
        <p:cNvGrpSpPr/>
        <p:nvPr/>
      </p:nvGrpSpPr>
      <p:grpSpPr>
        <a:xfrm>
          <a:off x="0" y="0"/>
          <a:ext cx="0" cy="0"/>
          <a:chOff x="0" y="0"/>
          <a:chExt cx="0" cy="0"/>
        </a:xfrm>
      </p:grpSpPr>
      <p:sp>
        <p:nvSpPr>
          <p:cNvPr id="400" name="Google Shape;400;p39"/>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01" name="Google Shape;401;p39"/>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2" name="Google Shape;402;p39"/>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3" name="Google Shape;403;p39"/>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4" name="Google Shape;404;p39"/>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5" name="Google Shape;405;p39"/>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6" name="Google Shape;406;p39"/>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07" name="Google Shape;407;p39"/>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08" name="Google Shape;408;p39"/>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9" name="Google Shape;409;p39"/>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0" name="Google Shape;410;p3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11" name="Google Shape;411;p3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12" name="Google Shape;412;p3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13" name="Google Shape;413;p39"/>
          <p:cNvSpPr/>
          <p:nvPr>
            <p:ph idx="9" type="pic"/>
          </p:nvPr>
        </p:nvSpPr>
        <p:spPr>
          <a:xfrm>
            <a:off x="5205348" y="0"/>
            <a:ext cx="2354327" cy="2862503"/>
          </a:xfrm>
          <a:prstGeom prst="rect">
            <a:avLst/>
          </a:prstGeom>
          <a:noFill/>
          <a:ln>
            <a:noFill/>
          </a:ln>
        </p:spPr>
      </p:sp>
      <p:cxnSp>
        <p:nvCxnSpPr>
          <p:cNvPr id="414" name="Google Shape;414;p39"/>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15" name="Google Shape;415;p39"/>
          <p:cNvGrpSpPr/>
          <p:nvPr/>
        </p:nvGrpSpPr>
        <p:grpSpPr>
          <a:xfrm>
            <a:off x="6770986" y="4265646"/>
            <a:ext cx="750136" cy="750136"/>
            <a:chOff x="7559675" y="1928896"/>
            <a:chExt cx="750136" cy="750136"/>
          </a:xfrm>
        </p:grpSpPr>
        <p:sp>
          <p:nvSpPr>
            <p:cNvPr id="416" name="Google Shape;416;p39"/>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17" name="Google Shape;417;p39"/>
            <p:cNvGrpSpPr/>
            <p:nvPr/>
          </p:nvGrpSpPr>
          <p:grpSpPr>
            <a:xfrm>
              <a:off x="7683372" y="2028561"/>
              <a:ext cx="526805" cy="526741"/>
              <a:chOff x="1042830" y="5367345"/>
              <a:chExt cx="907476" cy="907364"/>
            </a:xfrm>
          </p:grpSpPr>
          <p:grpSp>
            <p:nvGrpSpPr>
              <p:cNvPr id="418" name="Google Shape;418;p39"/>
              <p:cNvGrpSpPr/>
              <p:nvPr/>
            </p:nvGrpSpPr>
            <p:grpSpPr>
              <a:xfrm>
                <a:off x="1042830" y="5367345"/>
                <a:ext cx="907476" cy="907364"/>
                <a:chOff x="5318121" y="3727141"/>
                <a:chExt cx="907476" cy="907364"/>
              </a:xfrm>
            </p:grpSpPr>
            <p:sp>
              <p:nvSpPr>
                <p:cNvPr id="419" name="Google Shape;419;p39"/>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0" name="Google Shape;420;p39"/>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1" name="Google Shape;421;p39"/>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2" name="Google Shape;422;p39"/>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3" name="Google Shape;423;p39"/>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4" name="Google Shape;424;p39"/>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5" name="Google Shape;425;p39"/>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6" name="Google Shape;426;p39"/>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7" name="Google Shape;427;p39"/>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28" name="Google Shape;428;p39"/>
              <p:cNvGrpSpPr/>
              <p:nvPr/>
            </p:nvGrpSpPr>
            <p:grpSpPr>
              <a:xfrm>
                <a:off x="1304333" y="5488666"/>
                <a:ext cx="566267" cy="691349"/>
                <a:chOff x="5574516" y="3858678"/>
                <a:chExt cx="566267" cy="691349"/>
              </a:xfrm>
            </p:grpSpPr>
            <p:sp>
              <p:nvSpPr>
                <p:cNvPr id="429" name="Google Shape;429;p39"/>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0" name="Google Shape;430;p39"/>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1" name="Google Shape;431;p39"/>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2" name="Google Shape;432;p39"/>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3" name="Google Shape;433;p39"/>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39"/>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35" name="Google Shape;435;p39"/>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36" name="Google Shape;436;p39"/>
          <p:cNvGrpSpPr/>
          <p:nvPr/>
        </p:nvGrpSpPr>
        <p:grpSpPr>
          <a:xfrm>
            <a:off x="6770986" y="7341555"/>
            <a:ext cx="750136" cy="750136"/>
            <a:chOff x="6770986" y="5699369"/>
            <a:chExt cx="750136" cy="750136"/>
          </a:xfrm>
        </p:grpSpPr>
        <p:sp>
          <p:nvSpPr>
            <p:cNvPr id="437" name="Google Shape;437;p39"/>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38" name="Google Shape;438;p39"/>
            <p:cNvGrpSpPr/>
            <p:nvPr/>
          </p:nvGrpSpPr>
          <p:grpSpPr>
            <a:xfrm>
              <a:off x="6927017" y="5844011"/>
              <a:ext cx="460179" cy="460852"/>
              <a:chOff x="5846399" y="5075944"/>
              <a:chExt cx="910778" cy="912109"/>
            </a:xfrm>
          </p:grpSpPr>
          <p:grpSp>
            <p:nvGrpSpPr>
              <p:cNvPr id="439" name="Google Shape;439;p39"/>
              <p:cNvGrpSpPr/>
              <p:nvPr/>
            </p:nvGrpSpPr>
            <p:grpSpPr>
              <a:xfrm>
                <a:off x="6118625" y="5123402"/>
                <a:ext cx="376897" cy="533617"/>
                <a:chOff x="2711364" y="4936062"/>
                <a:chExt cx="376897" cy="533617"/>
              </a:xfrm>
            </p:grpSpPr>
            <p:sp>
              <p:nvSpPr>
                <p:cNvPr id="440" name="Google Shape;440;p39"/>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9"/>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2" name="Google Shape;442;p39"/>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3" name="Google Shape;443;p39"/>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9"/>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9"/>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46" name="Google Shape;446;p39"/>
              <p:cNvGrpSpPr/>
              <p:nvPr/>
            </p:nvGrpSpPr>
            <p:grpSpPr>
              <a:xfrm>
                <a:off x="5846399" y="5075944"/>
                <a:ext cx="910778" cy="912109"/>
                <a:chOff x="2444246" y="4903928"/>
                <a:chExt cx="910778" cy="912109"/>
              </a:xfrm>
            </p:grpSpPr>
            <p:sp>
              <p:nvSpPr>
                <p:cNvPr id="447" name="Google Shape;447;p39"/>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8" name="Google Shape;448;p39"/>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9" name="Google Shape;449;p39"/>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0" name="Google Shape;450;p39"/>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1" name="Google Shape;451;p39"/>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2" name="Google Shape;452;p39"/>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3" name="Google Shape;453;p39"/>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4" name="Google Shape;454;p39"/>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5" name="Google Shape;455;p39"/>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39"/>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57" name="Shape 457"/>
        <p:cNvGrpSpPr/>
        <p:nvPr/>
      </p:nvGrpSpPr>
      <p:grpSpPr>
        <a:xfrm>
          <a:off x="0" y="0"/>
          <a:ext cx="0" cy="0"/>
          <a:chOff x="0" y="0"/>
          <a:chExt cx="0" cy="0"/>
        </a:xfrm>
      </p:grpSpPr>
      <p:sp>
        <p:nvSpPr>
          <p:cNvPr id="458" name="Google Shape;458;p40"/>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59" name="Google Shape;459;p40"/>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0" name="Google Shape;460;p40"/>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1" name="Google Shape;461;p40"/>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2" name="Google Shape;462;p40"/>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3" name="Google Shape;463;p40"/>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4" name="Google Shape;464;p40"/>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65" name="Google Shape;465;p40"/>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66" name="Google Shape;466;p40"/>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7" name="Google Shape;467;p40"/>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8" name="Google Shape;468;p4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69" name="Google Shape;469;p4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70" name="Shape 470"/>
        <p:cNvGrpSpPr/>
        <p:nvPr/>
      </p:nvGrpSpPr>
      <p:grpSpPr>
        <a:xfrm>
          <a:off x="0" y="0"/>
          <a:ext cx="0" cy="0"/>
          <a:chOff x="0" y="0"/>
          <a:chExt cx="0" cy="0"/>
        </a:xfrm>
      </p:grpSpPr>
      <p:grpSp>
        <p:nvGrpSpPr>
          <p:cNvPr id="471" name="Google Shape;471;p41"/>
          <p:cNvGrpSpPr/>
          <p:nvPr/>
        </p:nvGrpSpPr>
        <p:grpSpPr>
          <a:xfrm>
            <a:off x="317992" y="9796789"/>
            <a:ext cx="6885949" cy="630942"/>
            <a:chOff x="317992" y="9796789"/>
            <a:chExt cx="6885949" cy="630942"/>
          </a:xfrm>
        </p:grpSpPr>
        <p:sp>
          <p:nvSpPr>
            <p:cNvPr id="472" name="Google Shape;472;p41"/>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73" name="Google Shape;473;p41"/>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74" name="Google Shape;474;p41"/>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5" name="Google Shape;475;p41"/>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6" name="Google Shape;476;p41"/>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7" name="Google Shape;477;p41"/>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41"/>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9" name="Google Shape;479;p41"/>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80" name="Google Shape;480;p41"/>
          <p:cNvGrpSpPr/>
          <p:nvPr/>
        </p:nvGrpSpPr>
        <p:grpSpPr>
          <a:xfrm>
            <a:off x="5757333" y="-757463"/>
            <a:ext cx="2760592" cy="2761405"/>
            <a:chOff x="110688" y="1674538"/>
            <a:chExt cx="7339635" cy="7341798"/>
          </a:xfrm>
        </p:grpSpPr>
        <p:sp>
          <p:nvSpPr>
            <p:cNvPr id="481" name="Google Shape;481;p4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82" name="Google Shape;482;p4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483" name="Google Shape;483;p41"/>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4" name="Google Shape;484;p41"/>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47" name="Shape 47"/>
        <p:cNvGrpSpPr/>
        <p:nvPr/>
      </p:nvGrpSpPr>
      <p:grpSpPr>
        <a:xfrm>
          <a:off x="0" y="0"/>
          <a:ext cx="0" cy="0"/>
          <a:chOff x="0" y="0"/>
          <a:chExt cx="0" cy="0"/>
        </a:xfrm>
      </p:grpSpPr>
      <p:sp>
        <p:nvSpPr>
          <p:cNvPr id="48" name="Google Shape;48;p15"/>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 name="Google Shape;49;p15"/>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 name="Google Shape;50;p1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51" name="Google Shape;51;p15"/>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2" name="Google Shape;52;p15"/>
          <p:cNvSpPr/>
          <p:nvPr>
            <p:ph idx="2" type="pic"/>
          </p:nvPr>
        </p:nvSpPr>
        <p:spPr>
          <a:xfrm>
            <a:off x="5205348" y="0"/>
            <a:ext cx="2354327" cy="2862503"/>
          </a:xfrm>
          <a:prstGeom prst="rect">
            <a:avLst/>
          </a:prstGeom>
          <a:noFill/>
          <a:ln>
            <a:noFill/>
          </a:ln>
        </p:spPr>
      </p:sp>
      <p:sp>
        <p:nvSpPr>
          <p:cNvPr id="53" name="Google Shape;53;p15"/>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4" name="Google Shape;54;p15"/>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5" name="Google Shape;55;p15"/>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6" name="Google Shape;56;p1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85" name="Shape 485"/>
        <p:cNvGrpSpPr/>
        <p:nvPr/>
      </p:nvGrpSpPr>
      <p:grpSpPr>
        <a:xfrm>
          <a:off x="0" y="0"/>
          <a:ext cx="0" cy="0"/>
          <a:chOff x="0" y="0"/>
          <a:chExt cx="0" cy="0"/>
        </a:xfrm>
      </p:grpSpPr>
      <p:sp>
        <p:nvSpPr>
          <p:cNvPr id="486" name="Google Shape;486;p42"/>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7" name="Google Shape;487;p42"/>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8" name="Google Shape;488;p4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9" name="Google Shape;489;p42"/>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0" name="Google Shape;490;p42"/>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491" name="Google Shape;491;p4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492" name="Shape 492"/>
        <p:cNvGrpSpPr/>
        <p:nvPr/>
      </p:nvGrpSpPr>
      <p:grpSpPr>
        <a:xfrm>
          <a:off x="0" y="0"/>
          <a:ext cx="0" cy="0"/>
          <a:chOff x="0" y="0"/>
          <a:chExt cx="0" cy="0"/>
        </a:xfrm>
      </p:grpSpPr>
      <p:cxnSp>
        <p:nvCxnSpPr>
          <p:cNvPr id="493" name="Google Shape;493;p43"/>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494" name="Google Shape;494;p43"/>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5" name="Google Shape;495;p4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96" name="Google Shape;496;p4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497" name="Google Shape;497;p43"/>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8" name="Google Shape;498;p43"/>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9" name="Google Shape;499;p4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00" name="Google Shape;500;p43"/>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1" name="Google Shape;501;p43"/>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02" name="Google Shape;502;p43"/>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03" name="Google Shape;503;p43"/>
          <p:cNvSpPr/>
          <p:nvPr>
            <p:ph idx="4" type="pic"/>
          </p:nvPr>
        </p:nvSpPr>
        <p:spPr>
          <a:xfrm>
            <a:off x="5205348" y="0"/>
            <a:ext cx="2354327" cy="2862503"/>
          </a:xfrm>
          <a:prstGeom prst="rect">
            <a:avLst/>
          </a:prstGeom>
          <a:noFill/>
          <a:ln>
            <a:noFill/>
          </a:ln>
        </p:spPr>
      </p:sp>
      <p:sp>
        <p:nvSpPr>
          <p:cNvPr id="504" name="Google Shape;504;p43"/>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5" name="Google Shape;505;p43"/>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6" name="Google Shape;506;p43"/>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7" name="Google Shape;507;p43"/>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8" name="Google Shape;508;p43"/>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9" name="Google Shape;509;p43"/>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0" name="Google Shape;510;p43"/>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1" name="Google Shape;511;p43"/>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2" name="Google Shape;512;p43"/>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3" name="Google Shape;513;p43"/>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4" name="Google Shape;514;p43"/>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5" name="Google Shape;515;p43"/>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6" name="Google Shape;516;p43"/>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7" name="Google Shape;517;p43"/>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8" name="Google Shape;518;p43"/>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9" name="Google Shape;519;p43"/>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57" name="Shape 57"/>
        <p:cNvGrpSpPr/>
        <p:nvPr/>
      </p:nvGrpSpPr>
      <p:grpSpPr>
        <a:xfrm>
          <a:off x="0" y="0"/>
          <a:ext cx="0" cy="0"/>
          <a:chOff x="0" y="0"/>
          <a:chExt cx="0" cy="0"/>
        </a:xfrm>
      </p:grpSpPr>
      <p:sp>
        <p:nvSpPr>
          <p:cNvPr id="58" name="Google Shape;58;p16"/>
          <p:cNvSpPr/>
          <p:nvPr/>
        </p:nvSpPr>
        <p:spPr>
          <a:xfrm>
            <a:off x="0" y="0"/>
            <a:ext cx="7559675" cy="22446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9" name="Google Shape;59;p16"/>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 name="Google Shape;60;p16"/>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1" name="Google Shape;61;p16"/>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2" name="Google Shape;62;p16"/>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3" name="Google Shape;63;p16"/>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4" name="Google Shape;64;p16"/>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65" name="Google Shape;65;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66" name="Google Shape;66;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67" name="Google Shape;67;p16"/>
          <p:cNvPicPr preferRelativeResize="0"/>
          <p:nvPr/>
        </p:nvPicPr>
        <p:blipFill rotWithShape="1">
          <a:blip r:embed="rId2">
            <a:alphaModFix/>
          </a:blip>
          <a:srcRect b="0" l="22" r="23"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68" name="Google Shape;68;p16"/>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69"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71" name="Google Shape;71;p17"/>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2" name="Google Shape;72;p17"/>
          <p:cNvSpPr/>
          <p:nvPr>
            <p:ph idx="2" type="pic"/>
          </p:nvPr>
        </p:nvSpPr>
        <p:spPr>
          <a:xfrm>
            <a:off x="2783121" y="0"/>
            <a:ext cx="4789072" cy="4566547"/>
          </a:xfrm>
          <a:prstGeom prst="rect">
            <a:avLst/>
          </a:prstGeom>
          <a:noFill/>
          <a:ln>
            <a:noFill/>
          </a:ln>
        </p:spPr>
      </p:sp>
      <p:sp>
        <p:nvSpPr>
          <p:cNvPr id="73" name="Google Shape;73;p17"/>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4" name="Google Shape;74;p17"/>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5" name="Google Shape;75;p17"/>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6" name="Google Shape;76;p17"/>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77" name="Google Shape;77;p17"/>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78" name="Google Shape;78;p17"/>
          <p:cNvGrpSpPr/>
          <p:nvPr/>
        </p:nvGrpSpPr>
        <p:grpSpPr>
          <a:xfrm>
            <a:off x="401426" y="10005335"/>
            <a:ext cx="6756823" cy="523220"/>
            <a:chOff x="317992" y="10005335"/>
            <a:chExt cx="6756823" cy="523220"/>
          </a:xfrm>
        </p:grpSpPr>
        <p:sp>
          <p:nvSpPr>
            <p:cNvPr id="79" name="Google Shape;79;p17"/>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80" name="Google Shape;80;p17"/>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81" name="Google Shape;81;p17"/>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82" name="Google Shape;82;p17"/>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83" name="Shape 83"/>
        <p:cNvGrpSpPr/>
        <p:nvPr/>
      </p:nvGrpSpPr>
      <p:grpSpPr>
        <a:xfrm>
          <a:off x="0" y="0"/>
          <a:ext cx="0" cy="0"/>
          <a:chOff x="0" y="0"/>
          <a:chExt cx="0" cy="0"/>
        </a:xfrm>
      </p:grpSpPr>
      <p:sp>
        <p:nvSpPr>
          <p:cNvPr id="84" name="Google Shape;84;p18"/>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5" name="Google Shape;85;p18"/>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Verdana"/>
                <a:ea typeface="Verdana"/>
                <a:cs typeface="Verdana"/>
                <a:sym typeface="Verdana"/>
              </a:rPr>
              <a:t>*** </a:t>
            </a:r>
            <a:r>
              <a:rPr b="1" lang="en-IE" sz="1800">
                <a:solidFill>
                  <a:schemeClr val="lt1"/>
                </a:solidFill>
                <a:latin typeface="Verdana"/>
                <a:ea typeface="Verdana"/>
                <a:cs typeface="Verdana"/>
                <a:sym typeface="Verdana"/>
              </a:rPr>
              <a:t>PLEASE DELETE THIS INSTRUCTION SLIDE BEFORE PRESENTING FINAL PRESENTATION </a:t>
            </a:r>
            <a:r>
              <a:rPr lang="en-IE"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86" name="Google Shape;86;p18"/>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IE" sz="1800">
                <a:solidFill>
                  <a:schemeClr val="lt1"/>
                </a:solidFill>
                <a:latin typeface="Verdana"/>
                <a:ea typeface="Verdana"/>
                <a:cs typeface="Verdana"/>
                <a:sym typeface="Verdana"/>
              </a:rPr>
              <a:t>Icons</a:t>
            </a:r>
            <a:r>
              <a:rPr b="0" i="1" lang="en-IE" sz="1800">
                <a:solidFill>
                  <a:schemeClr val="lt1"/>
                </a:solidFill>
                <a:latin typeface="Verdana"/>
                <a:ea typeface="Verdana"/>
                <a:cs typeface="Verdana"/>
                <a:sym typeface="Verdana"/>
              </a:rPr>
              <a:t> which can be used within this template </a:t>
            </a:r>
            <a:r>
              <a:rPr i="1" lang="en-IE" sz="1800">
                <a:solidFill>
                  <a:schemeClr val="lt1"/>
                </a:solidFill>
                <a:latin typeface="Verdana"/>
                <a:ea typeface="Verdana"/>
                <a:cs typeface="Verdana"/>
                <a:sym typeface="Verdana"/>
              </a:rPr>
              <a:t>without losing quality.</a:t>
            </a:r>
            <a:r>
              <a:rPr i="1" lang="en-IE" sz="1800">
                <a:solidFill>
                  <a:schemeClr val="lt1"/>
                </a:solidFill>
                <a:latin typeface="Verdana"/>
                <a:ea typeface="Verdana"/>
                <a:cs typeface="Verdana"/>
                <a:sym typeface="Verdana"/>
              </a:rPr>
              <a:t> </a:t>
            </a:r>
            <a:r>
              <a:rPr i="1" lang="en-IE" sz="1800">
                <a:solidFill>
                  <a:schemeClr val="lt1"/>
                </a:solidFill>
                <a:latin typeface="Verdana"/>
                <a:ea typeface="Verdana"/>
                <a:cs typeface="Verdana"/>
                <a:sym typeface="Verdana"/>
              </a:rPr>
              <a:t> Change line colour, width and style.</a:t>
            </a:r>
            <a:r>
              <a:rPr i="1" lang="en-IE"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87" name="Google Shape;87;p18"/>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88" name="Google Shape;88;p18"/>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89" name="Shape 89"/>
        <p:cNvGrpSpPr/>
        <p:nvPr/>
      </p:nvGrpSpPr>
      <p:grpSpPr>
        <a:xfrm>
          <a:off x="0" y="0"/>
          <a:ext cx="0" cy="0"/>
          <a:chOff x="0" y="0"/>
          <a:chExt cx="0" cy="0"/>
        </a:xfrm>
      </p:grpSpPr>
      <p:pic>
        <p:nvPicPr>
          <p:cNvPr id="90" name="Google Shape;90;p1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91" name="Google Shape;91;p19"/>
          <p:cNvSpPr txBox="1"/>
          <p:nvPr>
            <p:ph idx="1"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3300"/>
              <a:buFont typeface="Arial"/>
              <a:buNone/>
              <a:defRPr b="1" i="0" sz="33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2" name="Google Shape;92;p19"/>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93" name="Google Shape;93;p19"/>
          <p:cNvSpPr txBox="1"/>
          <p:nvPr>
            <p:ph idx="2"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19"/>
          <p:cNvSpPr txBox="1"/>
          <p:nvPr>
            <p:ph idx="3"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9"/>
          <p:cNvSpPr txBox="1"/>
          <p:nvPr>
            <p:ph idx="4"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9"/>
          <p:cNvSpPr txBox="1"/>
          <p:nvPr>
            <p:ph idx="5"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7" name="Google Shape;97;p19"/>
          <p:cNvSpPr txBox="1"/>
          <p:nvPr>
            <p:ph idx="6"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8" name="Google Shape;98;p19"/>
          <p:cNvSpPr txBox="1"/>
          <p:nvPr>
            <p:ph idx="7"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9" name="Google Shape;99;p19"/>
          <p:cNvSpPr txBox="1"/>
          <p:nvPr>
            <p:ph idx="8"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0" name="Google Shape;100;p19"/>
          <p:cNvSpPr txBox="1"/>
          <p:nvPr>
            <p:ph idx="9"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1" name="Google Shape;101;p19"/>
          <p:cNvSpPr txBox="1"/>
          <p:nvPr>
            <p:ph idx="13"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2" name="Google Shape;102;p19"/>
          <p:cNvSpPr txBox="1"/>
          <p:nvPr>
            <p:ph idx="14"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3" name="Google Shape;103;p19"/>
          <p:cNvSpPr txBox="1"/>
          <p:nvPr>
            <p:ph idx="15"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4" name="Google Shape;104;p19"/>
          <p:cNvSpPr txBox="1"/>
          <p:nvPr>
            <p:ph idx="16"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5" name="Google Shape;105;p19"/>
          <p:cNvSpPr txBox="1"/>
          <p:nvPr>
            <p:ph idx="17"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6" name="Google Shape;106;p19"/>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07" name="Google Shape;107;p19"/>
          <p:cNvSpPr txBox="1"/>
          <p:nvPr>
            <p:ph idx="18"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08" name="Google Shape;108;p19"/>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109" name="Google Shape;109;p19"/>
          <p:cNvGrpSpPr/>
          <p:nvPr/>
        </p:nvGrpSpPr>
        <p:grpSpPr>
          <a:xfrm>
            <a:off x="317992" y="10005335"/>
            <a:ext cx="6885949" cy="630942"/>
            <a:chOff x="317992" y="9796789"/>
            <a:chExt cx="6885949" cy="630942"/>
          </a:xfrm>
        </p:grpSpPr>
        <p:sp>
          <p:nvSpPr>
            <p:cNvPr id="110" name="Google Shape;110;p19"/>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11" name="Google Shape;111;p19"/>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112" name="Google Shape;112;p19"/>
          <p:cNvSpPr/>
          <p:nvPr>
            <p:ph idx="19" type="pic"/>
          </p:nvPr>
        </p:nvSpPr>
        <p:spPr>
          <a:xfrm>
            <a:off x="5205348" y="0"/>
            <a:ext cx="2354327" cy="2862503"/>
          </a:xfrm>
          <a:prstGeom prst="rect">
            <a:avLst/>
          </a:prstGeom>
          <a:noFill/>
          <a:ln>
            <a:noFill/>
          </a:ln>
        </p:spPr>
      </p:sp>
      <p:pic>
        <p:nvPicPr>
          <p:cNvPr id="113" name="Google Shape;113;p19"/>
          <p:cNvPicPr preferRelativeResize="0"/>
          <p:nvPr/>
        </p:nvPicPr>
        <p:blipFill rotWithShape="1">
          <a:blip r:embed="rId4">
            <a:alphaModFix/>
          </a:blip>
          <a:srcRect b="0" l="0" r="0" t="0"/>
          <a:stretch/>
        </p:blipFill>
        <p:spPr>
          <a:xfrm>
            <a:off x="247704" y="-67917"/>
            <a:ext cx="4275310" cy="2137655"/>
          </a:xfrm>
          <a:prstGeom prst="rect">
            <a:avLst/>
          </a:prstGeom>
          <a:noFill/>
          <a:ln>
            <a:noFill/>
          </a:ln>
        </p:spPr>
      </p:pic>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14" name="Shape 114"/>
        <p:cNvGrpSpPr/>
        <p:nvPr/>
      </p:nvGrpSpPr>
      <p:grpSpPr>
        <a:xfrm>
          <a:off x="0" y="0"/>
          <a:ext cx="0" cy="0"/>
          <a:chOff x="0" y="0"/>
          <a:chExt cx="0" cy="0"/>
        </a:xfrm>
      </p:grpSpPr>
      <p:sp>
        <p:nvSpPr>
          <p:cNvPr id="115" name="Google Shape;115;p20"/>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16" name="Google Shape;116;p20"/>
          <p:cNvGrpSpPr/>
          <p:nvPr/>
        </p:nvGrpSpPr>
        <p:grpSpPr>
          <a:xfrm>
            <a:off x="-1092535" y="5135055"/>
            <a:ext cx="6117329" cy="6119130"/>
            <a:chOff x="110688" y="1674538"/>
            <a:chExt cx="7339635" cy="7341798"/>
          </a:xfrm>
        </p:grpSpPr>
        <p:sp>
          <p:nvSpPr>
            <p:cNvPr id="117" name="Google Shape;117;p2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18" name="Google Shape;118;p2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19" name="Google Shape;119;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20" name="Google Shape;120;p2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21" name="Google Shape;121;p20"/>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22" name="Google Shape;122;p20"/>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3" name="Google Shape;123;p20"/>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4" name="Google Shape;124;p20"/>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5" name="Google Shape;125;p20"/>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26" name="Shape 126"/>
        <p:cNvGrpSpPr/>
        <p:nvPr/>
      </p:nvGrpSpPr>
      <p:grpSpPr>
        <a:xfrm>
          <a:off x="0" y="0"/>
          <a:ext cx="0" cy="0"/>
          <a:chOff x="0" y="0"/>
          <a:chExt cx="0" cy="0"/>
        </a:xfrm>
      </p:grpSpPr>
      <p:sp>
        <p:nvSpPr>
          <p:cNvPr id="127" name="Google Shape;127;p21"/>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28" name="Google Shape;128;p21"/>
          <p:cNvGrpSpPr/>
          <p:nvPr/>
        </p:nvGrpSpPr>
        <p:grpSpPr>
          <a:xfrm>
            <a:off x="-1092535" y="5135055"/>
            <a:ext cx="6117329" cy="6119130"/>
            <a:chOff x="110688" y="1674538"/>
            <a:chExt cx="7339635" cy="7341798"/>
          </a:xfrm>
        </p:grpSpPr>
        <p:sp>
          <p:nvSpPr>
            <p:cNvPr id="129" name="Google Shape;129;p2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30" name="Google Shape;130;p2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1" name="Google Shape;131;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2" name="Google Shape;132;p2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3" name="Google Shape;133;p21"/>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4" name="Google Shape;134;p21"/>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5" name="Google Shape;135;p21"/>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6" name="Google Shape;136;p21"/>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7" name="Google Shape;137;p21"/>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hyperlink" Target="https://calendar.google.com/" TargetMode="External"/><Relationship Id="rId9" Type="http://schemas.openxmlformats.org/officeDocument/2006/relationships/image" Target="../media/image25.png"/><Relationship Id="rId5" Type="http://schemas.openxmlformats.org/officeDocument/2006/relationships/hyperlink" Target="https://www.microsoft.com/en/microsoft-teams/group-chat-software" TargetMode="External"/><Relationship Id="rId6" Type="http://schemas.openxmlformats.org/officeDocument/2006/relationships/hyperlink" Target="https://www.15five.com/home-b/" TargetMode="External"/><Relationship Id="rId7" Type="http://schemas.openxmlformats.org/officeDocument/2006/relationships/hyperlink" Target="https://www.small-improvements.com/" TargetMode="External"/><Relationship Id="rId8" Type="http://schemas.openxmlformats.org/officeDocument/2006/relationships/image" Target="../media/image12.png"/><Relationship Id="rId10"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4.jpg"/><Relationship Id="rId4" Type="http://schemas.openxmlformats.org/officeDocument/2006/relationships/image" Target="../media/image17.png"/><Relationship Id="rId9" Type="http://schemas.openxmlformats.org/officeDocument/2006/relationships/hyperlink" Target="https://www.youtube.com/@grassroots-eu" TargetMode="External"/><Relationship Id="rId5" Type="http://schemas.openxmlformats.org/officeDocument/2006/relationships/image" Target="../media/image22.jpg"/><Relationship Id="rId6" Type="http://schemas.openxmlformats.org/officeDocument/2006/relationships/image" Target="../media/image19.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optimise-business-opera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hyperlink" Target="https://ie.linkedin.com/" TargetMode="External"/><Relationship Id="rId7" Type="http://schemas.openxmlformats.org/officeDocument/2006/relationships/hyperlink" Target="https://mural.co/" TargetMode="External"/><Relationship Id="rId8" Type="http://schemas.openxmlformats.org/officeDocument/2006/relationships/hyperlink" Target="https://www.goodwall.i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hyperlink" Target="http://www.coursera.org/" TargetMode="External"/><Relationship Id="rId5" Type="http://schemas.openxmlformats.org/officeDocument/2006/relationships/hyperlink" Target="http://www.youtub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asana.com/" TargetMode="External"/><Relationship Id="rId4" Type="http://schemas.openxmlformats.org/officeDocument/2006/relationships/hyperlink" Target="https://www.notion.so/" TargetMode="External"/><Relationship Id="rId5" Type="http://schemas.openxmlformats.org/officeDocument/2006/relationships/hyperlink" Target="https://evernote.com/" TargetMode="External"/><Relationship Id="rId6" Type="http://schemas.openxmlformats.org/officeDocument/2006/relationships/image" Target="../media/image15.png"/><Relationship Id="rId7" Type="http://schemas.openxmlformats.org/officeDocument/2006/relationships/hyperlink" Target="https://trello.com/" TargetMode="External"/><Relationship Id="rId8" Type="http://schemas.openxmlformats.org/officeDocument/2006/relationships/hyperlink" Target="https://slack.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hyperlink" Target="https://www.microsoft.com/en/microsoft-teams/group-chat-software" TargetMode="External"/><Relationship Id="rId5" Type="http://schemas.openxmlformats.org/officeDocument/2006/relationships/hyperlink" Target="https://business.whatsapp.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joulebug.com/" TargetMode="External"/><Relationship Id="rId4" Type="http://schemas.openxmlformats.org/officeDocument/2006/relationships/hyperlink" Target="https://todoist.com/" TargetMode="External"/><Relationship Id="rId5" Type="http://schemas.openxmlformats.org/officeDocument/2006/relationships/hyperlink" Target="https://workspace.google.com/products/sheets/" TargetMode="External"/><Relationship Id="rId6"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zoho.com/people/" TargetMode="External"/><Relationship Id="rId4" Type="http://schemas.openxmlformats.org/officeDocument/2006/relationships/hyperlink" Target="https://asana.com/" TargetMode="External"/><Relationship Id="rId5" Type="http://schemas.openxmlformats.org/officeDocument/2006/relationships/hyperlink" Target="https://calendar.google.com/" TargetMode="External"/><Relationship Id="rId6" Type="http://schemas.openxmlformats.org/officeDocument/2006/relationships/image" Target="../media/image15.png"/><Relationship Id="rId7"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bamboohr.com/" TargetMode="External"/><Relationship Id="rId4" Type="http://schemas.openxmlformats.org/officeDocument/2006/relationships/hyperlink" Target="https://gusto.com/" TargetMode="External"/><Relationship Id="rId5" Type="http://schemas.openxmlformats.org/officeDocument/2006/relationships/hyperlink" Target="http://www.zenefits.com/" TargetMode="External"/><Relationship Id="rId6"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descr="A group of people looking at a computer&#10;&#10;Description automatically generated" id="524" name="Google Shape;524;p1"/>
          <p:cNvPicPr preferRelativeResize="0"/>
          <p:nvPr>
            <p:ph idx="2" type="pic"/>
          </p:nvPr>
        </p:nvPicPr>
        <p:blipFill rotWithShape="1">
          <a:blip r:embed="rId3">
            <a:alphaModFix/>
          </a:blip>
          <a:srcRect b="0" l="20880" r="20879" t="0"/>
          <a:stretch/>
        </p:blipFill>
        <p:spPr>
          <a:xfrm>
            <a:off x="0" y="3629826"/>
            <a:ext cx="4786172" cy="5479825"/>
          </a:xfrm>
          <a:prstGeom prst="rect">
            <a:avLst/>
          </a:prstGeom>
          <a:noFill/>
          <a:ln>
            <a:noFill/>
          </a:ln>
        </p:spPr>
      </p:pic>
      <p:sp>
        <p:nvSpPr>
          <p:cNvPr id="525" name="Google Shape;525;p1"/>
          <p:cNvSpPr txBox="1"/>
          <p:nvPr>
            <p:ph idx="1" type="body"/>
          </p:nvPr>
        </p:nvSpPr>
        <p:spPr>
          <a:xfrm>
            <a:off x="952125" y="2108791"/>
            <a:ext cx="6192080" cy="574616"/>
          </a:xfrm>
          <a:prstGeom prst="rect">
            <a:avLst/>
          </a:prstGeom>
          <a:noFill/>
          <a:ln>
            <a:noFill/>
          </a:ln>
        </p:spPr>
        <p:txBody>
          <a:bodyPr anchorCtr="0" anchor="t" bIns="45700" lIns="91425" spcFirstLastPara="1" rIns="91425" wrap="square" tIns="45700">
            <a:noAutofit/>
          </a:bodyPr>
          <a:lstStyle/>
          <a:p>
            <a:pPr indent="0" lvl="0" marL="0" rtl="0" algn="r">
              <a:lnSpc>
                <a:spcPct val="127500"/>
              </a:lnSpc>
              <a:spcBef>
                <a:spcPts val="0"/>
              </a:spcBef>
              <a:spcAft>
                <a:spcPts val="0"/>
              </a:spcAft>
              <a:buClr>
                <a:srgbClr val="8AC03B"/>
              </a:buClr>
              <a:buSzPts val="2400"/>
              <a:buNone/>
            </a:pPr>
            <a:r>
              <a:rPr lang="en-IE" sz="2400"/>
              <a:t>Ottimizzazione delle operazioni aziendali</a:t>
            </a:r>
            <a:endParaRPr/>
          </a:p>
        </p:txBody>
      </p:sp>
      <p:sp>
        <p:nvSpPr>
          <p:cNvPr id="526" name="Google Shape;526;p1"/>
          <p:cNvSpPr txBox="1"/>
          <p:nvPr>
            <p:ph idx="3" type="body"/>
          </p:nvPr>
        </p:nvSpPr>
        <p:spPr>
          <a:xfrm>
            <a:off x="4820456" y="3145056"/>
            <a:ext cx="2530442"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IE" sz="2000"/>
              <a:t>Include strumenti digitali!</a:t>
            </a:r>
            <a:endParaRPr/>
          </a:p>
        </p:txBody>
      </p:sp>
      <p:cxnSp>
        <p:nvCxnSpPr>
          <p:cNvPr id="527" name="Google Shape;527;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28" name="Google Shape;528;p1"/>
          <p:cNvSpPr txBox="1"/>
          <p:nvPr/>
        </p:nvSpPr>
        <p:spPr>
          <a:xfrm>
            <a:off x="2477224" y="2495675"/>
            <a:ext cx="4667100" cy="574500"/>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Nutrire le squadre e il personale</a:t>
            </a:r>
            <a:endParaRPr/>
          </a:p>
        </p:txBody>
      </p:sp>
      <p:pic>
        <p:nvPicPr>
          <p:cNvPr id="529" name="Google Shape;529;p1"/>
          <p:cNvPicPr preferRelativeResize="0"/>
          <p:nvPr/>
        </p:nvPicPr>
        <p:blipFill rotWithShape="1">
          <a:blip r:embed="rId4">
            <a:alphaModFix amt="70000"/>
          </a:blip>
          <a:srcRect b="0" l="7526"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30" name="Google Shape;530;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31" name="Google Shape;531;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1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id="675" name="Google Shape;675;p10"/>
          <p:cNvPicPr preferRelativeResize="0"/>
          <p:nvPr>
            <p:ph idx="4" type="pic"/>
          </p:nvPr>
        </p:nvPicPr>
        <p:blipFill rotWithShape="1">
          <a:blip r:embed="rId3">
            <a:alphaModFix/>
          </a:blip>
          <a:srcRect b="0" l="20884" r="20884" t="0"/>
          <a:stretch/>
        </p:blipFill>
        <p:spPr>
          <a:xfrm>
            <a:off x="1" y="7588056"/>
            <a:ext cx="2712239" cy="3108290"/>
          </a:xfrm>
          <a:prstGeom prst="rect">
            <a:avLst/>
          </a:prstGeom>
          <a:noFill/>
          <a:ln>
            <a:noFill/>
          </a:ln>
        </p:spPr>
      </p:pic>
      <p:sp>
        <p:nvSpPr>
          <p:cNvPr id="676" name="Google Shape;676;p10"/>
          <p:cNvSpPr txBox="1"/>
          <p:nvPr/>
        </p:nvSpPr>
        <p:spPr>
          <a:xfrm>
            <a:off x="395288" y="3429036"/>
            <a:ext cx="6732587" cy="2250547"/>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Google Calendar </a:t>
            </a:r>
            <a:r>
              <a:rPr b="0" i="0" lang="en-IE" sz="1400">
                <a:solidFill>
                  <a:srgbClr val="4B4B4B"/>
                </a:solidFill>
                <a:latin typeface="Calibri"/>
                <a:ea typeface="Calibri"/>
                <a:cs typeface="Calibri"/>
                <a:sym typeface="Calibri"/>
              </a:rPr>
              <a:t>o </a:t>
            </a:r>
            <a:r>
              <a:rPr b="1" i="0" lang="en-IE" sz="1600">
                <a:solidFill>
                  <a:srgbClr val="4A8887"/>
                </a:solidFill>
                <a:latin typeface="Calibri"/>
                <a:ea typeface="Calibri"/>
                <a:cs typeface="Calibri"/>
                <a:sym typeface="Calibri"/>
              </a:rPr>
              <a:t>Microsoft Teams: </a:t>
            </a:r>
            <a:r>
              <a:rPr b="0" i="0" lang="en-IE" sz="1400">
                <a:solidFill>
                  <a:srgbClr val="4B4B4B"/>
                </a:solidFill>
                <a:latin typeface="Calibri"/>
                <a:ea typeface="Calibri"/>
                <a:cs typeface="Calibri"/>
                <a:sym typeface="Calibri"/>
              </a:rPr>
              <a:t>Programmate dei check-in settimanali per mantenere tutti allineati e in linea con i compiti.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calendar.google.com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microsoft.com/microsoft-teams</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15Five: </a:t>
            </a:r>
            <a:r>
              <a:rPr b="0" i="0" lang="en-IE" sz="1400">
                <a:solidFill>
                  <a:srgbClr val="4B4B4B"/>
                </a:solidFill>
                <a:latin typeface="Calibri"/>
                <a:ea typeface="Calibri"/>
                <a:cs typeface="Calibri"/>
                <a:sym typeface="Calibri"/>
              </a:rPr>
              <a:t>Incoraggiare il feedback continuo, il monitoraggio degli obiettivi e il riconoscimento tra pari per promuovere la crescita personale e professionale.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https://www.</a:t>
            </a:r>
            <a:r>
              <a:rPr b="0" i="0" lang="en-IE" sz="1400">
                <a:solidFill>
                  <a:srgbClr val="4A8887"/>
                </a:solidFill>
                <a:latin typeface="Calibri"/>
                <a:ea typeface="Calibri"/>
                <a:cs typeface="Calibri"/>
                <a:sym typeface="Calibri"/>
              </a:rPr>
              <a:t>15five.com/home-b/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Piccoli miglioramenti: </a:t>
            </a:r>
            <a:r>
              <a:rPr b="0" i="0" lang="en-IE" sz="1400">
                <a:solidFill>
                  <a:srgbClr val="4B4B4B"/>
                </a:solidFill>
                <a:latin typeface="Calibri"/>
                <a:ea typeface="Calibri"/>
                <a:cs typeface="Calibri"/>
                <a:sym typeface="Calibri"/>
              </a:rPr>
              <a:t>Fornire un feedback strutturato ma informale per aiutare i membri del team a crescere senza bisogno di lunghe riunioni.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https://www.</a:t>
            </a:r>
            <a:r>
              <a:rPr b="0" i="0" lang="en-IE" sz="1400">
                <a:solidFill>
                  <a:srgbClr val="4A8887"/>
                </a:solidFill>
                <a:latin typeface="Calibri"/>
                <a:ea typeface="Calibri"/>
                <a:cs typeface="Calibri"/>
                <a:sym typeface="Calibri"/>
              </a:rPr>
              <a:t>small-improvements.com/ </a:t>
            </a:r>
            <a:endParaRPr b="0" i="0" sz="1400">
              <a:solidFill>
                <a:srgbClr val="4A8887"/>
              </a:solidFill>
              <a:latin typeface="Calibri"/>
              <a:ea typeface="Calibri"/>
              <a:cs typeface="Calibri"/>
              <a:sym typeface="Calibri"/>
            </a:endParaRPr>
          </a:p>
        </p:txBody>
      </p:sp>
      <p:sp>
        <p:nvSpPr>
          <p:cNvPr id="677" name="Google Shape;677;p10"/>
          <p:cNvSpPr txBox="1"/>
          <p:nvPr/>
        </p:nvSpPr>
        <p:spPr>
          <a:xfrm>
            <a:off x="386829" y="25658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Google Calendar </a:t>
            </a:r>
            <a:r>
              <a:rPr lang="en-IE" sz="1400">
                <a:solidFill>
                  <a:srgbClr val="4B4B4B"/>
                </a:solidFill>
                <a:latin typeface="Calibri"/>
                <a:ea typeface="Calibri"/>
                <a:cs typeface="Calibri"/>
                <a:sym typeface="Calibri"/>
              </a:rPr>
              <a:t>o </a:t>
            </a:r>
            <a:r>
              <a:rPr b="1" lang="en-IE" sz="1600">
                <a:solidFill>
                  <a:srgbClr val="4A8887"/>
                </a:solidFill>
                <a:latin typeface="Calibri"/>
                <a:ea typeface="Calibri"/>
                <a:cs typeface="Calibri"/>
                <a:sym typeface="Calibri"/>
              </a:rPr>
              <a:t>Microsoft Teams, 15Five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piccoli miglioramenti</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78" name="Google Shape;678;p10"/>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le squadre e il personale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pic>
        <p:nvPicPr>
          <p:cNvPr id="679" name="Google Shape;679;p10"/>
          <p:cNvPicPr preferRelativeResize="0"/>
          <p:nvPr/>
        </p:nvPicPr>
        <p:blipFill rotWithShape="1">
          <a:blip r:embed="rId8">
            <a:alphaModFix amt="70000"/>
          </a:blip>
          <a:srcRect b="13560" l="17915" r="0" t="0"/>
          <a:stretch/>
        </p:blipFill>
        <p:spPr>
          <a:xfrm>
            <a:off x="-12231" y="7917593"/>
            <a:ext cx="2634492" cy="2774220"/>
          </a:xfrm>
          <a:custGeom>
            <a:rect b="b" l="l" r="r" t="t"/>
            <a:pathLst>
              <a:path extrusionOk="0" h="2774220" w="2634492">
                <a:moveTo>
                  <a:pt x="0" y="0"/>
                </a:moveTo>
                <a:lnTo>
                  <a:pt x="2634492" y="0"/>
                </a:lnTo>
                <a:lnTo>
                  <a:pt x="2634492" y="2774220"/>
                </a:lnTo>
                <a:lnTo>
                  <a:pt x="0" y="2774220"/>
                </a:lnTo>
                <a:close/>
              </a:path>
            </a:pathLst>
          </a:custGeom>
          <a:noFill/>
          <a:ln>
            <a:noFill/>
          </a:ln>
        </p:spPr>
      </p:pic>
      <p:pic>
        <p:nvPicPr>
          <p:cNvPr id="680" name="Google Shape;680;p10"/>
          <p:cNvPicPr preferRelativeResize="0"/>
          <p:nvPr/>
        </p:nvPicPr>
        <p:blipFill rotWithShape="1">
          <a:blip r:embed="rId9">
            <a:alphaModFix/>
          </a:blip>
          <a:srcRect b="0" l="0" r="0" t="0"/>
          <a:stretch/>
        </p:blipFill>
        <p:spPr>
          <a:xfrm>
            <a:off x="3299766" y="6622398"/>
            <a:ext cx="3776895" cy="3940527"/>
          </a:xfrm>
          <a:prstGeom prst="rect">
            <a:avLst/>
          </a:prstGeom>
          <a:noFill/>
          <a:ln>
            <a:noFill/>
          </a:ln>
        </p:spPr>
      </p:pic>
      <p:pic>
        <p:nvPicPr>
          <p:cNvPr id="681" name="Google Shape;681;p10"/>
          <p:cNvPicPr preferRelativeResize="0"/>
          <p:nvPr/>
        </p:nvPicPr>
        <p:blipFill rotWithShape="1">
          <a:blip r:embed="rId10">
            <a:alphaModFix/>
          </a:blip>
          <a:srcRect b="0" l="12500" r="12500" t="0"/>
          <a:stretch/>
        </p:blipFill>
        <p:spPr>
          <a:xfrm>
            <a:off x="4006233" y="7410681"/>
            <a:ext cx="2363961" cy="2363961"/>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682" name="Google Shape;682;p10"/>
          <p:cNvPicPr preferRelativeResize="0"/>
          <p:nvPr/>
        </p:nvPicPr>
        <p:blipFill rotWithShape="1">
          <a:blip r:embed="rId8">
            <a:alphaModFix amt="70000"/>
          </a:blip>
          <a:srcRect b="0" l="0" r="0" t="0"/>
          <a:stretch/>
        </p:blipFill>
        <p:spPr>
          <a:xfrm>
            <a:off x="4006233" y="7498882"/>
            <a:ext cx="2233059" cy="2233059"/>
          </a:xfrm>
          <a:prstGeom prst="rect">
            <a:avLst/>
          </a:prstGeom>
          <a:noFill/>
          <a:ln>
            <a:noFill/>
          </a:ln>
        </p:spPr>
      </p:pic>
      <p:sp>
        <p:nvSpPr>
          <p:cNvPr id="683" name="Google Shape;683;p10"/>
          <p:cNvSpPr/>
          <p:nvPr/>
        </p:nvSpPr>
        <p:spPr>
          <a:xfrm>
            <a:off x="4404050" y="356282"/>
            <a:ext cx="843692" cy="843690"/>
          </a:xfrm>
          <a:custGeom>
            <a:rect b="b" l="l" r="r" t="t"/>
            <a:pathLst>
              <a:path extrusionOk="0" h="4876680" w="4876689">
                <a:moveTo>
                  <a:pt x="4779331" y="568809"/>
                </a:moveTo>
                <a:lnTo>
                  <a:pt x="4692234" y="386510"/>
                </a:lnTo>
                <a:lnTo>
                  <a:pt x="4078729" y="1000015"/>
                </a:lnTo>
                <a:lnTo>
                  <a:pt x="3876675" y="797961"/>
                </a:lnTo>
                <a:lnTo>
                  <a:pt x="4490190" y="184446"/>
                </a:lnTo>
                <a:lnTo>
                  <a:pt x="4307881" y="97359"/>
                </a:lnTo>
                <a:cubicBezTo>
                  <a:pt x="3926205" y="-84968"/>
                  <a:pt x="3468729" y="-6416"/>
                  <a:pt x="3169482" y="292822"/>
                </a:cubicBezTo>
                <a:cubicBezTo>
                  <a:pt x="2894829" y="567475"/>
                  <a:pt x="2806084" y="975440"/>
                  <a:pt x="2934338" y="1335733"/>
                </a:cubicBezTo>
                <a:lnTo>
                  <a:pt x="2623538" y="1637418"/>
                </a:lnTo>
                <a:cubicBezTo>
                  <a:pt x="2517391" y="1578240"/>
                  <a:pt x="2404501" y="1531805"/>
                  <a:pt x="2286000" y="1498582"/>
                </a:cubicBezTo>
                <a:lnTo>
                  <a:pt x="2286000" y="1152377"/>
                </a:lnTo>
                <a:lnTo>
                  <a:pt x="1428750" y="1152377"/>
                </a:lnTo>
                <a:lnTo>
                  <a:pt x="1428760" y="1498572"/>
                </a:lnTo>
                <a:cubicBezTo>
                  <a:pt x="1310259" y="1531796"/>
                  <a:pt x="1197359" y="1578240"/>
                  <a:pt x="1091213" y="1637418"/>
                </a:cubicBezTo>
                <a:lnTo>
                  <a:pt x="847106" y="1393312"/>
                </a:lnTo>
                <a:lnTo>
                  <a:pt x="240935" y="1999483"/>
                </a:lnTo>
                <a:lnTo>
                  <a:pt x="485042" y="2243599"/>
                </a:lnTo>
                <a:cubicBezTo>
                  <a:pt x="425872" y="2349746"/>
                  <a:pt x="379428" y="2462636"/>
                  <a:pt x="346215" y="2581136"/>
                </a:cubicBezTo>
                <a:lnTo>
                  <a:pt x="0" y="2581136"/>
                </a:lnTo>
                <a:lnTo>
                  <a:pt x="10" y="3438386"/>
                </a:lnTo>
                <a:lnTo>
                  <a:pt x="346196" y="3438386"/>
                </a:lnTo>
                <a:cubicBezTo>
                  <a:pt x="379419" y="3556887"/>
                  <a:pt x="425863" y="3669787"/>
                  <a:pt x="485042" y="3775933"/>
                </a:cubicBezTo>
                <a:lnTo>
                  <a:pt x="240935" y="4020049"/>
                </a:lnTo>
                <a:lnTo>
                  <a:pt x="847106" y="4626211"/>
                </a:lnTo>
                <a:lnTo>
                  <a:pt x="1091213" y="4382104"/>
                </a:lnTo>
                <a:cubicBezTo>
                  <a:pt x="1197369" y="4441283"/>
                  <a:pt x="1310269" y="4487727"/>
                  <a:pt x="1428760" y="4520950"/>
                </a:cubicBezTo>
                <a:lnTo>
                  <a:pt x="1428760" y="4876661"/>
                </a:lnTo>
                <a:lnTo>
                  <a:pt x="2286010" y="4876681"/>
                </a:lnTo>
                <a:lnTo>
                  <a:pt x="2286010" y="4520941"/>
                </a:lnTo>
                <a:cubicBezTo>
                  <a:pt x="2404501" y="4487718"/>
                  <a:pt x="2517401" y="4441283"/>
                  <a:pt x="2623547" y="4382104"/>
                </a:cubicBezTo>
                <a:lnTo>
                  <a:pt x="2867663" y="4626221"/>
                </a:lnTo>
                <a:lnTo>
                  <a:pt x="3473825" y="4020049"/>
                </a:lnTo>
                <a:lnTo>
                  <a:pt x="3229718" y="3775943"/>
                </a:lnTo>
                <a:cubicBezTo>
                  <a:pt x="3288897" y="3669796"/>
                  <a:pt x="3335341" y="3556896"/>
                  <a:pt x="3368564" y="3438396"/>
                </a:cubicBezTo>
                <a:lnTo>
                  <a:pt x="3714750" y="3438386"/>
                </a:lnTo>
                <a:lnTo>
                  <a:pt x="3714750" y="2581117"/>
                </a:lnTo>
                <a:lnTo>
                  <a:pt x="3368545" y="2581117"/>
                </a:lnTo>
                <a:cubicBezTo>
                  <a:pt x="3335798" y="2464322"/>
                  <a:pt x="3290145" y="2352975"/>
                  <a:pt x="3232185" y="2248181"/>
                </a:cubicBezTo>
                <a:lnTo>
                  <a:pt x="3540290" y="1942104"/>
                </a:lnTo>
                <a:cubicBezTo>
                  <a:pt x="3649332" y="1981004"/>
                  <a:pt x="3762718" y="2000026"/>
                  <a:pt x="3875494" y="2000016"/>
                </a:cubicBezTo>
                <a:cubicBezTo>
                  <a:pt x="4135526" y="2000007"/>
                  <a:pt x="4392178" y="1898880"/>
                  <a:pt x="4583859" y="1707199"/>
                </a:cubicBezTo>
                <a:cubicBezTo>
                  <a:pt x="4883106" y="1407971"/>
                  <a:pt x="4961658" y="950485"/>
                  <a:pt x="4779331" y="568809"/>
                </a:cubicBezTo>
                <a:close/>
                <a:moveTo>
                  <a:pt x="3139402" y="2866877"/>
                </a:moveTo>
                <a:lnTo>
                  <a:pt x="3429000" y="2866877"/>
                </a:lnTo>
                <a:lnTo>
                  <a:pt x="3429000" y="3152636"/>
                </a:lnTo>
                <a:lnTo>
                  <a:pt x="3139402" y="3152627"/>
                </a:lnTo>
                <a:cubicBezTo>
                  <a:pt x="3098311" y="3301045"/>
                  <a:pt x="3127172" y="3421451"/>
                  <a:pt x="2865749" y="3816072"/>
                </a:cubicBezTo>
                <a:lnTo>
                  <a:pt x="3069717" y="4020040"/>
                </a:lnTo>
                <a:lnTo>
                  <a:pt x="2867663" y="4222094"/>
                </a:lnTo>
                <a:lnTo>
                  <a:pt x="2663704" y="4018125"/>
                </a:lnTo>
                <a:cubicBezTo>
                  <a:pt x="2533841" y="4091306"/>
                  <a:pt x="2472947" y="4195681"/>
                  <a:pt x="2000269" y="4291769"/>
                </a:cubicBezTo>
                <a:lnTo>
                  <a:pt x="2000269" y="4590902"/>
                </a:lnTo>
                <a:lnTo>
                  <a:pt x="1714519" y="4590892"/>
                </a:lnTo>
                <a:lnTo>
                  <a:pt x="1714519" y="4291779"/>
                </a:lnTo>
                <a:cubicBezTo>
                  <a:pt x="1364656" y="4220646"/>
                  <a:pt x="1295457" y="4180032"/>
                  <a:pt x="1051084" y="4018116"/>
                </a:cubicBezTo>
                <a:lnTo>
                  <a:pt x="847115" y="4222085"/>
                </a:lnTo>
                <a:lnTo>
                  <a:pt x="645052" y="4020031"/>
                </a:lnTo>
                <a:lnTo>
                  <a:pt x="849020" y="3816062"/>
                </a:lnTo>
                <a:cubicBezTo>
                  <a:pt x="587578" y="3421422"/>
                  <a:pt x="616639" y="3301712"/>
                  <a:pt x="575358" y="3152617"/>
                </a:cubicBezTo>
                <a:lnTo>
                  <a:pt x="285760" y="3152617"/>
                </a:lnTo>
                <a:lnTo>
                  <a:pt x="285750" y="2866867"/>
                </a:lnTo>
                <a:lnTo>
                  <a:pt x="575367" y="2866867"/>
                </a:lnTo>
                <a:cubicBezTo>
                  <a:pt x="671627" y="2393265"/>
                  <a:pt x="776792" y="2331581"/>
                  <a:pt x="849011" y="2203432"/>
                </a:cubicBezTo>
                <a:lnTo>
                  <a:pt x="645043" y="1999473"/>
                </a:lnTo>
                <a:lnTo>
                  <a:pt x="847106" y="1797419"/>
                </a:lnTo>
                <a:lnTo>
                  <a:pt x="1051074" y="2001388"/>
                </a:lnTo>
                <a:cubicBezTo>
                  <a:pt x="1181510" y="1927883"/>
                  <a:pt x="1241822" y="1823832"/>
                  <a:pt x="1714510" y="1727725"/>
                </a:cubicBezTo>
                <a:lnTo>
                  <a:pt x="1714500" y="1438127"/>
                </a:lnTo>
                <a:lnTo>
                  <a:pt x="2000260" y="1438127"/>
                </a:lnTo>
                <a:lnTo>
                  <a:pt x="2000260" y="1727744"/>
                </a:lnTo>
                <a:cubicBezTo>
                  <a:pt x="2075821" y="1746222"/>
                  <a:pt x="2224516" y="1760062"/>
                  <a:pt x="2415293" y="1851359"/>
                </a:cubicBezTo>
                <a:lnTo>
                  <a:pt x="2196398" y="2068806"/>
                </a:lnTo>
                <a:cubicBezTo>
                  <a:pt x="1835277" y="1938808"/>
                  <a:pt x="1425683" y="2027057"/>
                  <a:pt x="1150182" y="2302559"/>
                </a:cubicBezTo>
                <a:cubicBezTo>
                  <a:pt x="760247" y="2692503"/>
                  <a:pt x="760247" y="3326991"/>
                  <a:pt x="1150182" y="3716945"/>
                </a:cubicBezTo>
                <a:cubicBezTo>
                  <a:pt x="1345159" y="3911912"/>
                  <a:pt x="1601257" y="4009401"/>
                  <a:pt x="1857375" y="4009401"/>
                </a:cubicBezTo>
                <a:cubicBezTo>
                  <a:pt x="2113493" y="4009401"/>
                  <a:pt x="2369592" y="3911912"/>
                  <a:pt x="2564568" y="3716945"/>
                </a:cubicBezTo>
                <a:cubicBezTo>
                  <a:pt x="2838488" y="3443025"/>
                  <a:pt x="2927328" y="3036536"/>
                  <a:pt x="2800569" y="2676948"/>
                </a:cubicBezTo>
                <a:lnTo>
                  <a:pt x="3019473" y="2459493"/>
                </a:lnTo>
                <a:cubicBezTo>
                  <a:pt x="3107493" y="2646649"/>
                  <a:pt x="3121428" y="2792877"/>
                  <a:pt x="3139402" y="2866877"/>
                </a:cubicBezTo>
                <a:close/>
                <a:moveTo>
                  <a:pt x="2564949" y="2911025"/>
                </a:moveTo>
                <a:cubicBezTo>
                  <a:pt x="2595048" y="3128805"/>
                  <a:pt x="2523516" y="3353900"/>
                  <a:pt x="2362514" y="3514901"/>
                </a:cubicBezTo>
                <a:cubicBezTo>
                  <a:pt x="2084013" y="3793402"/>
                  <a:pt x="1630813" y="3793469"/>
                  <a:pt x="1352236" y="3514901"/>
                </a:cubicBezTo>
                <a:cubicBezTo>
                  <a:pt x="1073706" y="3236361"/>
                  <a:pt x="1073706" y="2783152"/>
                  <a:pt x="1352236" y="2504622"/>
                </a:cubicBezTo>
                <a:cubicBezTo>
                  <a:pt x="1514380" y="2342478"/>
                  <a:pt x="1741532" y="2271136"/>
                  <a:pt x="1960750" y="2302902"/>
                </a:cubicBezTo>
                <a:lnTo>
                  <a:pt x="1452934" y="2807365"/>
                </a:lnTo>
                <a:lnTo>
                  <a:pt x="2059095" y="3413536"/>
                </a:lnTo>
                <a:close/>
                <a:moveTo>
                  <a:pt x="4381814" y="1505154"/>
                </a:moveTo>
                <a:cubicBezTo>
                  <a:pt x="4168045" y="1718924"/>
                  <a:pt x="3841261" y="1775055"/>
                  <a:pt x="3568637" y="1644829"/>
                </a:cubicBezTo>
                <a:lnTo>
                  <a:pt x="3477787" y="1601433"/>
                </a:lnTo>
                <a:lnTo>
                  <a:pt x="2059762" y="3010085"/>
                </a:lnTo>
                <a:lnTo>
                  <a:pt x="1857708" y="2808032"/>
                </a:lnTo>
                <a:lnTo>
                  <a:pt x="3275562" y="1399532"/>
                </a:lnTo>
                <a:lnTo>
                  <a:pt x="3231861" y="1308044"/>
                </a:lnTo>
                <a:cubicBezTo>
                  <a:pt x="3101626" y="1035429"/>
                  <a:pt x="3157757" y="708645"/>
                  <a:pt x="3371526" y="494876"/>
                </a:cubicBezTo>
                <a:cubicBezTo>
                  <a:pt x="3533118" y="333284"/>
                  <a:pt x="3759260" y="261761"/>
                  <a:pt x="3977783" y="292726"/>
                </a:cubicBezTo>
                <a:lnTo>
                  <a:pt x="3472558" y="797952"/>
                </a:lnTo>
                <a:lnTo>
                  <a:pt x="4078719" y="1404113"/>
                </a:lnTo>
                <a:lnTo>
                  <a:pt x="4583954" y="898878"/>
                </a:lnTo>
                <a:cubicBezTo>
                  <a:pt x="4614910" y="1117411"/>
                  <a:pt x="4543397" y="1343572"/>
                  <a:pt x="4381814" y="15051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p11"/>
          <p:cNvPicPr preferRelativeResize="0"/>
          <p:nvPr>
            <p:ph idx="2" type="pic"/>
          </p:nvPr>
        </p:nvPicPr>
        <p:blipFill rotWithShape="1">
          <a:blip r:embed="rId3">
            <a:alphaModFix/>
          </a:blip>
          <a:srcRect b="0" l="15040" r="15039" t="0"/>
          <a:stretch/>
        </p:blipFill>
        <p:spPr>
          <a:xfrm>
            <a:off x="2783121" y="0"/>
            <a:ext cx="4789072" cy="4566547"/>
          </a:xfrm>
          <a:prstGeom prst="rect">
            <a:avLst/>
          </a:prstGeom>
          <a:noFill/>
          <a:ln>
            <a:noFill/>
          </a:ln>
        </p:spPr>
      </p:pic>
      <p:sp>
        <p:nvSpPr>
          <p:cNvPr id="689" name="Google Shape;689;p11"/>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2000"/>
              <a:buNone/>
            </a:pPr>
            <a:r>
              <a:rPr b="1" lang="en-IE" sz="2000">
                <a:solidFill>
                  <a:srgbClr val="FFFFFF"/>
                </a:solidFill>
                <a:latin typeface="Verdana"/>
                <a:ea typeface="Verdana"/>
                <a:cs typeface="Verdana"/>
                <a:sym typeface="Verdana"/>
              </a:rPr>
              <a:t>www.ecohealthforyouth.com</a:t>
            </a:r>
            <a:endParaRPr b="0"/>
          </a:p>
        </p:txBody>
      </p:sp>
      <p:sp>
        <p:nvSpPr>
          <p:cNvPr id="690" name="Google Shape;690;p11"/>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b="1" sz="2000">
              <a:solidFill>
                <a:srgbClr val="69ADAD"/>
              </a:solidFill>
              <a:latin typeface="Calibri"/>
              <a:ea typeface="Calibri"/>
              <a:cs typeface="Calibri"/>
              <a:sym typeface="Calibri"/>
            </a:endParaRPr>
          </a:p>
        </p:txBody>
      </p:sp>
      <p:sp>
        <p:nvSpPr>
          <p:cNvPr id="691" name="Google Shape;691;p11"/>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sp>
        <p:nvSpPr>
          <p:cNvPr id="692" name="Google Shape;692;p11"/>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a:solidFill>
                  <a:srgbClr val="69ADAD"/>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grpSp>
        <p:nvGrpSpPr>
          <p:cNvPr id="693" name="Google Shape;693;p11"/>
          <p:cNvGrpSpPr/>
          <p:nvPr/>
        </p:nvGrpSpPr>
        <p:grpSpPr>
          <a:xfrm>
            <a:off x="211349" y="3004895"/>
            <a:ext cx="4061117" cy="2475119"/>
            <a:chOff x="-4633037" y="5041382"/>
            <a:chExt cx="5608871" cy="3418425"/>
          </a:xfrm>
        </p:grpSpPr>
        <p:pic>
          <p:nvPicPr>
            <p:cNvPr id="694" name="Google Shape;694;p11"/>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695" name="Google Shape;695;p11"/>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696" name="Google Shape;696;p11"/>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697" name="Google Shape;697;p11"/>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698" name="Google Shape;698;p11">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699" name="Google Shape;699;p11"/>
          <p:cNvGrpSpPr/>
          <p:nvPr/>
        </p:nvGrpSpPr>
        <p:grpSpPr>
          <a:xfrm>
            <a:off x="3413981" y="8756512"/>
            <a:ext cx="418035" cy="418528"/>
            <a:chOff x="3573007" y="5138832"/>
            <a:chExt cx="418035" cy="418528"/>
          </a:xfrm>
        </p:grpSpPr>
        <p:sp>
          <p:nvSpPr>
            <p:cNvPr id="700" name="Google Shape;700;p11"/>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1" name="Google Shape;701;p11"/>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2" name="Google Shape;702;p11">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3" name="Google Shape;703;p11"/>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704" name="Google Shape;704;p11"/>
          <p:cNvGrpSpPr/>
          <p:nvPr/>
        </p:nvGrpSpPr>
        <p:grpSpPr>
          <a:xfrm>
            <a:off x="4491892" y="8756512"/>
            <a:ext cx="418035" cy="418528"/>
            <a:chOff x="4650918" y="5138832"/>
            <a:chExt cx="418035" cy="418528"/>
          </a:xfrm>
        </p:grpSpPr>
        <p:sp>
          <p:nvSpPr>
            <p:cNvPr id="705" name="Google Shape;705;p11"/>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6" name="Google Shape;706;p11">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707" name="Google Shape;707;p11"/>
          <p:cNvGrpSpPr/>
          <p:nvPr/>
        </p:nvGrpSpPr>
        <p:grpSpPr>
          <a:xfrm>
            <a:off x="2336165" y="8756512"/>
            <a:ext cx="418035" cy="418528"/>
            <a:chOff x="2336165" y="8717208"/>
            <a:chExt cx="418035" cy="418528"/>
          </a:xfrm>
        </p:grpSpPr>
        <p:sp>
          <p:nvSpPr>
            <p:cNvPr id="708" name="Google Shape;708;p11"/>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9" name="Google Shape;709;p11"/>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0" name="Google Shape;710;p11"/>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1" name="Google Shape;711;p11"/>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2" name="Google Shape;712;p11"/>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3" name="Google Shape;713;p11"/>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4" name="Google Shape;714;p11"/>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5" name="Google Shape;715;p11"/>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6" name="Google Shape;716;p11"/>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7" name="Google Shape;717;p11"/>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8" name="Google Shape;718;p11">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9" name="Google Shape;719;p11"/>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0" name="Google Shape;720;p11"/>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1" name="Google Shape;721;p11"/>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2" name="Google Shape;722;p11"/>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3" name="Google Shape;723;p11"/>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4" name="Google Shape;724;p11"/>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725" name="Google Shape;725;p11">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6" name="Google Shape;726;p11"/>
          <p:cNvSpPr txBox="1"/>
          <p:nvPr/>
        </p:nvSpPr>
        <p:spPr>
          <a:xfrm>
            <a:off x="1717728"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a:solidFill>
                  <a:srgbClr val="4B4B4B"/>
                </a:solidFill>
                <a:latin typeface="Calibri"/>
                <a:ea typeface="Calibri"/>
                <a:cs typeface="Calibri"/>
                <a:sym typeface="Calibri"/>
              </a:rPr>
              <a:t>Consultate i nostri Strumenti per l'ottimizzazione delle operazioni aziendali </a:t>
            </a:r>
            <a:r>
              <a:rPr b="1" i="0" lang="en-IE" sz="2000" u="sng">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a:solidFill>
                <a:srgbClr val="69ADAD"/>
              </a:solidFill>
              <a:latin typeface="Calibri"/>
              <a:ea typeface="Calibri"/>
              <a:cs typeface="Calibri"/>
              <a:sym typeface="Calibri"/>
            </a:endParaRPr>
          </a:p>
        </p:txBody>
      </p:sp>
      <p:grpSp>
        <p:nvGrpSpPr>
          <p:cNvPr id="727" name="Google Shape;727;p11"/>
          <p:cNvGrpSpPr/>
          <p:nvPr/>
        </p:nvGrpSpPr>
        <p:grpSpPr>
          <a:xfrm>
            <a:off x="1304559" y="7750818"/>
            <a:ext cx="385691" cy="375629"/>
            <a:chOff x="3992806" y="8777240"/>
            <a:chExt cx="385691" cy="375629"/>
          </a:xfrm>
        </p:grpSpPr>
        <p:sp>
          <p:nvSpPr>
            <p:cNvPr id="728" name="Google Shape;728;p11"/>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9" name="Google Shape;729;p11"/>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37" name="Google Shape;537;p2"/>
          <p:cNvSpPr txBox="1"/>
          <p:nvPr>
            <p:ph idx="2" type="body"/>
          </p:nvPr>
        </p:nvSpPr>
        <p:spPr>
          <a:xfrm>
            <a:off x="1486930" y="2950025"/>
            <a:ext cx="511198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Difficoltà a trovare e trattenere membri del team o volontari</a:t>
            </a:r>
            <a:endParaRPr/>
          </a:p>
        </p:txBody>
      </p:sp>
      <p:sp>
        <p:nvSpPr>
          <p:cNvPr id="538" name="Google Shape;538;p2"/>
          <p:cNvSpPr txBox="1"/>
          <p:nvPr>
            <p:ph idx="3" type="body"/>
          </p:nvPr>
        </p:nvSpPr>
        <p:spPr>
          <a:xfrm>
            <a:off x="561474" y="3370137"/>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39" name="Google Shape;539;p2"/>
          <p:cNvSpPr txBox="1"/>
          <p:nvPr>
            <p:ph idx="4" type="body"/>
          </p:nvPr>
        </p:nvSpPr>
        <p:spPr>
          <a:xfrm>
            <a:off x="1486931" y="3425267"/>
            <a:ext cx="4813508"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Mancanza di accesso alle opportunità di formazione del team</a:t>
            </a:r>
            <a:endParaRPr/>
          </a:p>
        </p:txBody>
      </p:sp>
      <p:sp>
        <p:nvSpPr>
          <p:cNvPr id="540" name="Google Shape;540;p2"/>
          <p:cNvSpPr txBox="1"/>
          <p:nvPr>
            <p:ph idx="5" type="body"/>
          </p:nvPr>
        </p:nvSpPr>
        <p:spPr>
          <a:xfrm>
            <a:off x="561474" y="3865428"/>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03</a:t>
            </a:r>
            <a:endParaRPr/>
          </a:p>
        </p:txBody>
      </p:sp>
      <p:sp>
        <p:nvSpPr>
          <p:cNvPr id="541" name="Google Shape;541;p2"/>
          <p:cNvSpPr txBox="1"/>
          <p:nvPr>
            <p:ph idx="6" type="body"/>
          </p:nvPr>
        </p:nvSpPr>
        <p:spPr>
          <a:xfrm>
            <a:off x="1486931" y="3941391"/>
            <a:ext cx="4154590"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Delega di ruolo non chiara all'interno del team</a:t>
            </a:r>
            <a:endParaRPr/>
          </a:p>
        </p:txBody>
      </p:sp>
      <p:sp>
        <p:nvSpPr>
          <p:cNvPr id="542" name="Google Shape;542;p2"/>
          <p:cNvSpPr txBox="1"/>
          <p:nvPr>
            <p:ph idx="7" type="body"/>
          </p:nvPr>
        </p:nvSpPr>
        <p:spPr>
          <a:xfrm>
            <a:off x="561474" y="4360719"/>
            <a:ext cx="857618" cy="51918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04</a:t>
            </a:r>
            <a:endParaRPr/>
          </a:p>
        </p:txBody>
      </p:sp>
      <p:sp>
        <p:nvSpPr>
          <p:cNvPr id="543" name="Google Shape;543;p2"/>
          <p:cNvSpPr txBox="1"/>
          <p:nvPr>
            <p:ph idx="8" type="body"/>
          </p:nvPr>
        </p:nvSpPr>
        <p:spPr>
          <a:xfrm>
            <a:off x="1486930" y="4427356"/>
            <a:ext cx="48915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Difficoltà a mantenere un piccolo team motivato</a:t>
            </a:r>
            <a:endParaRPr/>
          </a:p>
        </p:txBody>
      </p:sp>
      <p:sp>
        <p:nvSpPr>
          <p:cNvPr id="544" name="Google Shape;544;p2"/>
          <p:cNvSpPr txBox="1"/>
          <p:nvPr>
            <p:ph idx="9" type="body"/>
          </p:nvPr>
        </p:nvSpPr>
        <p:spPr>
          <a:xfrm>
            <a:off x="561474" y="4906804"/>
            <a:ext cx="857618" cy="41759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05</a:t>
            </a:r>
            <a:endParaRPr/>
          </a:p>
        </p:txBody>
      </p:sp>
      <p:sp>
        <p:nvSpPr>
          <p:cNvPr id="545" name="Google Shape;545;p2"/>
          <p:cNvSpPr txBox="1"/>
          <p:nvPr>
            <p:ph idx="13" type="body"/>
          </p:nvPr>
        </p:nvSpPr>
        <p:spPr>
          <a:xfrm>
            <a:off x="1486930" y="4966621"/>
            <a:ext cx="4709763"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Sfide nella gestione della comunicazione di gruppo</a:t>
            </a:r>
            <a:endParaRPr/>
          </a:p>
        </p:txBody>
      </p:sp>
      <p:sp>
        <p:nvSpPr>
          <p:cNvPr id="546" name="Google Shape;546;p2"/>
          <p:cNvSpPr txBox="1"/>
          <p:nvPr>
            <p:ph idx="14" type="body"/>
          </p:nvPr>
        </p:nvSpPr>
        <p:spPr>
          <a:xfrm>
            <a:off x="561474" y="5402095"/>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06</a:t>
            </a:r>
            <a:endParaRPr/>
          </a:p>
        </p:txBody>
      </p:sp>
      <p:sp>
        <p:nvSpPr>
          <p:cNvPr id="547" name="Google Shape;547;p2"/>
          <p:cNvSpPr txBox="1"/>
          <p:nvPr>
            <p:ph idx="15" type="body"/>
          </p:nvPr>
        </p:nvSpPr>
        <p:spPr>
          <a:xfrm>
            <a:off x="1486931" y="5463308"/>
            <a:ext cx="5511270"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Difficoltà a coinvolgere il personale nelle pratiche di sostenibilità</a:t>
            </a:r>
            <a:endParaRPr/>
          </a:p>
        </p:txBody>
      </p:sp>
      <p:sp>
        <p:nvSpPr>
          <p:cNvPr id="548" name="Google Shape;548;p2"/>
          <p:cNvSpPr txBox="1"/>
          <p:nvPr>
            <p:ph idx="16" type="body"/>
          </p:nvPr>
        </p:nvSpPr>
        <p:spPr>
          <a:xfrm>
            <a:off x="561474" y="5921770"/>
            <a:ext cx="857618" cy="39321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07</a:t>
            </a:r>
            <a:endParaRPr/>
          </a:p>
        </p:txBody>
      </p:sp>
      <p:sp>
        <p:nvSpPr>
          <p:cNvPr id="549" name="Google Shape;549;p2"/>
          <p:cNvSpPr txBox="1"/>
          <p:nvPr>
            <p:ph idx="17" type="body"/>
          </p:nvPr>
        </p:nvSpPr>
        <p:spPr>
          <a:xfrm>
            <a:off x="1486931" y="5959339"/>
            <a:ext cx="6497342"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Sfide nella gestione degli orari e dei ruoli dei volontari</a:t>
            </a:r>
            <a:endParaRPr/>
          </a:p>
        </p:txBody>
      </p:sp>
      <p:sp>
        <p:nvSpPr>
          <p:cNvPr id="550" name="Google Shape;550;p2"/>
          <p:cNvSpPr txBox="1"/>
          <p:nvPr>
            <p:ph idx="18" type="body"/>
          </p:nvPr>
        </p:nvSpPr>
        <p:spPr>
          <a:xfrm>
            <a:off x="561474" y="6417061"/>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08</a:t>
            </a:r>
            <a:endParaRPr/>
          </a:p>
        </p:txBody>
      </p:sp>
      <p:sp>
        <p:nvSpPr>
          <p:cNvPr id="551" name="Google Shape;551;p2"/>
          <p:cNvSpPr txBox="1"/>
          <p:nvPr>
            <p:ph idx="19" type="body"/>
          </p:nvPr>
        </p:nvSpPr>
        <p:spPr>
          <a:xfrm>
            <a:off x="1486931" y="6468218"/>
            <a:ext cx="5748258" cy="348400"/>
          </a:xfrm>
          <a:prstGeom prst="rect">
            <a:avLst/>
          </a:prstGeom>
          <a:noFill/>
          <a:ln>
            <a:noFill/>
          </a:ln>
        </p:spPr>
        <p:txBody>
          <a:bodyPr anchorCtr="0" anchor="ctr" bIns="45700" lIns="91425" spcFirstLastPara="1" rIns="91425" wrap="square" tIns="45700">
            <a:noAutofit/>
          </a:bodyPr>
          <a:lstStyle/>
          <a:p>
            <a:pPr indent="0" lvl="0" marL="0" rtl="0" algn="l">
              <a:lnSpc>
                <a:spcPct val="122500"/>
              </a:lnSpc>
              <a:spcBef>
                <a:spcPts val="0"/>
              </a:spcBef>
              <a:spcAft>
                <a:spcPts val="0"/>
              </a:spcAft>
              <a:buClr>
                <a:srgbClr val="6D6E71"/>
              </a:buClr>
              <a:buSzPts val="1600"/>
              <a:buNone/>
            </a:pPr>
            <a:r>
              <a:rPr lang="en-IE" sz="1600">
                <a:latin typeface="Calibri"/>
                <a:ea typeface="Calibri"/>
                <a:cs typeface="Calibri"/>
                <a:sym typeface="Calibri"/>
              </a:rPr>
              <a:t>Difficoltà a gestire le attività HR senza un supporto dedicato</a:t>
            </a:r>
            <a:endParaRPr/>
          </a:p>
        </p:txBody>
      </p:sp>
      <p:sp>
        <p:nvSpPr>
          <p:cNvPr id="552" name="Google Shape;552;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53" name="Google Shape;553;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54" name="Google Shape;554;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5" name="Google Shape;555;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Sfide</a:t>
            </a:r>
            <a:endParaRPr/>
          </a:p>
        </p:txBody>
      </p:sp>
      <p:sp>
        <p:nvSpPr>
          <p:cNvPr id="556" name="Google Shape;556;p2"/>
          <p:cNvSpPr txBox="1"/>
          <p:nvPr/>
        </p:nvSpPr>
        <p:spPr>
          <a:xfrm>
            <a:off x="561474" y="6912352"/>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09</a:t>
            </a:r>
            <a:endParaRPr/>
          </a:p>
        </p:txBody>
      </p:sp>
      <p:sp>
        <p:nvSpPr>
          <p:cNvPr id="557" name="Google Shape;557;p2"/>
          <p:cNvSpPr txBox="1"/>
          <p:nvPr/>
        </p:nvSpPr>
        <p:spPr>
          <a:xfrm>
            <a:off x="1486931" y="6971275"/>
            <a:ext cx="5937997" cy="348400"/>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Mantenere l'allineamento e la motivazione del team </a:t>
            </a:r>
            <a:endParaRPr/>
          </a:p>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Gestione del feedback</a:t>
            </a:r>
            <a:endParaRPr/>
          </a:p>
        </p:txBody>
      </p:sp>
      <p:grpSp>
        <p:nvGrpSpPr>
          <p:cNvPr id="558" name="Google Shape;558;p2"/>
          <p:cNvGrpSpPr/>
          <p:nvPr/>
        </p:nvGrpSpPr>
        <p:grpSpPr>
          <a:xfrm>
            <a:off x="-12192" y="3364307"/>
            <a:ext cx="4715405" cy="4024960"/>
            <a:chOff x="-12192" y="3364307"/>
            <a:chExt cx="4715405" cy="4024960"/>
          </a:xfrm>
        </p:grpSpPr>
        <p:cxnSp>
          <p:nvCxnSpPr>
            <p:cNvPr id="559" name="Google Shape;559;p2"/>
            <p:cNvCxnSpPr/>
            <p:nvPr/>
          </p:nvCxnSpPr>
          <p:spPr>
            <a:xfrm rot="10800000">
              <a:off x="-12192"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0" name="Google Shape;560;p2"/>
            <p:cNvCxnSpPr/>
            <p:nvPr/>
          </p:nvCxnSpPr>
          <p:spPr>
            <a:xfrm rot="10800000">
              <a:off x="-12192" y="38674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1" name="Google Shape;561;p2"/>
            <p:cNvCxnSpPr/>
            <p:nvPr/>
          </p:nvCxnSpPr>
          <p:spPr>
            <a:xfrm rot="10800000">
              <a:off x="-12192" y="43705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2" name="Google Shape;562;p2"/>
            <p:cNvCxnSpPr/>
            <p:nvPr/>
          </p:nvCxnSpPr>
          <p:spPr>
            <a:xfrm rot="10800000">
              <a:off x="-12192" y="487366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3" name="Google Shape;563;p2"/>
            <p:cNvCxnSpPr/>
            <p:nvPr/>
          </p:nvCxnSpPr>
          <p:spPr>
            <a:xfrm rot="10800000">
              <a:off x="-12192" y="537678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4" name="Google Shape;564;p2"/>
            <p:cNvCxnSpPr/>
            <p:nvPr/>
          </p:nvCxnSpPr>
          <p:spPr>
            <a:xfrm rot="10800000">
              <a:off x="-12192" y="58799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5" name="Google Shape;565;p2"/>
            <p:cNvCxnSpPr/>
            <p:nvPr/>
          </p:nvCxnSpPr>
          <p:spPr>
            <a:xfrm rot="10800000">
              <a:off x="-12192" y="63830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6" name="Google Shape;566;p2"/>
            <p:cNvCxnSpPr/>
            <p:nvPr/>
          </p:nvCxnSpPr>
          <p:spPr>
            <a:xfrm rot="10800000">
              <a:off x="-12192" y="68861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7" name="Google Shape;567;p2"/>
            <p:cNvCxnSpPr/>
            <p:nvPr/>
          </p:nvCxnSpPr>
          <p:spPr>
            <a:xfrm rot="10800000">
              <a:off x="-12192" y="7389267"/>
              <a:ext cx="4715405" cy="0"/>
            </a:xfrm>
            <a:prstGeom prst="straightConnector1">
              <a:avLst/>
            </a:prstGeom>
            <a:noFill/>
            <a:ln cap="flat" cmpd="sng" w="28575">
              <a:solidFill>
                <a:srgbClr val="69ADAD"/>
              </a:solidFill>
              <a:prstDash val="solid"/>
              <a:miter lim="800000"/>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73" name="Google Shape;573;p3"/>
          <p:cNvSpPr txBox="1"/>
          <p:nvPr>
            <p:ph idx="4" type="body"/>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IE">
                <a:latin typeface="Calibri"/>
                <a:ea typeface="Calibri"/>
                <a:cs typeface="Calibri"/>
                <a:sym typeface="Calibri"/>
              </a:rPr>
              <a:t>Nutrire i team e il personale</a:t>
            </a:r>
            <a:endParaRPr/>
          </a:p>
          <a:p>
            <a:pPr indent="0" lvl="0" marL="0" rtl="0" algn="l">
              <a:lnSpc>
                <a:spcPct val="100000"/>
              </a:lnSpc>
              <a:spcBef>
                <a:spcPts val="0"/>
              </a:spcBef>
              <a:spcAft>
                <a:spcPts val="0"/>
              </a:spcAft>
              <a:buClr>
                <a:schemeClr val="lt1"/>
              </a:buClr>
              <a:buSzPts val="2600"/>
              <a:buNone/>
            </a:pPr>
            <a:r>
              <a:rPr b="0" lang="en-IE" sz="2600"/>
              <a:t>Sfide e soluzioni digitali</a:t>
            </a:r>
            <a:endParaRPr b="0" sz="2600">
              <a:latin typeface="Calibri"/>
              <a:ea typeface="Calibri"/>
              <a:cs typeface="Calibri"/>
              <a:sym typeface="Calibri"/>
            </a:endParaRPr>
          </a:p>
        </p:txBody>
      </p:sp>
      <p:sp>
        <p:nvSpPr>
          <p:cNvPr id="574" name="Google Shape;574;p3"/>
          <p:cNvSpPr txBox="1"/>
          <p:nvPr/>
        </p:nvSpPr>
        <p:spPr>
          <a:xfrm>
            <a:off x="395288" y="414004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Difficoltà a trovare e trattenere membri del team o volontari</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Difficoltà a trovare e mantenere membri del team o volontari</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Attirate persone appassionate alla vostra causa o alla vostra azienda creando un ambiente favorevole e offrendo opportunità di crescita personale o di impegno.</a:t>
            </a:r>
            <a:endParaRPr/>
          </a:p>
        </p:txBody>
      </p:sp>
      <p:sp>
        <p:nvSpPr>
          <p:cNvPr id="575" name="Google Shape;575;p3"/>
          <p:cNvSpPr txBox="1"/>
          <p:nvPr/>
        </p:nvSpPr>
        <p:spPr>
          <a:xfrm>
            <a:off x="1042023" y="35326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a:t>
            </a:r>
            <a:endParaRPr/>
          </a:p>
        </p:txBody>
      </p:sp>
      <p:sp>
        <p:nvSpPr>
          <p:cNvPr id="576" name="Google Shape;576;p3"/>
          <p:cNvSpPr txBox="1"/>
          <p:nvPr/>
        </p:nvSpPr>
        <p:spPr>
          <a:xfrm>
            <a:off x="386829" y="2411517"/>
            <a:ext cx="5607990" cy="800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4A8887"/>
                </a:solidFill>
                <a:latin typeface="Calibri"/>
                <a:ea typeface="Calibri"/>
                <a:cs typeface="Calibri"/>
                <a:sym typeface="Calibri"/>
              </a:rPr>
              <a:t>Nutrire i team e il personale: </a:t>
            </a:r>
            <a:r>
              <a:rPr lang="en-IE" sz="2200">
                <a:solidFill>
                  <a:srgbClr val="4A8887"/>
                </a:solidFill>
                <a:latin typeface="Calibri"/>
                <a:ea typeface="Calibri"/>
                <a:cs typeface="Calibri"/>
                <a:sym typeface="Calibri"/>
              </a:rPr>
              <a:t>Dare forza a chi è in grado di farlo </a:t>
            </a:r>
            <a:endParaRPr/>
          </a:p>
          <a:p>
            <a:pPr indent="0" lvl="0" marL="0" marR="0" rtl="0" algn="l">
              <a:spcBef>
                <a:spcPts val="0"/>
              </a:spcBef>
              <a:spcAft>
                <a:spcPts val="0"/>
              </a:spcAft>
              <a:buNone/>
            </a:pPr>
            <a:r>
              <a:rPr lang="en-IE" sz="2200">
                <a:solidFill>
                  <a:srgbClr val="4A8887"/>
                </a:solidFill>
                <a:latin typeface="Calibri"/>
                <a:ea typeface="Calibri"/>
                <a:cs typeface="Calibri"/>
                <a:sym typeface="Calibri"/>
              </a:rPr>
              <a:t>Piccoli team e crescita dei talenti</a:t>
            </a:r>
            <a:endParaRPr/>
          </a:p>
        </p:txBody>
      </p:sp>
      <p:pic>
        <p:nvPicPr>
          <p:cNvPr id="577" name="Google Shape;577;p3"/>
          <p:cNvPicPr preferRelativeResize="0"/>
          <p:nvPr>
            <p:ph idx="2" type="pic"/>
          </p:nvPr>
        </p:nvPicPr>
        <p:blipFill rotWithShape="1">
          <a:blip r:embed="rId3">
            <a:alphaModFix/>
          </a:blip>
          <a:srcRect b="9548" l="0" r="0" t="9547"/>
          <a:stretch/>
        </p:blipFill>
        <p:spPr>
          <a:xfrm>
            <a:off x="5205348" y="0"/>
            <a:ext cx="2354327" cy="2862503"/>
          </a:xfrm>
          <a:prstGeom prst="rect">
            <a:avLst/>
          </a:prstGeom>
          <a:noFill/>
          <a:ln>
            <a:noFill/>
          </a:ln>
        </p:spPr>
      </p:pic>
      <p:pic>
        <p:nvPicPr>
          <p:cNvPr id="578" name="Google Shape;578;p3"/>
          <p:cNvPicPr preferRelativeResize="0"/>
          <p:nvPr/>
        </p:nvPicPr>
        <p:blipFill rotWithShape="1">
          <a:blip r:embed="rId4">
            <a:alphaModFix amt="70000"/>
          </a:blip>
          <a:srcRect b="0" l="0" r="0" t="9359"/>
          <a:stretch/>
        </p:blipFill>
        <p:spPr>
          <a:xfrm>
            <a:off x="5205348" y="-4520"/>
            <a:ext cx="3134032" cy="2840731"/>
          </a:xfrm>
          <a:custGeom>
            <a:rect b="b" l="l" r="r" t="t"/>
            <a:pathLst>
              <a:path extrusionOk="0" h="2840731" w="3134032">
                <a:moveTo>
                  <a:pt x="2909498" y="0"/>
                </a:moveTo>
                <a:lnTo>
                  <a:pt x="3134032" y="0"/>
                </a:lnTo>
                <a:lnTo>
                  <a:pt x="3134032" y="2840731"/>
                </a:lnTo>
                <a:lnTo>
                  <a:pt x="2909498" y="2840731"/>
                </a:lnTo>
                <a:close/>
                <a:moveTo>
                  <a:pt x="0" y="0"/>
                </a:moveTo>
                <a:lnTo>
                  <a:pt x="2354327" y="0"/>
                </a:lnTo>
                <a:lnTo>
                  <a:pt x="2354327" y="2840731"/>
                </a:lnTo>
                <a:lnTo>
                  <a:pt x="0" y="2840731"/>
                </a:lnTo>
                <a:close/>
              </a:path>
            </a:pathLst>
          </a:custGeom>
          <a:noFill/>
          <a:ln>
            <a:noFill/>
          </a:ln>
        </p:spPr>
      </p:pic>
      <p:pic>
        <p:nvPicPr>
          <p:cNvPr descr="Group brainstorm with solid fill" id="579" name="Google Shape;579;p3"/>
          <p:cNvPicPr preferRelativeResize="0"/>
          <p:nvPr/>
        </p:nvPicPr>
        <p:blipFill rotWithShape="1">
          <a:blip r:embed="rId5">
            <a:alphaModFix/>
          </a:blip>
          <a:srcRect b="0" l="0" r="0" t="0"/>
          <a:stretch/>
        </p:blipFill>
        <p:spPr>
          <a:xfrm>
            <a:off x="274047" y="3314165"/>
            <a:ext cx="829489" cy="829489"/>
          </a:xfrm>
          <a:prstGeom prst="rect">
            <a:avLst/>
          </a:prstGeom>
          <a:noFill/>
          <a:ln>
            <a:noFill/>
          </a:ln>
        </p:spPr>
      </p:pic>
      <p:sp>
        <p:nvSpPr>
          <p:cNvPr id="580" name="Google Shape;580;p3"/>
          <p:cNvSpPr txBox="1"/>
          <p:nvPr/>
        </p:nvSpPr>
        <p:spPr>
          <a:xfrm>
            <a:off x="395288" y="6562913"/>
            <a:ext cx="6732587" cy="257079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LinkedIn</a:t>
            </a:r>
            <a:r>
              <a:rPr b="1" i="0" lang="en-IE" sz="14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Pubblicate opportunità per volontari o membri di team part-time. Evidenziate i vantaggi di lavorare a un'idea o a un'attività significativa, come lo sviluppo di competenze o certificazioni.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https://ie.</a:t>
            </a:r>
            <a:r>
              <a:rPr b="0" i="0" lang="en-IE" sz="1400">
                <a:solidFill>
                  <a:srgbClr val="4A8887"/>
                </a:solidFill>
                <a:latin typeface="Calibri"/>
                <a:ea typeface="Calibri"/>
                <a:cs typeface="Calibri"/>
                <a:sym typeface="Calibri"/>
              </a:rPr>
              <a:t>linkedin.com/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Murale</a:t>
            </a:r>
            <a:r>
              <a:rPr b="1" i="0" lang="en-IE" sz="14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Usate questo strumento per fare un brainstorming di idee con il vostro team e creare un piano collaborativo per la formazione o gli eventi.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https://mural.</a:t>
            </a:r>
            <a:r>
              <a:rPr b="0" i="0" lang="en-IE" sz="1400">
                <a:solidFill>
                  <a:srgbClr val="4A8887"/>
                </a:solidFill>
                <a:latin typeface="Calibri"/>
                <a:ea typeface="Calibri"/>
                <a:cs typeface="Calibri"/>
                <a:sym typeface="Calibri"/>
              </a:rPr>
              <a:t>co/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Goodwall</a:t>
            </a:r>
            <a:r>
              <a:rPr b="0" i="0" lang="en-IE" sz="14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Una piattaforma per giovani professionisti focalizzata sullo sviluppo di competenze e progetti di sostenibilità. </a:t>
            </a:r>
            <a:r>
              <a:rPr b="0" i="0" lang="en-IE" sz="1400" u="sng">
                <a:solidFill>
                  <a:srgbClr val="4A8887"/>
                </a:solidFill>
                <a:latin typeface="Calibri"/>
                <a:ea typeface="Calibri"/>
                <a:cs typeface="Calibri"/>
                <a:sym typeface="Calibri"/>
                <a:hlinkClick r:id="rId8">
                  <a:extLst>
                    <a:ext uri="{A12FA001-AC4F-418D-AE19-62706E023703}">
                      <ahyp:hlinkClr val="tx"/>
                    </a:ext>
                  </a:extLst>
                </a:hlinkClick>
              </a:rPr>
              <a:t>https://www.</a:t>
            </a:r>
            <a:r>
              <a:rPr b="0" i="0" lang="en-IE" sz="1400">
                <a:solidFill>
                  <a:srgbClr val="4A8887"/>
                </a:solidFill>
                <a:latin typeface="Calibri"/>
                <a:ea typeface="Calibri"/>
                <a:cs typeface="Calibri"/>
                <a:sym typeface="Calibri"/>
              </a:rPr>
              <a:t>goodwall.io/ </a:t>
            </a:r>
            <a:endParaRPr b="0" i="0" sz="1400">
              <a:solidFill>
                <a:srgbClr val="4A8887"/>
              </a:solidFill>
              <a:latin typeface="Calibri"/>
              <a:ea typeface="Calibri"/>
              <a:cs typeface="Calibri"/>
              <a:sym typeface="Calibri"/>
            </a:endParaRPr>
          </a:p>
        </p:txBody>
      </p:sp>
      <p:sp>
        <p:nvSpPr>
          <p:cNvPr id="581" name="Google Shape;581;p3"/>
          <p:cNvSpPr txBox="1"/>
          <p:nvPr/>
        </p:nvSpPr>
        <p:spPr>
          <a:xfrm>
            <a:off x="386829" y="5699762"/>
            <a:ext cx="6732588" cy="86315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LinkedIn</a:t>
            </a:r>
            <a:r>
              <a:rPr lang="en-IE" sz="1600">
                <a:solidFill>
                  <a:srgbClr val="4A8887"/>
                </a:solidFill>
                <a:latin typeface="Calibri"/>
                <a:ea typeface="Calibri"/>
                <a:cs typeface="Calibri"/>
                <a:sym typeface="Calibri"/>
              </a:rPr>
              <a:t>, </a:t>
            </a:r>
            <a:r>
              <a:rPr b="1" lang="en-IE" sz="1600">
                <a:solidFill>
                  <a:srgbClr val="4A8887"/>
                </a:solidFill>
                <a:latin typeface="Calibri"/>
                <a:ea typeface="Calibri"/>
                <a:cs typeface="Calibri"/>
                <a:sym typeface="Calibri"/>
              </a:rPr>
              <a:t>Mural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Goodwall</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pic>
        <p:nvPicPr>
          <p:cNvPr id="582" name="Google Shape;582;p3"/>
          <p:cNvPicPr preferRelativeResize="0"/>
          <p:nvPr/>
        </p:nvPicPr>
        <p:blipFill rotWithShape="1">
          <a:blip r:embed="rId9">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4"/>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88" name="Google Shape;588;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89" name="Google Shape;589;p4"/>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le squadre e il personale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590" name="Google Shape;590;p4"/>
          <p:cNvSpPr txBox="1"/>
          <p:nvPr/>
        </p:nvSpPr>
        <p:spPr>
          <a:xfrm>
            <a:off x="395288" y="322564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Mancanza di accesso alle opportunità di formazione del team</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Accesso limitato alla formazione per i membri del team.</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Offrite opportunità di formazione accessibili e a basso costo per migliorare il vostro team. Concentratevi su workshop, corsi online o programmi di mentorship per migliorare le loro capacità e la loro fiducia.</a:t>
            </a:r>
            <a:endParaRPr i="1" sz="1400">
              <a:solidFill>
                <a:srgbClr val="4A8887"/>
              </a:solidFill>
              <a:latin typeface="Calibri"/>
              <a:ea typeface="Calibri"/>
              <a:cs typeface="Calibri"/>
              <a:sym typeface="Calibri"/>
            </a:endParaRPr>
          </a:p>
        </p:txBody>
      </p:sp>
      <p:sp>
        <p:nvSpPr>
          <p:cNvPr id="591" name="Google Shape;591;p4"/>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2</a:t>
            </a:r>
            <a:endParaRPr/>
          </a:p>
        </p:txBody>
      </p:sp>
      <p:pic>
        <p:nvPicPr>
          <p:cNvPr descr="Group brainstorm with solid fill" id="592" name="Google Shape;592;p4"/>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593" name="Google Shape;593;p4"/>
          <p:cNvSpPr txBox="1"/>
          <p:nvPr/>
        </p:nvSpPr>
        <p:spPr>
          <a:xfrm>
            <a:off x="395288" y="5707965"/>
            <a:ext cx="6732587" cy="121251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Coursera: </a:t>
            </a:r>
            <a:r>
              <a:rPr b="0" i="0" lang="en-IE" sz="1400">
                <a:solidFill>
                  <a:srgbClr val="4B4B4B"/>
                </a:solidFill>
                <a:latin typeface="Calibri"/>
                <a:ea typeface="Calibri"/>
                <a:cs typeface="Calibri"/>
                <a:sym typeface="Calibri"/>
              </a:rPr>
              <a:t>Accesso a corsi online a prezzi accessibili su operazioni commerciali e pratiche sostenibili.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www.</a:t>
            </a:r>
            <a:r>
              <a:rPr b="0" i="0" lang="en-IE" sz="1400">
                <a:solidFill>
                  <a:srgbClr val="4A8887"/>
                </a:solidFill>
                <a:latin typeface="Calibri"/>
                <a:ea typeface="Calibri"/>
                <a:cs typeface="Calibri"/>
                <a:sym typeface="Calibri"/>
              </a:rPr>
              <a:t>coursera.org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YouTube: </a:t>
            </a:r>
            <a:r>
              <a:rPr b="0" i="0" lang="en-IE" sz="1400">
                <a:solidFill>
                  <a:srgbClr val="4B4B4B"/>
                </a:solidFill>
                <a:latin typeface="Calibri"/>
                <a:ea typeface="Calibri"/>
                <a:cs typeface="Calibri"/>
                <a:sym typeface="Calibri"/>
              </a:rPr>
              <a:t>Utilizzate tutorial gratuiti per competenze come il marketing digitale, il coinvolgimento della comunità o le pratiche sostenibili.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www.</a:t>
            </a:r>
            <a:r>
              <a:rPr b="0" i="0" lang="en-IE" sz="1400">
                <a:solidFill>
                  <a:srgbClr val="4A8887"/>
                </a:solidFill>
                <a:latin typeface="Calibri"/>
                <a:ea typeface="Calibri"/>
                <a:cs typeface="Calibri"/>
                <a:sym typeface="Calibri"/>
              </a:rPr>
              <a:t>youtube.com </a:t>
            </a:r>
            <a:endParaRPr b="0" i="0" sz="1400">
              <a:solidFill>
                <a:srgbClr val="4A8887"/>
              </a:solidFill>
              <a:latin typeface="Calibri"/>
              <a:ea typeface="Calibri"/>
              <a:cs typeface="Calibri"/>
              <a:sym typeface="Calibri"/>
            </a:endParaRPr>
          </a:p>
        </p:txBody>
      </p:sp>
      <p:sp>
        <p:nvSpPr>
          <p:cNvPr id="594" name="Google Shape;594;p4"/>
          <p:cNvSpPr txBox="1"/>
          <p:nvPr/>
        </p:nvSpPr>
        <p:spPr>
          <a:xfrm>
            <a:off x="386829" y="4844814"/>
            <a:ext cx="6732588" cy="74779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Coursera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YouTube</a:t>
            </a:r>
            <a:endParaRPr/>
          </a:p>
        </p:txBody>
      </p:sp>
      <p:sp>
        <p:nvSpPr>
          <p:cNvPr id="595" name="Google Shape;595;p4"/>
          <p:cNvSpPr txBox="1"/>
          <p:nvPr/>
        </p:nvSpPr>
        <p:spPr>
          <a:xfrm>
            <a:off x="395288" y="7834454"/>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Delega di ruolo non chiara all'interno del team</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Delega dei ruoli non chiara.</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Definite chiaramente i ruoli e le responsabilità del team per ridurre al minimo le sovrapposizioni e la confusione. Creare uno spazio di lavoro condiviso in cui tutti conoscano i propri compiti.</a:t>
            </a:r>
            <a:endParaRPr i="1" sz="1400">
              <a:solidFill>
                <a:srgbClr val="4A8887"/>
              </a:solidFill>
              <a:latin typeface="Calibri"/>
              <a:ea typeface="Calibri"/>
              <a:cs typeface="Calibri"/>
              <a:sym typeface="Calibri"/>
            </a:endParaRPr>
          </a:p>
        </p:txBody>
      </p:sp>
      <p:sp>
        <p:nvSpPr>
          <p:cNvPr id="596" name="Google Shape;596;p4"/>
          <p:cNvSpPr txBox="1"/>
          <p:nvPr/>
        </p:nvSpPr>
        <p:spPr>
          <a:xfrm>
            <a:off x="1042023" y="722702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3</a:t>
            </a:r>
            <a:endParaRPr/>
          </a:p>
        </p:txBody>
      </p:sp>
      <p:pic>
        <p:nvPicPr>
          <p:cNvPr descr="Group brainstorm with solid fill" id="597" name="Google Shape;597;p4"/>
          <p:cNvPicPr preferRelativeResize="0"/>
          <p:nvPr/>
        </p:nvPicPr>
        <p:blipFill rotWithShape="1">
          <a:blip r:embed="rId3">
            <a:alphaModFix/>
          </a:blip>
          <a:srcRect b="0" l="0" r="0" t="0"/>
          <a:stretch/>
        </p:blipFill>
        <p:spPr>
          <a:xfrm>
            <a:off x="274047" y="7008570"/>
            <a:ext cx="829489" cy="829489"/>
          </a:xfrm>
          <a:prstGeom prst="rect">
            <a:avLst/>
          </a:prstGeom>
          <a:noFill/>
          <a:ln>
            <a:noFill/>
          </a:ln>
        </p:spPr>
      </p:pic>
      <p:sp>
        <p:nvSpPr>
          <p:cNvPr id="598" name="Google Shape;598;p4"/>
          <p:cNvSpPr/>
          <p:nvPr/>
        </p:nvSpPr>
        <p:spPr>
          <a:xfrm>
            <a:off x="4404050" y="356282"/>
            <a:ext cx="843692" cy="843690"/>
          </a:xfrm>
          <a:custGeom>
            <a:rect b="b" l="l" r="r" t="t"/>
            <a:pathLst>
              <a:path extrusionOk="0" h="4876680" w="4876689">
                <a:moveTo>
                  <a:pt x="4779331" y="568809"/>
                </a:moveTo>
                <a:lnTo>
                  <a:pt x="4692234" y="386510"/>
                </a:lnTo>
                <a:lnTo>
                  <a:pt x="4078729" y="1000015"/>
                </a:lnTo>
                <a:lnTo>
                  <a:pt x="3876675" y="797961"/>
                </a:lnTo>
                <a:lnTo>
                  <a:pt x="4490190" y="184446"/>
                </a:lnTo>
                <a:lnTo>
                  <a:pt x="4307881" y="97359"/>
                </a:lnTo>
                <a:cubicBezTo>
                  <a:pt x="3926205" y="-84968"/>
                  <a:pt x="3468729" y="-6416"/>
                  <a:pt x="3169482" y="292822"/>
                </a:cubicBezTo>
                <a:cubicBezTo>
                  <a:pt x="2894829" y="567475"/>
                  <a:pt x="2806084" y="975440"/>
                  <a:pt x="2934338" y="1335733"/>
                </a:cubicBezTo>
                <a:lnTo>
                  <a:pt x="2623538" y="1637418"/>
                </a:lnTo>
                <a:cubicBezTo>
                  <a:pt x="2517391" y="1578240"/>
                  <a:pt x="2404501" y="1531805"/>
                  <a:pt x="2286000" y="1498582"/>
                </a:cubicBezTo>
                <a:lnTo>
                  <a:pt x="2286000" y="1152377"/>
                </a:lnTo>
                <a:lnTo>
                  <a:pt x="1428750" y="1152377"/>
                </a:lnTo>
                <a:lnTo>
                  <a:pt x="1428760" y="1498572"/>
                </a:lnTo>
                <a:cubicBezTo>
                  <a:pt x="1310259" y="1531796"/>
                  <a:pt x="1197359" y="1578240"/>
                  <a:pt x="1091213" y="1637418"/>
                </a:cubicBezTo>
                <a:lnTo>
                  <a:pt x="847106" y="1393312"/>
                </a:lnTo>
                <a:lnTo>
                  <a:pt x="240935" y="1999483"/>
                </a:lnTo>
                <a:lnTo>
                  <a:pt x="485042" y="2243599"/>
                </a:lnTo>
                <a:cubicBezTo>
                  <a:pt x="425872" y="2349746"/>
                  <a:pt x="379428" y="2462636"/>
                  <a:pt x="346215" y="2581136"/>
                </a:cubicBezTo>
                <a:lnTo>
                  <a:pt x="0" y="2581136"/>
                </a:lnTo>
                <a:lnTo>
                  <a:pt x="10" y="3438386"/>
                </a:lnTo>
                <a:lnTo>
                  <a:pt x="346196" y="3438386"/>
                </a:lnTo>
                <a:cubicBezTo>
                  <a:pt x="379419" y="3556887"/>
                  <a:pt x="425863" y="3669787"/>
                  <a:pt x="485042" y="3775933"/>
                </a:cubicBezTo>
                <a:lnTo>
                  <a:pt x="240935" y="4020049"/>
                </a:lnTo>
                <a:lnTo>
                  <a:pt x="847106" y="4626211"/>
                </a:lnTo>
                <a:lnTo>
                  <a:pt x="1091213" y="4382104"/>
                </a:lnTo>
                <a:cubicBezTo>
                  <a:pt x="1197369" y="4441283"/>
                  <a:pt x="1310269" y="4487727"/>
                  <a:pt x="1428760" y="4520950"/>
                </a:cubicBezTo>
                <a:lnTo>
                  <a:pt x="1428760" y="4876661"/>
                </a:lnTo>
                <a:lnTo>
                  <a:pt x="2286010" y="4876681"/>
                </a:lnTo>
                <a:lnTo>
                  <a:pt x="2286010" y="4520941"/>
                </a:lnTo>
                <a:cubicBezTo>
                  <a:pt x="2404501" y="4487718"/>
                  <a:pt x="2517401" y="4441283"/>
                  <a:pt x="2623547" y="4382104"/>
                </a:cubicBezTo>
                <a:lnTo>
                  <a:pt x="2867663" y="4626221"/>
                </a:lnTo>
                <a:lnTo>
                  <a:pt x="3473825" y="4020049"/>
                </a:lnTo>
                <a:lnTo>
                  <a:pt x="3229718" y="3775943"/>
                </a:lnTo>
                <a:cubicBezTo>
                  <a:pt x="3288897" y="3669796"/>
                  <a:pt x="3335341" y="3556896"/>
                  <a:pt x="3368564" y="3438396"/>
                </a:cubicBezTo>
                <a:lnTo>
                  <a:pt x="3714750" y="3438386"/>
                </a:lnTo>
                <a:lnTo>
                  <a:pt x="3714750" y="2581117"/>
                </a:lnTo>
                <a:lnTo>
                  <a:pt x="3368545" y="2581117"/>
                </a:lnTo>
                <a:cubicBezTo>
                  <a:pt x="3335798" y="2464322"/>
                  <a:pt x="3290145" y="2352975"/>
                  <a:pt x="3232185" y="2248181"/>
                </a:cubicBezTo>
                <a:lnTo>
                  <a:pt x="3540290" y="1942104"/>
                </a:lnTo>
                <a:cubicBezTo>
                  <a:pt x="3649332" y="1981004"/>
                  <a:pt x="3762718" y="2000026"/>
                  <a:pt x="3875494" y="2000016"/>
                </a:cubicBezTo>
                <a:cubicBezTo>
                  <a:pt x="4135526" y="2000007"/>
                  <a:pt x="4392178" y="1898880"/>
                  <a:pt x="4583859" y="1707199"/>
                </a:cubicBezTo>
                <a:cubicBezTo>
                  <a:pt x="4883106" y="1407971"/>
                  <a:pt x="4961658" y="950485"/>
                  <a:pt x="4779331" y="568809"/>
                </a:cubicBezTo>
                <a:close/>
                <a:moveTo>
                  <a:pt x="3139402" y="2866877"/>
                </a:moveTo>
                <a:lnTo>
                  <a:pt x="3429000" y="2866877"/>
                </a:lnTo>
                <a:lnTo>
                  <a:pt x="3429000" y="3152636"/>
                </a:lnTo>
                <a:lnTo>
                  <a:pt x="3139402" y="3152627"/>
                </a:lnTo>
                <a:cubicBezTo>
                  <a:pt x="3098311" y="3301045"/>
                  <a:pt x="3127172" y="3421451"/>
                  <a:pt x="2865749" y="3816072"/>
                </a:cubicBezTo>
                <a:lnTo>
                  <a:pt x="3069717" y="4020040"/>
                </a:lnTo>
                <a:lnTo>
                  <a:pt x="2867663" y="4222094"/>
                </a:lnTo>
                <a:lnTo>
                  <a:pt x="2663704" y="4018125"/>
                </a:lnTo>
                <a:cubicBezTo>
                  <a:pt x="2533841" y="4091306"/>
                  <a:pt x="2472947" y="4195681"/>
                  <a:pt x="2000269" y="4291769"/>
                </a:cubicBezTo>
                <a:lnTo>
                  <a:pt x="2000269" y="4590902"/>
                </a:lnTo>
                <a:lnTo>
                  <a:pt x="1714519" y="4590892"/>
                </a:lnTo>
                <a:lnTo>
                  <a:pt x="1714519" y="4291779"/>
                </a:lnTo>
                <a:cubicBezTo>
                  <a:pt x="1364656" y="4220646"/>
                  <a:pt x="1295457" y="4180032"/>
                  <a:pt x="1051084" y="4018116"/>
                </a:cubicBezTo>
                <a:lnTo>
                  <a:pt x="847115" y="4222085"/>
                </a:lnTo>
                <a:lnTo>
                  <a:pt x="645052" y="4020031"/>
                </a:lnTo>
                <a:lnTo>
                  <a:pt x="849020" y="3816062"/>
                </a:lnTo>
                <a:cubicBezTo>
                  <a:pt x="587578" y="3421422"/>
                  <a:pt x="616639" y="3301712"/>
                  <a:pt x="575358" y="3152617"/>
                </a:cubicBezTo>
                <a:lnTo>
                  <a:pt x="285760" y="3152617"/>
                </a:lnTo>
                <a:lnTo>
                  <a:pt x="285750" y="2866867"/>
                </a:lnTo>
                <a:lnTo>
                  <a:pt x="575367" y="2866867"/>
                </a:lnTo>
                <a:cubicBezTo>
                  <a:pt x="671627" y="2393265"/>
                  <a:pt x="776792" y="2331581"/>
                  <a:pt x="849011" y="2203432"/>
                </a:cubicBezTo>
                <a:lnTo>
                  <a:pt x="645043" y="1999473"/>
                </a:lnTo>
                <a:lnTo>
                  <a:pt x="847106" y="1797419"/>
                </a:lnTo>
                <a:lnTo>
                  <a:pt x="1051074" y="2001388"/>
                </a:lnTo>
                <a:cubicBezTo>
                  <a:pt x="1181510" y="1927883"/>
                  <a:pt x="1241822" y="1823832"/>
                  <a:pt x="1714510" y="1727725"/>
                </a:cubicBezTo>
                <a:lnTo>
                  <a:pt x="1714500" y="1438127"/>
                </a:lnTo>
                <a:lnTo>
                  <a:pt x="2000260" y="1438127"/>
                </a:lnTo>
                <a:lnTo>
                  <a:pt x="2000260" y="1727744"/>
                </a:lnTo>
                <a:cubicBezTo>
                  <a:pt x="2075821" y="1746222"/>
                  <a:pt x="2224516" y="1760062"/>
                  <a:pt x="2415293" y="1851359"/>
                </a:cubicBezTo>
                <a:lnTo>
                  <a:pt x="2196398" y="2068806"/>
                </a:lnTo>
                <a:cubicBezTo>
                  <a:pt x="1835277" y="1938808"/>
                  <a:pt x="1425683" y="2027057"/>
                  <a:pt x="1150182" y="2302559"/>
                </a:cubicBezTo>
                <a:cubicBezTo>
                  <a:pt x="760247" y="2692503"/>
                  <a:pt x="760247" y="3326991"/>
                  <a:pt x="1150182" y="3716945"/>
                </a:cubicBezTo>
                <a:cubicBezTo>
                  <a:pt x="1345159" y="3911912"/>
                  <a:pt x="1601257" y="4009401"/>
                  <a:pt x="1857375" y="4009401"/>
                </a:cubicBezTo>
                <a:cubicBezTo>
                  <a:pt x="2113493" y="4009401"/>
                  <a:pt x="2369592" y="3911912"/>
                  <a:pt x="2564568" y="3716945"/>
                </a:cubicBezTo>
                <a:cubicBezTo>
                  <a:pt x="2838488" y="3443025"/>
                  <a:pt x="2927328" y="3036536"/>
                  <a:pt x="2800569" y="2676948"/>
                </a:cubicBezTo>
                <a:lnTo>
                  <a:pt x="3019473" y="2459493"/>
                </a:lnTo>
                <a:cubicBezTo>
                  <a:pt x="3107493" y="2646649"/>
                  <a:pt x="3121428" y="2792877"/>
                  <a:pt x="3139402" y="2866877"/>
                </a:cubicBezTo>
                <a:close/>
                <a:moveTo>
                  <a:pt x="2564949" y="2911025"/>
                </a:moveTo>
                <a:cubicBezTo>
                  <a:pt x="2595048" y="3128805"/>
                  <a:pt x="2523516" y="3353900"/>
                  <a:pt x="2362514" y="3514901"/>
                </a:cubicBezTo>
                <a:cubicBezTo>
                  <a:pt x="2084013" y="3793402"/>
                  <a:pt x="1630813" y="3793469"/>
                  <a:pt x="1352236" y="3514901"/>
                </a:cubicBezTo>
                <a:cubicBezTo>
                  <a:pt x="1073706" y="3236361"/>
                  <a:pt x="1073706" y="2783152"/>
                  <a:pt x="1352236" y="2504622"/>
                </a:cubicBezTo>
                <a:cubicBezTo>
                  <a:pt x="1514380" y="2342478"/>
                  <a:pt x="1741532" y="2271136"/>
                  <a:pt x="1960750" y="2302902"/>
                </a:cubicBezTo>
                <a:lnTo>
                  <a:pt x="1452934" y="2807365"/>
                </a:lnTo>
                <a:lnTo>
                  <a:pt x="2059095" y="3413536"/>
                </a:lnTo>
                <a:close/>
                <a:moveTo>
                  <a:pt x="4381814" y="1505154"/>
                </a:moveTo>
                <a:cubicBezTo>
                  <a:pt x="4168045" y="1718924"/>
                  <a:pt x="3841261" y="1775055"/>
                  <a:pt x="3568637" y="1644829"/>
                </a:cubicBezTo>
                <a:lnTo>
                  <a:pt x="3477787" y="1601433"/>
                </a:lnTo>
                <a:lnTo>
                  <a:pt x="2059762" y="3010085"/>
                </a:lnTo>
                <a:lnTo>
                  <a:pt x="1857708" y="2808032"/>
                </a:lnTo>
                <a:lnTo>
                  <a:pt x="3275562" y="1399532"/>
                </a:lnTo>
                <a:lnTo>
                  <a:pt x="3231861" y="1308044"/>
                </a:lnTo>
                <a:cubicBezTo>
                  <a:pt x="3101626" y="1035429"/>
                  <a:pt x="3157757" y="708645"/>
                  <a:pt x="3371526" y="494876"/>
                </a:cubicBezTo>
                <a:cubicBezTo>
                  <a:pt x="3533118" y="333284"/>
                  <a:pt x="3759260" y="261761"/>
                  <a:pt x="3977783" y="292726"/>
                </a:cubicBezTo>
                <a:lnTo>
                  <a:pt x="3472558" y="797952"/>
                </a:lnTo>
                <a:lnTo>
                  <a:pt x="4078719" y="1404113"/>
                </a:lnTo>
                <a:lnTo>
                  <a:pt x="4583954" y="898878"/>
                </a:lnTo>
                <a:cubicBezTo>
                  <a:pt x="4614910" y="1117411"/>
                  <a:pt x="4543397" y="1343572"/>
                  <a:pt x="4381814" y="15051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5"/>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04" name="Google Shape;604;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05" name="Google Shape;605;p5"/>
          <p:cNvSpPr txBox="1"/>
          <p:nvPr/>
        </p:nvSpPr>
        <p:spPr>
          <a:xfrm>
            <a:off x="395288" y="3429038"/>
            <a:ext cx="6732587" cy="173763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Asana: </a:t>
            </a:r>
            <a:r>
              <a:rPr b="0" i="0" lang="en-IE" sz="1400">
                <a:solidFill>
                  <a:srgbClr val="4B4B4B"/>
                </a:solidFill>
                <a:latin typeface="Calibri"/>
                <a:ea typeface="Calibri"/>
                <a:cs typeface="Calibri"/>
                <a:sym typeface="Calibri"/>
              </a:rPr>
              <a:t>Assegnare e monitorare le attività del team per semplificare le operazioni.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asana.com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Nozione: </a:t>
            </a:r>
            <a:r>
              <a:rPr b="0" i="0" lang="en-IE" sz="1400">
                <a:solidFill>
                  <a:srgbClr val="4B4B4B"/>
                </a:solidFill>
                <a:latin typeface="Calibri"/>
                <a:ea typeface="Calibri"/>
                <a:cs typeface="Calibri"/>
                <a:sym typeface="Calibri"/>
              </a:rPr>
              <a:t>Utilizzate modelli personalizzabili per creare un hub organizzato per i ruoli e i progetti del vostro team.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https://www.</a:t>
            </a:r>
            <a:r>
              <a:rPr b="0" i="0" lang="en-IE" sz="1400">
                <a:solidFill>
                  <a:srgbClr val="4A8887"/>
                </a:solidFill>
                <a:latin typeface="Calibri"/>
                <a:ea typeface="Calibri"/>
                <a:cs typeface="Calibri"/>
                <a:sym typeface="Calibri"/>
              </a:rPr>
              <a:t>notion.so/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Evernote </a:t>
            </a:r>
            <a:r>
              <a:rPr b="0" i="0" lang="en-IE" sz="1600">
                <a:solidFill>
                  <a:srgbClr val="4B4B4B"/>
                </a:solidFill>
                <a:latin typeface="Calibri"/>
                <a:ea typeface="Calibri"/>
                <a:cs typeface="Calibri"/>
                <a:sym typeface="Calibri"/>
              </a:rPr>
              <a:t>o </a:t>
            </a:r>
            <a:r>
              <a:rPr b="1" i="0" lang="en-IE" sz="1600">
                <a:solidFill>
                  <a:srgbClr val="4A8887"/>
                </a:solidFill>
                <a:latin typeface="Calibri"/>
                <a:ea typeface="Calibri"/>
                <a:cs typeface="Calibri"/>
                <a:sym typeface="Calibri"/>
              </a:rPr>
              <a:t>Notion</a:t>
            </a:r>
            <a:r>
              <a:rPr b="0" i="0" lang="en-IE" sz="16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Utilizzate queste applicazioni per registrare informazioni importanti sui vostri fornitori, sulle pratiche sostenibili o sulle idee per migliorare la vostra attività in modo ecologico.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https://evernote.</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606" name="Google Shape;606;p5"/>
          <p:cNvSpPr txBox="1"/>
          <p:nvPr/>
        </p:nvSpPr>
        <p:spPr>
          <a:xfrm>
            <a:off x="386829" y="25658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Asana, Notion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Evernote </a:t>
            </a:r>
            <a:r>
              <a:rPr lang="en-IE" sz="1400">
                <a:solidFill>
                  <a:srgbClr val="4B4B4B"/>
                </a:solidFill>
                <a:latin typeface="Calibri"/>
                <a:ea typeface="Calibri"/>
                <a:cs typeface="Calibri"/>
                <a:sym typeface="Calibri"/>
              </a:rPr>
              <a:t>o </a:t>
            </a:r>
            <a:r>
              <a:rPr b="1" lang="en-IE" sz="1600">
                <a:solidFill>
                  <a:srgbClr val="4A8887"/>
                </a:solidFill>
                <a:latin typeface="Calibri"/>
                <a:ea typeface="Calibri"/>
                <a:cs typeface="Calibri"/>
                <a:sym typeface="Calibri"/>
              </a:rPr>
              <a:t>Notion</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07" name="Google Shape;607;p5"/>
          <p:cNvSpPr txBox="1"/>
          <p:nvPr/>
        </p:nvSpPr>
        <p:spPr>
          <a:xfrm>
            <a:off x="395288" y="6153804"/>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Difficoltà a mantenere un piccolo team motivato</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Lotta per mantenere il vostro piccolo team motivato.</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Coinvolgere un senso di responsabilità condividendo l'impatto dei loro contributi sulla comunità e sull'ambiente. Riconoscere regolarmente i loro sforzi.</a:t>
            </a:r>
            <a:endParaRPr i="1" sz="1400">
              <a:solidFill>
                <a:srgbClr val="4A8887"/>
              </a:solidFill>
              <a:latin typeface="Calibri"/>
              <a:ea typeface="Calibri"/>
              <a:cs typeface="Calibri"/>
              <a:sym typeface="Calibri"/>
            </a:endParaRPr>
          </a:p>
        </p:txBody>
      </p:sp>
      <p:sp>
        <p:nvSpPr>
          <p:cNvPr id="608" name="Google Shape;608;p5"/>
          <p:cNvSpPr txBox="1"/>
          <p:nvPr/>
        </p:nvSpPr>
        <p:spPr>
          <a:xfrm>
            <a:off x="1042023" y="554637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4</a:t>
            </a:r>
            <a:endParaRPr/>
          </a:p>
        </p:txBody>
      </p:sp>
      <p:pic>
        <p:nvPicPr>
          <p:cNvPr descr="Group brainstorm with solid fill" id="609" name="Google Shape;609;p5"/>
          <p:cNvPicPr preferRelativeResize="0"/>
          <p:nvPr/>
        </p:nvPicPr>
        <p:blipFill rotWithShape="1">
          <a:blip r:embed="rId6">
            <a:alphaModFix/>
          </a:blip>
          <a:srcRect b="0" l="0" r="0" t="0"/>
          <a:stretch/>
        </p:blipFill>
        <p:spPr>
          <a:xfrm>
            <a:off x="274047" y="5327920"/>
            <a:ext cx="829489" cy="829489"/>
          </a:xfrm>
          <a:prstGeom prst="rect">
            <a:avLst/>
          </a:prstGeom>
          <a:noFill/>
          <a:ln>
            <a:noFill/>
          </a:ln>
        </p:spPr>
      </p:pic>
      <p:sp>
        <p:nvSpPr>
          <p:cNvPr id="610" name="Google Shape;610;p5"/>
          <p:cNvSpPr txBox="1"/>
          <p:nvPr/>
        </p:nvSpPr>
        <p:spPr>
          <a:xfrm>
            <a:off x="395288" y="8603093"/>
            <a:ext cx="6732587" cy="1271295"/>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Trello: </a:t>
            </a:r>
            <a:r>
              <a:rPr b="0" i="0" lang="en-IE" sz="1400">
                <a:solidFill>
                  <a:srgbClr val="4B4B4B"/>
                </a:solidFill>
                <a:latin typeface="Calibri"/>
                <a:ea typeface="Calibri"/>
                <a:cs typeface="Calibri"/>
                <a:sym typeface="Calibri"/>
              </a:rPr>
              <a:t>Crea schede per mostrare le attività completate e celebrare i risultati ottenuti.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trello.com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Slack: </a:t>
            </a:r>
            <a:r>
              <a:rPr b="0" i="0" lang="en-IE" sz="1400">
                <a:solidFill>
                  <a:srgbClr val="4B4B4B"/>
                </a:solidFill>
                <a:latin typeface="Calibri"/>
                <a:ea typeface="Calibri"/>
                <a:cs typeface="Calibri"/>
                <a:sym typeface="Calibri"/>
              </a:rPr>
              <a:t>Utilizzate un canale dedicato per evidenziare i contributi del team e condividere storie di successo. </a:t>
            </a:r>
            <a:r>
              <a:rPr b="0" i="0" lang="en-IE" sz="1400" u="sng">
                <a:solidFill>
                  <a:srgbClr val="4A8887"/>
                </a:solidFill>
                <a:latin typeface="Calibri"/>
                <a:ea typeface="Calibri"/>
                <a:cs typeface="Calibri"/>
                <a:sym typeface="Calibri"/>
                <a:hlinkClick r:id="rId8">
                  <a:extLst>
                    <a:ext uri="{A12FA001-AC4F-418D-AE19-62706E023703}">
                      <ahyp:hlinkClr val="tx"/>
                    </a:ext>
                  </a:extLst>
                </a:hlinkClick>
              </a:rPr>
              <a:t>slack.</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611" name="Google Shape;611;p5"/>
          <p:cNvSpPr txBox="1"/>
          <p:nvPr/>
        </p:nvSpPr>
        <p:spPr>
          <a:xfrm>
            <a:off x="386829" y="7739942"/>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Trello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Slack</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12" name="Google Shape;612;p5"/>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le squadre e il personale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13" name="Google Shape;613;p5"/>
          <p:cNvSpPr/>
          <p:nvPr/>
        </p:nvSpPr>
        <p:spPr>
          <a:xfrm>
            <a:off x="4404050" y="356282"/>
            <a:ext cx="843692" cy="843690"/>
          </a:xfrm>
          <a:custGeom>
            <a:rect b="b" l="l" r="r" t="t"/>
            <a:pathLst>
              <a:path extrusionOk="0" h="4876680" w="4876689">
                <a:moveTo>
                  <a:pt x="4779331" y="568809"/>
                </a:moveTo>
                <a:lnTo>
                  <a:pt x="4692234" y="386510"/>
                </a:lnTo>
                <a:lnTo>
                  <a:pt x="4078729" y="1000015"/>
                </a:lnTo>
                <a:lnTo>
                  <a:pt x="3876675" y="797961"/>
                </a:lnTo>
                <a:lnTo>
                  <a:pt x="4490190" y="184446"/>
                </a:lnTo>
                <a:lnTo>
                  <a:pt x="4307881" y="97359"/>
                </a:lnTo>
                <a:cubicBezTo>
                  <a:pt x="3926205" y="-84968"/>
                  <a:pt x="3468729" y="-6416"/>
                  <a:pt x="3169482" y="292822"/>
                </a:cubicBezTo>
                <a:cubicBezTo>
                  <a:pt x="2894829" y="567475"/>
                  <a:pt x="2806084" y="975440"/>
                  <a:pt x="2934338" y="1335733"/>
                </a:cubicBezTo>
                <a:lnTo>
                  <a:pt x="2623538" y="1637418"/>
                </a:lnTo>
                <a:cubicBezTo>
                  <a:pt x="2517391" y="1578240"/>
                  <a:pt x="2404501" y="1531805"/>
                  <a:pt x="2286000" y="1498582"/>
                </a:cubicBezTo>
                <a:lnTo>
                  <a:pt x="2286000" y="1152377"/>
                </a:lnTo>
                <a:lnTo>
                  <a:pt x="1428750" y="1152377"/>
                </a:lnTo>
                <a:lnTo>
                  <a:pt x="1428760" y="1498572"/>
                </a:lnTo>
                <a:cubicBezTo>
                  <a:pt x="1310259" y="1531796"/>
                  <a:pt x="1197359" y="1578240"/>
                  <a:pt x="1091213" y="1637418"/>
                </a:cubicBezTo>
                <a:lnTo>
                  <a:pt x="847106" y="1393312"/>
                </a:lnTo>
                <a:lnTo>
                  <a:pt x="240935" y="1999483"/>
                </a:lnTo>
                <a:lnTo>
                  <a:pt x="485042" y="2243599"/>
                </a:lnTo>
                <a:cubicBezTo>
                  <a:pt x="425872" y="2349746"/>
                  <a:pt x="379428" y="2462636"/>
                  <a:pt x="346215" y="2581136"/>
                </a:cubicBezTo>
                <a:lnTo>
                  <a:pt x="0" y="2581136"/>
                </a:lnTo>
                <a:lnTo>
                  <a:pt x="10" y="3438386"/>
                </a:lnTo>
                <a:lnTo>
                  <a:pt x="346196" y="3438386"/>
                </a:lnTo>
                <a:cubicBezTo>
                  <a:pt x="379419" y="3556887"/>
                  <a:pt x="425863" y="3669787"/>
                  <a:pt x="485042" y="3775933"/>
                </a:cubicBezTo>
                <a:lnTo>
                  <a:pt x="240935" y="4020049"/>
                </a:lnTo>
                <a:lnTo>
                  <a:pt x="847106" y="4626211"/>
                </a:lnTo>
                <a:lnTo>
                  <a:pt x="1091213" y="4382104"/>
                </a:lnTo>
                <a:cubicBezTo>
                  <a:pt x="1197369" y="4441283"/>
                  <a:pt x="1310269" y="4487727"/>
                  <a:pt x="1428760" y="4520950"/>
                </a:cubicBezTo>
                <a:lnTo>
                  <a:pt x="1428760" y="4876661"/>
                </a:lnTo>
                <a:lnTo>
                  <a:pt x="2286010" y="4876681"/>
                </a:lnTo>
                <a:lnTo>
                  <a:pt x="2286010" y="4520941"/>
                </a:lnTo>
                <a:cubicBezTo>
                  <a:pt x="2404501" y="4487718"/>
                  <a:pt x="2517401" y="4441283"/>
                  <a:pt x="2623547" y="4382104"/>
                </a:cubicBezTo>
                <a:lnTo>
                  <a:pt x="2867663" y="4626221"/>
                </a:lnTo>
                <a:lnTo>
                  <a:pt x="3473825" y="4020049"/>
                </a:lnTo>
                <a:lnTo>
                  <a:pt x="3229718" y="3775943"/>
                </a:lnTo>
                <a:cubicBezTo>
                  <a:pt x="3288897" y="3669796"/>
                  <a:pt x="3335341" y="3556896"/>
                  <a:pt x="3368564" y="3438396"/>
                </a:cubicBezTo>
                <a:lnTo>
                  <a:pt x="3714750" y="3438386"/>
                </a:lnTo>
                <a:lnTo>
                  <a:pt x="3714750" y="2581117"/>
                </a:lnTo>
                <a:lnTo>
                  <a:pt x="3368545" y="2581117"/>
                </a:lnTo>
                <a:cubicBezTo>
                  <a:pt x="3335798" y="2464322"/>
                  <a:pt x="3290145" y="2352975"/>
                  <a:pt x="3232185" y="2248181"/>
                </a:cubicBezTo>
                <a:lnTo>
                  <a:pt x="3540290" y="1942104"/>
                </a:lnTo>
                <a:cubicBezTo>
                  <a:pt x="3649332" y="1981004"/>
                  <a:pt x="3762718" y="2000026"/>
                  <a:pt x="3875494" y="2000016"/>
                </a:cubicBezTo>
                <a:cubicBezTo>
                  <a:pt x="4135526" y="2000007"/>
                  <a:pt x="4392178" y="1898880"/>
                  <a:pt x="4583859" y="1707199"/>
                </a:cubicBezTo>
                <a:cubicBezTo>
                  <a:pt x="4883106" y="1407971"/>
                  <a:pt x="4961658" y="950485"/>
                  <a:pt x="4779331" y="568809"/>
                </a:cubicBezTo>
                <a:close/>
                <a:moveTo>
                  <a:pt x="3139402" y="2866877"/>
                </a:moveTo>
                <a:lnTo>
                  <a:pt x="3429000" y="2866877"/>
                </a:lnTo>
                <a:lnTo>
                  <a:pt x="3429000" y="3152636"/>
                </a:lnTo>
                <a:lnTo>
                  <a:pt x="3139402" y="3152627"/>
                </a:lnTo>
                <a:cubicBezTo>
                  <a:pt x="3098311" y="3301045"/>
                  <a:pt x="3127172" y="3421451"/>
                  <a:pt x="2865749" y="3816072"/>
                </a:cubicBezTo>
                <a:lnTo>
                  <a:pt x="3069717" y="4020040"/>
                </a:lnTo>
                <a:lnTo>
                  <a:pt x="2867663" y="4222094"/>
                </a:lnTo>
                <a:lnTo>
                  <a:pt x="2663704" y="4018125"/>
                </a:lnTo>
                <a:cubicBezTo>
                  <a:pt x="2533841" y="4091306"/>
                  <a:pt x="2472947" y="4195681"/>
                  <a:pt x="2000269" y="4291769"/>
                </a:cubicBezTo>
                <a:lnTo>
                  <a:pt x="2000269" y="4590902"/>
                </a:lnTo>
                <a:lnTo>
                  <a:pt x="1714519" y="4590892"/>
                </a:lnTo>
                <a:lnTo>
                  <a:pt x="1714519" y="4291779"/>
                </a:lnTo>
                <a:cubicBezTo>
                  <a:pt x="1364656" y="4220646"/>
                  <a:pt x="1295457" y="4180032"/>
                  <a:pt x="1051084" y="4018116"/>
                </a:cubicBezTo>
                <a:lnTo>
                  <a:pt x="847115" y="4222085"/>
                </a:lnTo>
                <a:lnTo>
                  <a:pt x="645052" y="4020031"/>
                </a:lnTo>
                <a:lnTo>
                  <a:pt x="849020" y="3816062"/>
                </a:lnTo>
                <a:cubicBezTo>
                  <a:pt x="587578" y="3421422"/>
                  <a:pt x="616639" y="3301712"/>
                  <a:pt x="575358" y="3152617"/>
                </a:cubicBezTo>
                <a:lnTo>
                  <a:pt x="285760" y="3152617"/>
                </a:lnTo>
                <a:lnTo>
                  <a:pt x="285750" y="2866867"/>
                </a:lnTo>
                <a:lnTo>
                  <a:pt x="575367" y="2866867"/>
                </a:lnTo>
                <a:cubicBezTo>
                  <a:pt x="671627" y="2393265"/>
                  <a:pt x="776792" y="2331581"/>
                  <a:pt x="849011" y="2203432"/>
                </a:cubicBezTo>
                <a:lnTo>
                  <a:pt x="645043" y="1999473"/>
                </a:lnTo>
                <a:lnTo>
                  <a:pt x="847106" y="1797419"/>
                </a:lnTo>
                <a:lnTo>
                  <a:pt x="1051074" y="2001388"/>
                </a:lnTo>
                <a:cubicBezTo>
                  <a:pt x="1181510" y="1927883"/>
                  <a:pt x="1241822" y="1823832"/>
                  <a:pt x="1714510" y="1727725"/>
                </a:cubicBezTo>
                <a:lnTo>
                  <a:pt x="1714500" y="1438127"/>
                </a:lnTo>
                <a:lnTo>
                  <a:pt x="2000260" y="1438127"/>
                </a:lnTo>
                <a:lnTo>
                  <a:pt x="2000260" y="1727744"/>
                </a:lnTo>
                <a:cubicBezTo>
                  <a:pt x="2075821" y="1746222"/>
                  <a:pt x="2224516" y="1760062"/>
                  <a:pt x="2415293" y="1851359"/>
                </a:cubicBezTo>
                <a:lnTo>
                  <a:pt x="2196398" y="2068806"/>
                </a:lnTo>
                <a:cubicBezTo>
                  <a:pt x="1835277" y="1938808"/>
                  <a:pt x="1425683" y="2027057"/>
                  <a:pt x="1150182" y="2302559"/>
                </a:cubicBezTo>
                <a:cubicBezTo>
                  <a:pt x="760247" y="2692503"/>
                  <a:pt x="760247" y="3326991"/>
                  <a:pt x="1150182" y="3716945"/>
                </a:cubicBezTo>
                <a:cubicBezTo>
                  <a:pt x="1345159" y="3911912"/>
                  <a:pt x="1601257" y="4009401"/>
                  <a:pt x="1857375" y="4009401"/>
                </a:cubicBezTo>
                <a:cubicBezTo>
                  <a:pt x="2113493" y="4009401"/>
                  <a:pt x="2369592" y="3911912"/>
                  <a:pt x="2564568" y="3716945"/>
                </a:cubicBezTo>
                <a:cubicBezTo>
                  <a:pt x="2838488" y="3443025"/>
                  <a:pt x="2927328" y="3036536"/>
                  <a:pt x="2800569" y="2676948"/>
                </a:cubicBezTo>
                <a:lnTo>
                  <a:pt x="3019473" y="2459493"/>
                </a:lnTo>
                <a:cubicBezTo>
                  <a:pt x="3107493" y="2646649"/>
                  <a:pt x="3121428" y="2792877"/>
                  <a:pt x="3139402" y="2866877"/>
                </a:cubicBezTo>
                <a:close/>
                <a:moveTo>
                  <a:pt x="2564949" y="2911025"/>
                </a:moveTo>
                <a:cubicBezTo>
                  <a:pt x="2595048" y="3128805"/>
                  <a:pt x="2523516" y="3353900"/>
                  <a:pt x="2362514" y="3514901"/>
                </a:cubicBezTo>
                <a:cubicBezTo>
                  <a:pt x="2084013" y="3793402"/>
                  <a:pt x="1630813" y="3793469"/>
                  <a:pt x="1352236" y="3514901"/>
                </a:cubicBezTo>
                <a:cubicBezTo>
                  <a:pt x="1073706" y="3236361"/>
                  <a:pt x="1073706" y="2783152"/>
                  <a:pt x="1352236" y="2504622"/>
                </a:cubicBezTo>
                <a:cubicBezTo>
                  <a:pt x="1514380" y="2342478"/>
                  <a:pt x="1741532" y="2271136"/>
                  <a:pt x="1960750" y="2302902"/>
                </a:cubicBezTo>
                <a:lnTo>
                  <a:pt x="1452934" y="2807365"/>
                </a:lnTo>
                <a:lnTo>
                  <a:pt x="2059095" y="3413536"/>
                </a:lnTo>
                <a:close/>
                <a:moveTo>
                  <a:pt x="4381814" y="1505154"/>
                </a:moveTo>
                <a:cubicBezTo>
                  <a:pt x="4168045" y="1718924"/>
                  <a:pt x="3841261" y="1775055"/>
                  <a:pt x="3568637" y="1644829"/>
                </a:cubicBezTo>
                <a:lnTo>
                  <a:pt x="3477787" y="1601433"/>
                </a:lnTo>
                <a:lnTo>
                  <a:pt x="2059762" y="3010085"/>
                </a:lnTo>
                <a:lnTo>
                  <a:pt x="1857708" y="2808032"/>
                </a:lnTo>
                <a:lnTo>
                  <a:pt x="3275562" y="1399532"/>
                </a:lnTo>
                <a:lnTo>
                  <a:pt x="3231861" y="1308044"/>
                </a:lnTo>
                <a:cubicBezTo>
                  <a:pt x="3101626" y="1035429"/>
                  <a:pt x="3157757" y="708645"/>
                  <a:pt x="3371526" y="494876"/>
                </a:cubicBezTo>
                <a:cubicBezTo>
                  <a:pt x="3533118" y="333284"/>
                  <a:pt x="3759260" y="261761"/>
                  <a:pt x="3977783" y="292726"/>
                </a:cubicBezTo>
                <a:lnTo>
                  <a:pt x="3472558" y="797952"/>
                </a:lnTo>
                <a:lnTo>
                  <a:pt x="4078719" y="1404113"/>
                </a:lnTo>
                <a:lnTo>
                  <a:pt x="4583954" y="898878"/>
                </a:lnTo>
                <a:cubicBezTo>
                  <a:pt x="4614910" y="1117411"/>
                  <a:pt x="4543397" y="1343572"/>
                  <a:pt x="4381814" y="15051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6"/>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19" name="Google Shape;619;p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20" name="Google Shape;620;p6"/>
          <p:cNvSpPr txBox="1"/>
          <p:nvPr/>
        </p:nvSpPr>
        <p:spPr>
          <a:xfrm>
            <a:off x="395288" y="322564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F9933"/>
                </a:highlight>
                <a:latin typeface="Calibri"/>
                <a:ea typeface="Calibri"/>
                <a:cs typeface="Calibri"/>
                <a:sym typeface="Calibri"/>
              </a:rPr>
              <a:t>Sfide nella gestione della comunicazione di gruppo</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Difficoltà a gestire la comunicazione di gruppo.</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Centralizzare la comunicazione per garantire che tutti siano allineati, soprattutto quando si lavora da remoto o con orari frammentati.</a:t>
            </a:r>
            <a:endParaRPr i="1" sz="1400">
              <a:solidFill>
                <a:srgbClr val="4A8887"/>
              </a:solidFill>
              <a:latin typeface="Calibri"/>
              <a:ea typeface="Calibri"/>
              <a:cs typeface="Calibri"/>
              <a:sym typeface="Calibri"/>
            </a:endParaRPr>
          </a:p>
        </p:txBody>
      </p:sp>
      <p:sp>
        <p:nvSpPr>
          <p:cNvPr id="621" name="Google Shape;621;p6"/>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5</a:t>
            </a:r>
            <a:endParaRPr/>
          </a:p>
        </p:txBody>
      </p:sp>
      <p:pic>
        <p:nvPicPr>
          <p:cNvPr descr="Group brainstorm with solid fill" id="622" name="Google Shape;622;p6"/>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623" name="Google Shape;623;p6"/>
          <p:cNvSpPr txBox="1"/>
          <p:nvPr/>
        </p:nvSpPr>
        <p:spPr>
          <a:xfrm>
            <a:off x="395288" y="5654178"/>
            <a:ext cx="6732587" cy="1209863"/>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Microsoft Teams: </a:t>
            </a:r>
            <a:r>
              <a:rPr b="0" i="0" lang="en-IE" sz="1400">
                <a:solidFill>
                  <a:srgbClr val="4B4B4B"/>
                </a:solidFill>
                <a:latin typeface="Calibri"/>
                <a:ea typeface="Calibri"/>
                <a:cs typeface="Calibri"/>
                <a:sym typeface="Calibri"/>
              </a:rPr>
              <a:t>Organizza riunioni, condividi documenti e mantieni una comunicazione coerente.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microsoft.com/microsoft-teams</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WhatsApp Business: </a:t>
            </a:r>
            <a:r>
              <a:rPr b="0" i="0" lang="en-IE" sz="1400">
                <a:solidFill>
                  <a:srgbClr val="4B4B4B"/>
                </a:solidFill>
                <a:latin typeface="Calibri"/>
                <a:ea typeface="Calibri"/>
                <a:cs typeface="Calibri"/>
                <a:sym typeface="Calibri"/>
              </a:rPr>
              <a:t>Rimani in contatto con il tuo team in tempo reale per aggiornamenti urgenti.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https://business.</a:t>
            </a:r>
            <a:r>
              <a:rPr b="0" i="0" lang="en-IE" sz="1400">
                <a:solidFill>
                  <a:srgbClr val="4A8887"/>
                </a:solidFill>
                <a:latin typeface="Calibri"/>
                <a:ea typeface="Calibri"/>
                <a:cs typeface="Calibri"/>
                <a:sym typeface="Calibri"/>
              </a:rPr>
              <a:t>whatsapp.com/ </a:t>
            </a:r>
            <a:endParaRPr b="0" i="0" sz="1400">
              <a:solidFill>
                <a:srgbClr val="4A8887"/>
              </a:solidFill>
              <a:latin typeface="Calibri"/>
              <a:ea typeface="Calibri"/>
              <a:cs typeface="Calibri"/>
              <a:sym typeface="Calibri"/>
            </a:endParaRPr>
          </a:p>
        </p:txBody>
      </p:sp>
      <p:sp>
        <p:nvSpPr>
          <p:cNvPr id="624" name="Google Shape;624;p6"/>
          <p:cNvSpPr txBox="1"/>
          <p:nvPr/>
        </p:nvSpPr>
        <p:spPr>
          <a:xfrm>
            <a:off x="386829" y="4791027"/>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Microsoft Teams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WhatsApp Business</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25" name="Google Shape;625;p6"/>
          <p:cNvSpPr txBox="1"/>
          <p:nvPr/>
        </p:nvSpPr>
        <p:spPr>
          <a:xfrm>
            <a:off x="395288" y="7825490"/>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Difficoltà a coinvolgere il personale nelle pratiche di sostenibilità</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Difficoltà a coinvolgere il personale nelle pratiche di sostenibilità. </a:t>
            </a:r>
            <a:endParaRPr sz="1400">
              <a:solidFill>
                <a:srgbClr val="4B4B4B"/>
              </a:solidFill>
              <a:latin typeface="Calibri"/>
              <a:ea typeface="Calibri"/>
              <a:cs typeface="Calibri"/>
              <a:sym typeface="Calibri"/>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Creare un senso di lavoro di squadra e di entusiasmo per la sostenibilità attraverso il gioco delle azioni eco-compatibili. Creare sfide e offrire premi per motivare la partecipazione e incorporare abitudini sostenibili nelle operazioni quotidiane. Esempio: Per un festival gastronomico, istituite una sfida JouleBug in cui il personale guadagna punti per azioni come l'uso di contenitori riutilizzabili o la riduzione del consumo energetico. Riconoscete i migliori risultati con piccoli premi, creando una cultura del lavoro positiva ed eco-consapevole.</a:t>
            </a:r>
            <a:endParaRPr i="1" sz="1400">
              <a:solidFill>
                <a:srgbClr val="4A8887"/>
              </a:solidFill>
              <a:latin typeface="Calibri"/>
              <a:ea typeface="Calibri"/>
              <a:cs typeface="Calibri"/>
              <a:sym typeface="Calibri"/>
            </a:endParaRPr>
          </a:p>
        </p:txBody>
      </p:sp>
      <p:sp>
        <p:nvSpPr>
          <p:cNvPr id="626" name="Google Shape;626;p6"/>
          <p:cNvSpPr txBox="1"/>
          <p:nvPr/>
        </p:nvSpPr>
        <p:spPr>
          <a:xfrm>
            <a:off x="1042023" y="7218058"/>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6</a:t>
            </a:r>
            <a:endParaRPr/>
          </a:p>
        </p:txBody>
      </p:sp>
      <p:pic>
        <p:nvPicPr>
          <p:cNvPr descr="Group brainstorm with solid fill" id="627" name="Google Shape;627;p6"/>
          <p:cNvPicPr preferRelativeResize="0"/>
          <p:nvPr/>
        </p:nvPicPr>
        <p:blipFill rotWithShape="1">
          <a:blip r:embed="rId3">
            <a:alphaModFix/>
          </a:blip>
          <a:srcRect b="0" l="0" r="0" t="0"/>
          <a:stretch/>
        </p:blipFill>
        <p:spPr>
          <a:xfrm>
            <a:off x="274047" y="6983564"/>
            <a:ext cx="829489" cy="829489"/>
          </a:xfrm>
          <a:prstGeom prst="rect">
            <a:avLst/>
          </a:prstGeom>
          <a:noFill/>
          <a:ln>
            <a:noFill/>
          </a:ln>
        </p:spPr>
      </p:pic>
      <p:sp>
        <p:nvSpPr>
          <p:cNvPr id="628" name="Google Shape;628;p6"/>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le squadre e il personale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29" name="Google Shape;629;p6"/>
          <p:cNvSpPr/>
          <p:nvPr/>
        </p:nvSpPr>
        <p:spPr>
          <a:xfrm>
            <a:off x="4404050" y="356282"/>
            <a:ext cx="843692" cy="843690"/>
          </a:xfrm>
          <a:custGeom>
            <a:rect b="b" l="l" r="r" t="t"/>
            <a:pathLst>
              <a:path extrusionOk="0" h="4876680" w="4876689">
                <a:moveTo>
                  <a:pt x="4779331" y="568809"/>
                </a:moveTo>
                <a:lnTo>
                  <a:pt x="4692234" y="386510"/>
                </a:lnTo>
                <a:lnTo>
                  <a:pt x="4078729" y="1000015"/>
                </a:lnTo>
                <a:lnTo>
                  <a:pt x="3876675" y="797961"/>
                </a:lnTo>
                <a:lnTo>
                  <a:pt x="4490190" y="184446"/>
                </a:lnTo>
                <a:lnTo>
                  <a:pt x="4307881" y="97359"/>
                </a:lnTo>
                <a:cubicBezTo>
                  <a:pt x="3926205" y="-84968"/>
                  <a:pt x="3468729" y="-6416"/>
                  <a:pt x="3169482" y="292822"/>
                </a:cubicBezTo>
                <a:cubicBezTo>
                  <a:pt x="2894829" y="567475"/>
                  <a:pt x="2806084" y="975440"/>
                  <a:pt x="2934338" y="1335733"/>
                </a:cubicBezTo>
                <a:lnTo>
                  <a:pt x="2623538" y="1637418"/>
                </a:lnTo>
                <a:cubicBezTo>
                  <a:pt x="2517391" y="1578240"/>
                  <a:pt x="2404501" y="1531805"/>
                  <a:pt x="2286000" y="1498582"/>
                </a:cubicBezTo>
                <a:lnTo>
                  <a:pt x="2286000" y="1152377"/>
                </a:lnTo>
                <a:lnTo>
                  <a:pt x="1428750" y="1152377"/>
                </a:lnTo>
                <a:lnTo>
                  <a:pt x="1428760" y="1498572"/>
                </a:lnTo>
                <a:cubicBezTo>
                  <a:pt x="1310259" y="1531796"/>
                  <a:pt x="1197359" y="1578240"/>
                  <a:pt x="1091213" y="1637418"/>
                </a:cubicBezTo>
                <a:lnTo>
                  <a:pt x="847106" y="1393312"/>
                </a:lnTo>
                <a:lnTo>
                  <a:pt x="240935" y="1999483"/>
                </a:lnTo>
                <a:lnTo>
                  <a:pt x="485042" y="2243599"/>
                </a:lnTo>
                <a:cubicBezTo>
                  <a:pt x="425872" y="2349746"/>
                  <a:pt x="379428" y="2462636"/>
                  <a:pt x="346215" y="2581136"/>
                </a:cubicBezTo>
                <a:lnTo>
                  <a:pt x="0" y="2581136"/>
                </a:lnTo>
                <a:lnTo>
                  <a:pt x="10" y="3438386"/>
                </a:lnTo>
                <a:lnTo>
                  <a:pt x="346196" y="3438386"/>
                </a:lnTo>
                <a:cubicBezTo>
                  <a:pt x="379419" y="3556887"/>
                  <a:pt x="425863" y="3669787"/>
                  <a:pt x="485042" y="3775933"/>
                </a:cubicBezTo>
                <a:lnTo>
                  <a:pt x="240935" y="4020049"/>
                </a:lnTo>
                <a:lnTo>
                  <a:pt x="847106" y="4626211"/>
                </a:lnTo>
                <a:lnTo>
                  <a:pt x="1091213" y="4382104"/>
                </a:lnTo>
                <a:cubicBezTo>
                  <a:pt x="1197369" y="4441283"/>
                  <a:pt x="1310269" y="4487727"/>
                  <a:pt x="1428760" y="4520950"/>
                </a:cubicBezTo>
                <a:lnTo>
                  <a:pt x="1428760" y="4876661"/>
                </a:lnTo>
                <a:lnTo>
                  <a:pt x="2286010" y="4876681"/>
                </a:lnTo>
                <a:lnTo>
                  <a:pt x="2286010" y="4520941"/>
                </a:lnTo>
                <a:cubicBezTo>
                  <a:pt x="2404501" y="4487718"/>
                  <a:pt x="2517401" y="4441283"/>
                  <a:pt x="2623547" y="4382104"/>
                </a:cubicBezTo>
                <a:lnTo>
                  <a:pt x="2867663" y="4626221"/>
                </a:lnTo>
                <a:lnTo>
                  <a:pt x="3473825" y="4020049"/>
                </a:lnTo>
                <a:lnTo>
                  <a:pt x="3229718" y="3775943"/>
                </a:lnTo>
                <a:cubicBezTo>
                  <a:pt x="3288897" y="3669796"/>
                  <a:pt x="3335341" y="3556896"/>
                  <a:pt x="3368564" y="3438396"/>
                </a:cubicBezTo>
                <a:lnTo>
                  <a:pt x="3714750" y="3438386"/>
                </a:lnTo>
                <a:lnTo>
                  <a:pt x="3714750" y="2581117"/>
                </a:lnTo>
                <a:lnTo>
                  <a:pt x="3368545" y="2581117"/>
                </a:lnTo>
                <a:cubicBezTo>
                  <a:pt x="3335798" y="2464322"/>
                  <a:pt x="3290145" y="2352975"/>
                  <a:pt x="3232185" y="2248181"/>
                </a:cubicBezTo>
                <a:lnTo>
                  <a:pt x="3540290" y="1942104"/>
                </a:lnTo>
                <a:cubicBezTo>
                  <a:pt x="3649332" y="1981004"/>
                  <a:pt x="3762718" y="2000026"/>
                  <a:pt x="3875494" y="2000016"/>
                </a:cubicBezTo>
                <a:cubicBezTo>
                  <a:pt x="4135526" y="2000007"/>
                  <a:pt x="4392178" y="1898880"/>
                  <a:pt x="4583859" y="1707199"/>
                </a:cubicBezTo>
                <a:cubicBezTo>
                  <a:pt x="4883106" y="1407971"/>
                  <a:pt x="4961658" y="950485"/>
                  <a:pt x="4779331" y="568809"/>
                </a:cubicBezTo>
                <a:close/>
                <a:moveTo>
                  <a:pt x="3139402" y="2866877"/>
                </a:moveTo>
                <a:lnTo>
                  <a:pt x="3429000" y="2866877"/>
                </a:lnTo>
                <a:lnTo>
                  <a:pt x="3429000" y="3152636"/>
                </a:lnTo>
                <a:lnTo>
                  <a:pt x="3139402" y="3152627"/>
                </a:lnTo>
                <a:cubicBezTo>
                  <a:pt x="3098311" y="3301045"/>
                  <a:pt x="3127172" y="3421451"/>
                  <a:pt x="2865749" y="3816072"/>
                </a:cubicBezTo>
                <a:lnTo>
                  <a:pt x="3069717" y="4020040"/>
                </a:lnTo>
                <a:lnTo>
                  <a:pt x="2867663" y="4222094"/>
                </a:lnTo>
                <a:lnTo>
                  <a:pt x="2663704" y="4018125"/>
                </a:lnTo>
                <a:cubicBezTo>
                  <a:pt x="2533841" y="4091306"/>
                  <a:pt x="2472947" y="4195681"/>
                  <a:pt x="2000269" y="4291769"/>
                </a:cubicBezTo>
                <a:lnTo>
                  <a:pt x="2000269" y="4590902"/>
                </a:lnTo>
                <a:lnTo>
                  <a:pt x="1714519" y="4590892"/>
                </a:lnTo>
                <a:lnTo>
                  <a:pt x="1714519" y="4291779"/>
                </a:lnTo>
                <a:cubicBezTo>
                  <a:pt x="1364656" y="4220646"/>
                  <a:pt x="1295457" y="4180032"/>
                  <a:pt x="1051084" y="4018116"/>
                </a:cubicBezTo>
                <a:lnTo>
                  <a:pt x="847115" y="4222085"/>
                </a:lnTo>
                <a:lnTo>
                  <a:pt x="645052" y="4020031"/>
                </a:lnTo>
                <a:lnTo>
                  <a:pt x="849020" y="3816062"/>
                </a:lnTo>
                <a:cubicBezTo>
                  <a:pt x="587578" y="3421422"/>
                  <a:pt x="616639" y="3301712"/>
                  <a:pt x="575358" y="3152617"/>
                </a:cubicBezTo>
                <a:lnTo>
                  <a:pt x="285760" y="3152617"/>
                </a:lnTo>
                <a:lnTo>
                  <a:pt x="285750" y="2866867"/>
                </a:lnTo>
                <a:lnTo>
                  <a:pt x="575367" y="2866867"/>
                </a:lnTo>
                <a:cubicBezTo>
                  <a:pt x="671627" y="2393265"/>
                  <a:pt x="776792" y="2331581"/>
                  <a:pt x="849011" y="2203432"/>
                </a:cubicBezTo>
                <a:lnTo>
                  <a:pt x="645043" y="1999473"/>
                </a:lnTo>
                <a:lnTo>
                  <a:pt x="847106" y="1797419"/>
                </a:lnTo>
                <a:lnTo>
                  <a:pt x="1051074" y="2001388"/>
                </a:lnTo>
                <a:cubicBezTo>
                  <a:pt x="1181510" y="1927883"/>
                  <a:pt x="1241822" y="1823832"/>
                  <a:pt x="1714510" y="1727725"/>
                </a:cubicBezTo>
                <a:lnTo>
                  <a:pt x="1714500" y="1438127"/>
                </a:lnTo>
                <a:lnTo>
                  <a:pt x="2000260" y="1438127"/>
                </a:lnTo>
                <a:lnTo>
                  <a:pt x="2000260" y="1727744"/>
                </a:lnTo>
                <a:cubicBezTo>
                  <a:pt x="2075821" y="1746222"/>
                  <a:pt x="2224516" y="1760062"/>
                  <a:pt x="2415293" y="1851359"/>
                </a:cubicBezTo>
                <a:lnTo>
                  <a:pt x="2196398" y="2068806"/>
                </a:lnTo>
                <a:cubicBezTo>
                  <a:pt x="1835277" y="1938808"/>
                  <a:pt x="1425683" y="2027057"/>
                  <a:pt x="1150182" y="2302559"/>
                </a:cubicBezTo>
                <a:cubicBezTo>
                  <a:pt x="760247" y="2692503"/>
                  <a:pt x="760247" y="3326991"/>
                  <a:pt x="1150182" y="3716945"/>
                </a:cubicBezTo>
                <a:cubicBezTo>
                  <a:pt x="1345159" y="3911912"/>
                  <a:pt x="1601257" y="4009401"/>
                  <a:pt x="1857375" y="4009401"/>
                </a:cubicBezTo>
                <a:cubicBezTo>
                  <a:pt x="2113493" y="4009401"/>
                  <a:pt x="2369592" y="3911912"/>
                  <a:pt x="2564568" y="3716945"/>
                </a:cubicBezTo>
                <a:cubicBezTo>
                  <a:pt x="2838488" y="3443025"/>
                  <a:pt x="2927328" y="3036536"/>
                  <a:pt x="2800569" y="2676948"/>
                </a:cubicBezTo>
                <a:lnTo>
                  <a:pt x="3019473" y="2459493"/>
                </a:lnTo>
                <a:cubicBezTo>
                  <a:pt x="3107493" y="2646649"/>
                  <a:pt x="3121428" y="2792877"/>
                  <a:pt x="3139402" y="2866877"/>
                </a:cubicBezTo>
                <a:close/>
                <a:moveTo>
                  <a:pt x="2564949" y="2911025"/>
                </a:moveTo>
                <a:cubicBezTo>
                  <a:pt x="2595048" y="3128805"/>
                  <a:pt x="2523516" y="3353900"/>
                  <a:pt x="2362514" y="3514901"/>
                </a:cubicBezTo>
                <a:cubicBezTo>
                  <a:pt x="2084013" y="3793402"/>
                  <a:pt x="1630813" y="3793469"/>
                  <a:pt x="1352236" y="3514901"/>
                </a:cubicBezTo>
                <a:cubicBezTo>
                  <a:pt x="1073706" y="3236361"/>
                  <a:pt x="1073706" y="2783152"/>
                  <a:pt x="1352236" y="2504622"/>
                </a:cubicBezTo>
                <a:cubicBezTo>
                  <a:pt x="1514380" y="2342478"/>
                  <a:pt x="1741532" y="2271136"/>
                  <a:pt x="1960750" y="2302902"/>
                </a:cubicBezTo>
                <a:lnTo>
                  <a:pt x="1452934" y="2807365"/>
                </a:lnTo>
                <a:lnTo>
                  <a:pt x="2059095" y="3413536"/>
                </a:lnTo>
                <a:close/>
                <a:moveTo>
                  <a:pt x="4381814" y="1505154"/>
                </a:moveTo>
                <a:cubicBezTo>
                  <a:pt x="4168045" y="1718924"/>
                  <a:pt x="3841261" y="1775055"/>
                  <a:pt x="3568637" y="1644829"/>
                </a:cubicBezTo>
                <a:lnTo>
                  <a:pt x="3477787" y="1601433"/>
                </a:lnTo>
                <a:lnTo>
                  <a:pt x="2059762" y="3010085"/>
                </a:lnTo>
                <a:lnTo>
                  <a:pt x="1857708" y="2808032"/>
                </a:lnTo>
                <a:lnTo>
                  <a:pt x="3275562" y="1399532"/>
                </a:lnTo>
                <a:lnTo>
                  <a:pt x="3231861" y="1308044"/>
                </a:lnTo>
                <a:cubicBezTo>
                  <a:pt x="3101626" y="1035429"/>
                  <a:pt x="3157757" y="708645"/>
                  <a:pt x="3371526" y="494876"/>
                </a:cubicBezTo>
                <a:cubicBezTo>
                  <a:pt x="3533118" y="333284"/>
                  <a:pt x="3759260" y="261761"/>
                  <a:pt x="3977783" y="292726"/>
                </a:cubicBezTo>
                <a:lnTo>
                  <a:pt x="3472558" y="797952"/>
                </a:lnTo>
                <a:lnTo>
                  <a:pt x="4078719" y="1404113"/>
                </a:lnTo>
                <a:lnTo>
                  <a:pt x="4583954" y="898878"/>
                </a:lnTo>
                <a:cubicBezTo>
                  <a:pt x="4614910" y="1117411"/>
                  <a:pt x="4543397" y="1343572"/>
                  <a:pt x="4381814" y="15051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7"/>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35" name="Google Shape;635;p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36" name="Google Shape;636;p7"/>
          <p:cNvSpPr txBox="1"/>
          <p:nvPr/>
        </p:nvSpPr>
        <p:spPr>
          <a:xfrm>
            <a:off x="395288" y="3429037"/>
            <a:ext cx="6732587" cy="263103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JouleBug: </a:t>
            </a:r>
            <a:r>
              <a:rPr b="0" i="0" lang="en-IE" sz="1400">
                <a:solidFill>
                  <a:srgbClr val="4B4B4B"/>
                </a:solidFill>
                <a:latin typeface="Calibri"/>
                <a:ea typeface="Calibri"/>
                <a:cs typeface="Calibri"/>
                <a:sym typeface="Calibri"/>
              </a:rPr>
              <a:t>utilizzate questa applicazione per organizzare sfide di squadra, come la riduzione dei rifiuti o la conservazione dell'energia durante eventi come i festival gastronomici. Tracciate i progressi, assegnate punti per i risultati ottenuti e mostrate l'impatto degli sforzi collettivi per ispirare un impegno costante.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https://www.</a:t>
            </a:r>
            <a:r>
              <a:rPr b="0" i="0" lang="en-IE" sz="1400">
                <a:solidFill>
                  <a:srgbClr val="4A8887"/>
                </a:solidFill>
                <a:latin typeface="Calibri"/>
                <a:ea typeface="Calibri"/>
                <a:cs typeface="Calibri"/>
                <a:sym typeface="Calibri"/>
              </a:rPr>
              <a:t>joulebug.com/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Todoist: </a:t>
            </a:r>
            <a:r>
              <a:rPr b="0" i="0" lang="en-IE" sz="1400">
                <a:solidFill>
                  <a:srgbClr val="4B4B4B"/>
                </a:solidFill>
                <a:latin typeface="Calibri"/>
                <a:ea typeface="Calibri"/>
                <a:cs typeface="Calibri"/>
                <a:sym typeface="Calibri"/>
              </a:rPr>
              <a:t>Assegnare compiti relativi agli obiettivi di sostenibilità, come audit dei rifiuti o iniziative di risparmio energetico, per garantire la responsabilità del team.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https://todoist.</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Fogli di Google: </a:t>
            </a:r>
            <a:r>
              <a:rPr b="0" i="0" lang="en-IE" sz="1400">
                <a:solidFill>
                  <a:srgbClr val="4B4B4B"/>
                </a:solidFill>
                <a:latin typeface="Calibri"/>
                <a:ea typeface="Calibri"/>
                <a:cs typeface="Calibri"/>
                <a:sym typeface="Calibri"/>
              </a:rPr>
              <a:t>Mantenere una classifica condivisa per tenere traccia delle sfide e dei premi, incoraggiando la competizione amichevole e la trasparenza.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https://workspace.</a:t>
            </a:r>
            <a:r>
              <a:rPr b="0" i="0" lang="en-IE" sz="1400">
                <a:solidFill>
                  <a:srgbClr val="4A8887"/>
                </a:solidFill>
                <a:latin typeface="Calibri"/>
                <a:ea typeface="Calibri"/>
                <a:cs typeface="Calibri"/>
                <a:sym typeface="Calibri"/>
              </a:rPr>
              <a:t>google.com/products/sheets/ </a:t>
            </a:r>
            <a:endParaRPr b="0" i="0" sz="1400">
              <a:solidFill>
                <a:srgbClr val="4A8887"/>
              </a:solidFill>
              <a:latin typeface="Calibri"/>
              <a:ea typeface="Calibri"/>
              <a:cs typeface="Calibri"/>
              <a:sym typeface="Calibri"/>
            </a:endParaRPr>
          </a:p>
        </p:txBody>
      </p:sp>
      <p:sp>
        <p:nvSpPr>
          <p:cNvPr id="637" name="Google Shape;637;p7"/>
          <p:cNvSpPr txBox="1"/>
          <p:nvPr/>
        </p:nvSpPr>
        <p:spPr>
          <a:xfrm>
            <a:off x="386829" y="25658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JouleBug, Todoist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Google Sheets</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38" name="Google Shape;638;p7"/>
          <p:cNvSpPr txBox="1"/>
          <p:nvPr/>
        </p:nvSpPr>
        <p:spPr>
          <a:xfrm>
            <a:off x="395288" y="6927887"/>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Sfide nella gestione degli orari e dei ruoli dei volontari</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Gestire gli orari e i ruoli dei volontari per i progetti comunitari sul patrimonio culturale.</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Semplificate il coordinamento dei volontari organizzando orari, ruoli e necessità di formazione in un unico luogo. Automatizzate i promemoria e tracciate la partecipazione per garantire una gestione efficiente e il giusto riconoscimento degli sforzi. Esempio: Per un progetto di patrimonio culturale della comunità, registrate le preferenze e la disponibilità dei volontari in Zoho People. Assegnate ruoli come guide turistiche o assistenti ai laboratori, inviate promemoria automatici per i turni e tenete traccia delle ore di lavoro per garantire un giusto riconoscimento durante le cerimonie di chiusura.</a:t>
            </a:r>
            <a:endParaRPr i="1" sz="1400">
              <a:solidFill>
                <a:srgbClr val="4A8887"/>
              </a:solidFill>
              <a:latin typeface="Calibri"/>
              <a:ea typeface="Calibri"/>
              <a:cs typeface="Calibri"/>
              <a:sym typeface="Calibri"/>
            </a:endParaRPr>
          </a:p>
        </p:txBody>
      </p:sp>
      <p:sp>
        <p:nvSpPr>
          <p:cNvPr id="639" name="Google Shape;639;p7"/>
          <p:cNvSpPr txBox="1"/>
          <p:nvPr/>
        </p:nvSpPr>
        <p:spPr>
          <a:xfrm>
            <a:off x="1042023" y="6320455"/>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7</a:t>
            </a:r>
            <a:endParaRPr/>
          </a:p>
        </p:txBody>
      </p:sp>
      <p:pic>
        <p:nvPicPr>
          <p:cNvPr descr="Group brainstorm with solid fill" id="640" name="Google Shape;640;p7"/>
          <p:cNvPicPr preferRelativeResize="0"/>
          <p:nvPr/>
        </p:nvPicPr>
        <p:blipFill rotWithShape="1">
          <a:blip r:embed="rId6">
            <a:alphaModFix/>
          </a:blip>
          <a:srcRect b="0" l="0" r="0" t="0"/>
          <a:stretch/>
        </p:blipFill>
        <p:spPr>
          <a:xfrm>
            <a:off x="274047" y="6102003"/>
            <a:ext cx="829489" cy="829489"/>
          </a:xfrm>
          <a:prstGeom prst="rect">
            <a:avLst/>
          </a:prstGeom>
          <a:noFill/>
          <a:ln>
            <a:noFill/>
          </a:ln>
        </p:spPr>
      </p:pic>
      <p:sp>
        <p:nvSpPr>
          <p:cNvPr id="641" name="Google Shape;641;p7"/>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le squadre e il personale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42" name="Google Shape;642;p7"/>
          <p:cNvSpPr/>
          <p:nvPr/>
        </p:nvSpPr>
        <p:spPr>
          <a:xfrm>
            <a:off x="4404050" y="356282"/>
            <a:ext cx="843692" cy="843690"/>
          </a:xfrm>
          <a:custGeom>
            <a:rect b="b" l="l" r="r" t="t"/>
            <a:pathLst>
              <a:path extrusionOk="0" h="4876680" w="4876689">
                <a:moveTo>
                  <a:pt x="4779331" y="568809"/>
                </a:moveTo>
                <a:lnTo>
                  <a:pt x="4692234" y="386510"/>
                </a:lnTo>
                <a:lnTo>
                  <a:pt x="4078729" y="1000015"/>
                </a:lnTo>
                <a:lnTo>
                  <a:pt x="3876675" y="797961"/>
                </a:lnTo>
                <a:lnTo>
                  <a:pt x="4490190" y="184446"/>
                </a:lnTo>
                <a:lnTo>
                  <a:pt x="4307881" y="97359"/>
                </a:lnTo>
                <a:cubicBezTo>
                  <a:pt x="3926205" y="-84968"/>
                  <a:pt x="3468729" y="-6416"/>
                  <a:pt x="3169482" y="292822"/>
                </a:cubicBezTo>
                <a:cubicBezTo>
                  <a:pt x="2894829" y="567475"/>
                  <a:pt x="2806084" y="975440"/>
                  <a:pt x="2934338" y="1335733"/>
                </a:cubicBezTo>
                <a:lnTo>
                  <a:pt x="2623538" y="1637418"/>
                </a:lnTo>
                <a:cubicBezTo>
                  <a:pt x="2517391" y="1578240"/>
                  <a:pt x="2404501" y="1531805"/>
                  <a:pt x="2286000" y="1498582"/>
                </a:cubicBezTo>
                <a:lnTo>
                  <a:pt x="2286000" y="1152377"/>
                </a:lnTo>
                <a:lnTo>
                  <a:pt x="1428750" y="1152377"/>
                </a:lnTo>
                <a:lnTo>
                  <a:pt x="1428760" y="1498572"/>
                </a:lnTo>
                <a:cubicBezTo>
                  <a:pt x="1310259" y="1531796"/>
                  <a:pt x="1197359" y="1578240"/>
                  <a:pt x="1091213" y="1637418"/>
                </a:cubicBezTo>
                <a:lnTo>
                  <a:pt x="847106" y="1393312"/>
                </a:lnTo>
                <a:lnTo>
                  <a:pt x="240935" y="1999483"/>
                </a:lnTo>
                <a:lnTo>
                  <a:pt x="485042" y="2243599"/>
                </a:lnTo>
                <a:cubicBezTo>
                  <a:pt x="425872" y="2349746"/>
                  <a:pt x="379428" y="2462636"/>
                  <a:pt x="346215" y="2581136"/>
                </a:cubicBezTo>
                <a:lnTo>
                  <a:pt x="0" y="2581136"/>
                </a:lnTo>
                <a:lnTo>
                  <a:pt x="10" y="3438386"/>
                </a:lnTo>
                <a:lnTo>
                  <a:pt x="346196" y="3438386"/>
                </a:lnTo>
                <a:cubicBezTo>
                  <a:pt x="379419" y="3556887"/>
                  <a:pt x="425863" y="3669787"/>
                  <a:pt x="485042" y="3775933"/>
                </a:cubicBezTo>
                <a:lnTo>
                  <a:pt x="240935" y="4020049"/>
                </a:lnTo>
                <a:lnTo>
                  <a:pt x="847106" y="4626211"/>
                </a:lnTo>
                <a:lnTo>
                  <a:pt x="1091213" y="4382104"/>
                </a:lnTo>
                <a:cubicBezTo>
                  <a:pt x="1197369" y="4441283"/>
                  <a:pt x="1310269" y="4487727"/>
                  <a:pt x="1428760" y="4520950"/>
                </a:cubicBezTo>
                <a:lnTo>
                  <a:pt x="1428760" y="4876661"/>
                </a:lnTo>
                <a:lnTo>
                  <a:pt x="2286010" y="4876681"/>
                </a:lnTo>
                <a:lnTo>
                  <a:pt x="2286010" y="4520941"/>
                </a:lnTo>
                <a:cubicBezTo>
                  <a:pt x="2404501" y="4487718"/>
                  <a:pt x="2517401" y="4441283"/>
                  <a:pt x="2623547" y="4382104"/>
                </a:cubicBezTo>
                <a:lnTo>
                  <a:pt x="2867663" y="4626221"/>
                </a:lnTo>
                <a:lnTo>
                  <a:pt x="3473825" y="4020049"/>
                </a:lnTo>
                <a:lnTo>
                  <a:pt x="3229718" y="3775943"/>
                </a:lnTo>
                <a:cubicBezTo>
                  <a:pt x="3288897" y="3669796"/>
                  <a:pt x="3335341" y="3556896"/>
                  <a:pt x="3368564" y="3438396"/>
                </a:cubicBezTo>
                <a:lnTo>
                  <a:pt x="3714750" y="3438386"/>
                </a:lnTo>
                <a:lnTo>
                  <a:pt x="3714750" y="2581117"/>
                </a:lnTo>
                <a:lnTo>
                  <a:pt x="3368545" y="2581117"/>
                </a:lnTo>
                <a:cubicBezTo>
                  <a:pt x="3335798" y="2464322"/>
                  <a:pt x="3290145" y="2352975"/>
                  <a:pt x="3232185" y="2248181"/>
                </a:cubicBezTo>
                <a:lnTo>
                  <a:pt x="3540290" y="1942104"/>
                </a:lnTo>
                <a:cubicBezTo>
                  <a:pt x="3649332" y="1981004"/>
                  <a:pt x="3762718" y="2000026"/>
                  <a:pt x="3875494" y="2000016"/>
                </a:cubicBezTo>
                <a:cubicBezTo>
                  <a:pt x="4135526" y="2000007"/>
                  <a:pt x="4392178" y="1898880"/>
                  <a:pt x="4583859" y="1707199"/>
                </a:cubicBezTo>
                <a:cubicBezTo>
                  <a:pt x="4883106" y="1407971"/>
                  <a:pt x="4961658" y="950485"/>
                  <a:pt x="4779331" y="568809"/>
                </a:cubicBezTo>
                <a:close/>
                <a:moveTo>
                  <a:pt x="3139402" y="2866877"/>
                </a:moveTo>
                <a:lnTo>
                  <a:pt x="3429000" y="2866877"/>
                </a:lnTo>
                <a:lnTo>
                  <a:pt x="3429000" y="3152636"/>
                </a:lnTo>
                <a:lnTo>
                  <a:pt x="3139402" y="3152627"/>
                </a:lnTo>
                <a:cubicBezTo>
                  <a:pt x="3098311" y="3301045"/>
                  <a:pt x="3127172" y="3421451"/>
                  <a:pt x="2865749" y="3816072"/>
                </a:cubicBezTo>
                <a:lnTo>
                  <a:pt x="3069717" y="4020040"/>
                </a:lnTo>
                <a:lnTo>
                  <a:pt x="2867663" y="4222094"/>
                </a:lnTo>
                <a:lnTo>
                  <a:pt x="2663704" y="4018125"/>
                </a:lnTo>
                <a:cubicBezTo>
                  <a:pt x="2533841" y="4091306"/>
                  <a:pt x="2472947" y="4195681"/>
                  <a:pt x="2000269" y="4291769"/>
                </a:cubicBezTo>
                <a:lnTo>
                  <a:pt x="2000269" y="4590902"/>
                </a:lnTo>
                <a:lnTo>
                  <a:pt x="1714519" y="4590892"/>
                </a:lnTo>
                <a:lnTo>
                  <a:pt x="1714519" y="4291779"/>
                </a:lnTo>
                <a:cubicBezTo>
                  <a:pt x="1364656" y="4220646"/>
                  <a:pt x="1295457" y="4180032"/>
                  <a:pt x="1051084" y="4018116"/>
                </a:cubicBezTo>
                <a:lnTo>
                  <a:pt x="847115" y="4222085"/>
                </a:lnTo>
                <a:lnTo>
                  <a:pt x="645052" y="4020031"/>
                </a:lnTo>
                <a:lnTo>
                  <a:pt x="849020" y="3816062"/>
                </a:lnTo>
                <a:cubicBezTo>
                  <a:pt x="587578" y="3421422"/>
                  <a:pt x="616639" y="3301712"/>
                  <a:pt x="575358" y="3152617"/>
                </a:cubicBezTo>
                <a:lnTo>
                  <a:pt x="285760" y="3152617"/>
                </a:lnTo>
                <a:lnTo>
                  <a:pt x="285750" y="2866867"/>
                </a:lnTo>
                <a:lnTo>
                  <a:pt x="575367" y="2866867"/>
                </a:lnTo>
                <a:cubicBezTo>
                  <a:pt x="671627" y="2393265"/>
                  <a:pt x="776792" y="2331581"/>
                  <a:pt x="849011" y="2203432"/>
                </a:cubicBezTo>
                <a:lnTo>
                  <a:pt x="645043" y="1999473"/>
                </a:lnTo>
                <a:lnTo>
                  <a:pt x="847106" y="1797419"/>
                </a:lnTo>
                <a:lnTo>
                  <a:pt x="1051074" y="2001388"/>
                </a:lnTo>
                <a:cubicBezTo>
                  <a:pt x="1181510" y="1927883"/>
                  <a:pt x="1241822" y="1823832"/>
                  <a:pt x="1714510" y="1727725"/>
                </a:cubicBezTo>
                <a:lnTo>
                  <a:pt x="1714500" y="1438127"/>
                </a:lnTo>
                <a:lnTo>
                  <a:pt x="2000260" y="1438127"/>
                </a:lnTo>
                <a:lnTo>
                  <a:pt x="2000260" y="1727744"/>
                </a:lnTo>
                <a:cubicBezTo>
                  <a:pt x="2075821" y="1746222"/>
                  <a:pt x="2224516" y="1760062"/>
                  <a:pt x="2415293" y="1851359"/>
                </a:cubicBezTo>
                <a:lnTo>
                  <a:pt x="2196398" y="2068806"/>
                </a:lnTo>
                <a:cubicBezTo>
                  <a:pt x="1835277" y="1938808"/>
                  <a:pt x="1425683" y="2027057"/>
                  <a:pt x="1150182" y="2302559"/>
                </a:cubicBezTo>
                <a:cubicBezTo>
                  <a:pt x="760247" y="2692503"/>
                  <a:pt x="760247" y="3326991"/>
                  <a:pt x="1150182" y="3716945"/>
                </a:cubicBezTo>
                <a:cubicBezTo>
                  <a:pt x="1345159" y="3911912"/>
                  <a:pt x="1601257" y="4009401"/>
                  <a:pt x="1857375" y="4009401"/>
                </a:cubicBezTo>
                <a:cubicBezTo>
                  <a:pt x="2113493" y="4009401"/>
                  <a:pt x="2369592" y="3911912"/>
                  <a:pt x="2564568" y="3716945"/>
                </a:cubicBezTo>
                <a:cubicBezTo>
                  <a:pt x="2838488" y="3443025"/>
                  <a:pt x="2927328" y="3036536"/>
                  <a:pt x="2800569" y="2676948"/>
                </a:cubicBezTo>
                <a:lnTo>
                  <a:pt x="3019473" y="2459493"/>
                </a:lnTo>
                <a:cubicBezTo>
                  <a:pt x="3107493" y="2646649"/>
                  <a:pt x="3121428" y="2792877"/>
                  <a:pt x="3139402" y="2866877"/>
                </a:cubicBezTo>
                <a:close/>
                <a:moveTo>
                  <a:pt x="2564949" y="2911025"/>
                </a:moveTo>
                <a:cubicBezTo>
                  <a:pt x="2595048" y="3128805"/>
                  <a:pt x="2523516" y="3353900"/>
                  <a:pt x="2362514" y="3514901"/>
                </a:cubicBezTo>
                <a:cubicBezTo>
                  <a:pt x="2084013" y="3793402"/>
                  <a:pt x="1630813" y="3793469"/>
                  <a:pt x="1352236" y="3514901"/>
                </a:cubicBezTo>
                <a:cubicBezTo>
                  <a:pt x="1073706" y="3236361"/>
                  <a:pt x="1073706" y="2783152"/>
                  <a:pt x="1352236" y="2504622"/>
                </a:cubicBezTo>
                <a:cubicBezTo>
                  <a:pt x="1514380" y="2342478"/>
                  <a:pt x="1741532" y="2271136"/>
                  <a:pt x="1960750" y="2302902"/>
                </a:cubicBezTo>
                <a:lnTo>
                  <a:pt x="1452934" y="2807365"/>
                </a:lnTo>
                <a:lnTo>
                  <a:pt x="2059095" y="3413536"/>
                </a:lnTo>
                <a:close/>
                <a:moveTo>
                  <a:pt x="4381814" y="1505154"/>
                </a:moveTo>
                <a:cubicBezTo>
                  <a:pt x="4168045" y="1718924"/>
                  <a:pt x="3841261" y="1775055"/>
                  <a:pt x="3568637" y="1644829"/>
                </a:cubicBezTo>
                <a:lnTo>
                  <a:pt x="3477787" y="1601433"/>
                </a:lnTo>
                <a:lnTo>
                  <a:pt x="2059762" y="3010085"/>
                </a:lnTo>
                <a:lnTo>
                  <a:pt x="1857708" y="2808032"/>
                </a:lnTo>
                <a:lnTo>
                  <a:pt x="3275562" y="1399532"/>
                </a:lnTo>
                <a:lnTo>
                  <a:pt x="3231861" y="1308044"/>
                </a:lnTo>
                <a:cubicBezTo>
                  <a:pt x="3101626" y="1035429"/>
                  <a:pt x="3157757" y="708645"/>
                  <a:pt x="3371526" y="494876"/>
                </a:cubicBezTo>
                <a:cubicBezTo>
                  <a:pt x="3533118" y="333284"/>
                  <a:pt x="3759260" y="261761"/>
                  <a:pt x="3977783" y="292726"/>
                </a:cubicBezTo>
                <a:lnTo>
                  <a:pt x="3472558" y="797952"/>
                </a:lnTo>
                <a:lnTo>
                  <a:pt x="4078719" y="1404113"/>
                </a:lnTo>
                <a:lnTo>
                  <a:pt x="4583954" y="898878"/>
                </a:lnTo>
                <a:cubicBezTo>
                  <a:pt x="4614910" y="1117411"/>
                  <a:pt x="4543397" y="1343572"/>
                  <a:pt x="4381814" y="15051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8"/>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48" name="Google Shape;648;p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49" name="Google Shape;649;p8"/>
          <p:cNvSpPr txBox="1"/>
          <p:nvPr/>
        </p:nvSpPr>
        <p:spPr>
          <a:xfrm>
            <a:off x="395288" y="3429037"/>
            <a:ext cx="6732587" cy="207744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Zoho People: </a:t>
            </a:r>
            <a:r>
              <a:rPr b="0" i="0" lang="en-IE" sz="1400">
                <a:solidFill>
                  <a:srgbClr val="4B4B4B"/>
                </a:solidFill>
                <a:latin typeface="Calibri"/>
                <a:ea typeface="Calibri"/>
                <a:cs typeface="Calibri"/>
                <a:sym typeface="Calibri"/>
              </a:rPr>
              <a:t>Usate questa piattaforma per registrare la disponibilità dei volontari, assegnare i ruoli e automatizzare i promemoria dei turni. Utilizzate i timesheet per monitorare le ore lavorate e riconoscere i contributi in modo efficace.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https://www.</a:t>
            </a:r>
            <a:r>
              <a:rPr b="0" i="0" lang="en-IE" sz="1400">
                <a:solidFill>
                  <a:srgbClr val="4A8887"/>
                </a:solidFill>
                <a:latin typeface="Calibri"/>
                <a:ea typeface="Calibri"/>
                <a:cs typeface="Calibri"/>
                <a:sym typeface="Calibri"/>
              </a:rPr>
              <a:t>zoho.com/people/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Asana: </a:t>
            </a:r>
            <a:r>
              <a:rPr b="0" i="0" lang="en-IE" sz="1400">
                <a:solidFill>
                  <a:srgbClr val="4B4B4B"/>
                </a:solidFill>
                <a:latin typeface="Calibri"/>
                <a:ea typeface="Calibri"/>
                <a:cs typeface="Calibri"/>
                <a:sym typeface="Calibri"/>
              </a:rPr>
              <a:t>Creare schede di progetto per delineare i compiti di ciascun ruolo di volontario, impostare le scadenze e tenere traccia dei progressi.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asana.com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Calendario di Google: </a:t>
            </a:r>
            <a:r>
              <a:rPr b="0" i="0" lang="en-IE" sz="1400">
                <a:solidFill>
                  <a:srgbClr val="4B4B4B"/>
                </a:solidFill>
                <a:latin typeface="Calibri"/>
                <a:ea typeface="Calibri"/>
                <a:cs typeface="Calibri"/>
                <a:sym typeface="Calibri"/>
              </a:rPr>
              <a:t>Condividete un calendario con i dettagli dei turni e gli orari degli eventi per mantenere tutti allineati.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calendar.google.</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650" name="Google Shape;650;p8"/>
          <p:cNvSpPr txBox="1"/>
          <p:nvPr/>
        </p:nvSpPr>
        <p:spPr>
          <a:xfrm>
            <a:off x="386829" y="25658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Zoho People, Asana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Google Calendar</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51" name="Google Shape;651;p8"/>
          <p:cNvSpPr txBox="1"/>
          <p:nvPr/>
        </p:nvSpPr>
        <p:spPr>
          <a:xfrm>
            <a:off x="395288" y="6477011"/>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Difficoltà a gestire le attività HR senza un supporto dedicato</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Gestione degli orari dei dipendenti, delle buste paga e delle attività HR senza un team dedicato.</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Semplificate i processi HR con strumenti che gestiscono le assunzioni, il monitoraggio delle presenze e le buste paga, tutto in un unico posto. Riducete il peso delle pratiche burocratiche e migliorate l'efficienza delle piccole imprese o dei team. Esempio: Per una piccola startup di ecoturismo, utilizzate BambooHR per mantenere i registri dei dipendenti, tenere traccia delle ore lavorate e gestire i piani di ferie. Abbinatelo a Gusto per garantire che i membri del personale siano pagati in tempo, con tasse e benefit gestiti automaticamente. Questa configurazione consente di mantenere le operazioni senza stress e di garantire la soddisfazione dei dipendenti.</a:t>
            </a:r>
            <a:endParaRPr i="1" sz="1400">
              <a:solidFill>
                <a:srgbClr val="4A8887"/>
              </a:solidFill>
              <a:latin typeface="Calibri"/>
              <a:ea typeface="Calibri"/>
              <a:cs typeface="Calibri"/>
              <a:sym typeface="Calibri"/>
            </a:endParaRPr>
          </a:p>
        </p:txBody>
      </p:sp>
      <p:sp>
        <p:nvSpPr>
          <p:cNvPr id="652" name="Google Shape;652;p8"/>
          <p:cNvSpPr txBox="1"/>
          <p:nvPr/>
        </p:nvSpPr>
        <p:spPr>
          <a:xfrm>
            <a:off x="1042023" y="5869579"/>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8</a:t>
            </a:r>
            <a:endParaRPr/>
          </a:p>
        </p:txBody>
      </p:sp>
      <p:pic>
        <p:nvPicPr>
          <p:cNvPr descr="Group brainstorm with solid fill" id="653" name="Google Shape;653;p8"/>
          <p:cNvPicPr preferRelativeResize="0"/>
          <p:nvPr/>
        </p:nvPicPr>
        <p:blipFill rotWithShape="1">
          <a:blip r:embed="rId6">
            <a:alphaModFix/>
          </a:blip>
          <a:srcRect b="0" l="0" r="0" t="0"/>
          <a:stretch/>
        </p:blipFill>
        <p:spPr>
          <a:xfrm>
            <a:off x="274047" y="5651127"/>
            <a:ext cx="829489" cy="829489"/>
          </a:xfrm>
          <a:prstGeom prst="rect">
            <a:avLst/>
          </a:prstGeom>
          <a:noFill/>
          <a:ln>
            <a:noFill/>
          </a:ln>
        </p:spPr>
      </p:pic>
      <p:sp>
        <p:nvSpPr>
          <p:cNvPr id="654" name="Google Shape;654;p8"/>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le squadre e il personale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55" name="Google Shape;655;p8"/>
          <p:cNvSpPr/>
          <p:nvPr/>
        </p:nvSpPr>
        <p:spPr>
          <a:xfrm>
            <a:off x="4404050" y="356282"/>
            <a:ext cx="843692" cy="843690"/>
          </a:xfrm>
          <a:custGeom>
            <a:rect b="b" l="l" r="r" t="t"/>
            <a:pathLst>
              <a:path extrusionOk="0" h="4876680" w="4876689">
                <a:moveTo>
                  <a:pt x="4779331" y="568809"/>
                </a:moveTo>
                <a:lnTo>
                  <a:pt x="4692234" y="386510"/>
                </a:lnTo>
                <a:lnTo>
                  <a:pt x="4078729" y="1000015"/>
                </a:lnTo>
                <a:lnTo>
                  <a:pt x="3876675" y="797961"/>
                </a:lnTo>
                <a:lnTo>
                  <a:pt x="4490190" y="184446"/>
                </a:lnTo>
                <a:lnTo>
                  <a:pt x="4307881" y="97359"/>
                </a:lnTo>
                <a:cubicBezTo>
                  <a:pt x="3926205" y="-84968"/>
                  <a:pt x="3468729" y="-6416"/>
                  <a:pt x="3169482" y="292822"/>
                </a:cubicBezTo>
                <a:cubicBezTo>
                  <a:pt x="2894829" y="567475"/>
                  <a:pt x="2806084" y="975440"/>
                  <a:pt x="2934338" y="1335733"/>
                </a:cubicBezTo>
                <a:lnTo>
                  <a:pt x="2623538" y="1637418"/>
                </a:lnTo>
                <a:cubicBezTo>
                  <a:pt x="2517391" y="1578240"/>
                  <a:pt x="2404501" y="1531805"/>
                  <a:pt x="2286000" y="1498582"/>
                </a:cubicBezTo>
                <a:lnTo>
                  <a:pt x="2286000" y="1152377"/>
                </a:lnTo>
                <a:lnTo>
                  <a:pt x="1428750" y="1152377"/>
                </a:lnTo>
                <a:lnTo>
                  <a:pt x="1428760" y="1498572"/>
                </a:lnTo>
                <a:cubicBezTo>
                  <a:pt x="1310259" y="1531796"/>
                  <a:pt x="1197359" y="1578240"/>
                  <a:pt x="1091213" y="1637418"/>
                </a:cubicBezTo>
                <a:lnTo>
                  <a:pt x="847106" y="1393312"/>
                </a:lnTo>
                <a:lnTo>
                  <a:pt x="240935" y="1999483"/>
                </a:lnTo>
                <a:lnTo>
                  <a:pt x="485042" y="2243599"/>
                </a:lnTo>
                <a:cubicBezTo>
                  <a:pt x="425872" y="2349746"/>
                  <a:pt x="379428" y="2462636"/>
                  <a:pt x="346215" y="2581136"/>
                </a:cubicBezTo>
                <a:lnTo>
                  <a:pt x="0" y="2581136"/>
                </a:lnTo>
                <a:lnTo>
                  <a:pt x="10" y="3438386"/>
                </a:lnTo>
                <a:lnTo>
                  <a:pt x="346196" y="3438386"/>
                </a:lnTo>
                <a:cubicBezTo>
                  <a:pt x="379419" y="3556887"/>
                  <a:pt x="425863" y="3669787"/>
                  <a:pt x="485042" y="3775933"/>
                </a:cubicBezTo>
                <a:lnTo>
                  <a:pt x="240935" y="4020049"/>
                </a:lnTo>
                <a:lnTo>
                  <a:pt x="847106" y="4626211"/>
                </a:lnTo>
                <a:lnTo>
                  <a:pt x="1091213" y="4382104"/>
                </a:lnTo>
                <a:cubicBezTo>
                  <a:pt x="1197369" y="4441283"/>
                  <a:pt x="1310269" y="4487727"/>
                  <a:pt x="1428760" y="4520950"/>
                </a:cubicBezTo>
                <a:lnTo>
                  <a:pt x="1428760" y="4876661"/>
                </a:lnTo>
                <a:lnTo>
                  <a:pt x="2286010" y="4876681"/>
                </a:lnTo>
                <a:lnTo>
                  <a:pt x="2286010" y="4520941"/>
                </a:lnTo>
                <a:cubicBezTo>
                  <a:pt x="2404501" y="4487718"/>
                  <a:pt x="2517401" y="4441283"/>
                  <a:pt x="2623547" y="4382104"/>
                </a:cubicBezTo>
                <a:lnTo>
                  <a:pt x="2867663" y="4626221"/>
                </a:lnTo>
                <a:lnTo>
                  <a:pt x="3473825" y="4020049"/>
                </a:lnTo>
                <a:lnTo>
                  <a:pt x="3229718" y="3775943"/>
                </a:lnTo>
                <a:cubicBezTo>
                  <a:pt x="3288897" y="3669796"/>
                  <a:pt x="3335341" y="3556896"/>
                  <a:pt x="3368564" y="3438396"/>
                </a:cubicBezTo>
                <a:lnTo>
                  <a:pt x="3714750" y="3438386"/>
                </a:lnTo>
                <a:lnTo>
                  <a:pt x="3714750" y="2581117"/>
                </a:lnTo>
                <a:lnTo>
                  <a:pt x="3368545" y="2581117"/>
                </a:lnTo>
                <a:cubicBezTo>
                  <a:pt x="3335798" y="2464322"/>
                  <a:pt x="3290145" y="2352975"/>
                  <a:pt x="3232185" y="2248181"/>
                </a:cubicBezTo>
                <a:lnTo>
                  <a:pt x="3540290" y="1942104"/>
                </a:lnTo>
                <a:cubicBezTo>
                  <a:pt x="3649332" y="1981004"/>
                  <a:pt x="3762718" y="2000026"/>
                  <a:pt x="3875494" y="2000016"/>
                </a:cubicBezTo>
                <a:cubicBezTo>
                  <a:pt x="4135526" y="2000007"/>
                  <a:pt x="4392178" y="1898880"/>
                  <a:pt x="4583859" y="1707199"/>
                </a:cubicBezTo>
                <a:cubicBezTo>
                  <a:pt x="4883106" y="1407971"/>
                  <a:pt x="4961658" y="950485"/>
                  <a:pt x="4779331" y="568809"/>
                </a:cubicBezTo>
                <a:close/>
                <a:moveTo>
                  <a:pt x="3139402" y="2866877"/>
                </a:moveTo>
                <a:lnTo>
                  <a:pt x="3429000" y="2866877"/>
                </a:lnTo>
                <a:lnTo>
                  <a:pt x="3429000" y="3152636"/>
                </a:lnTo>
                <a:lnTo>
                  <a:pt x="3139402" y="3152627"/>
                </a:lnTo>
                <a:cubicBezTo>
                  <a:pt x="3098311" y="3301045"/>
                  <a:pt x="3127172" y="3421451"/>
                  <a:pt x="2865749" y="3816072"/>
                </a:cubicBezTo>
                <a:lnTo>
                  <a:pt x="3069717" y="4020040"/>
                </a:lnTo>
                <a:lnTo>
                  <a:pt x="2867663" y="4222094"/>
                </a:lnTo>
                <a:lnTo>
                  <a:pt x="2663704" y="4018125"/>
                </a:lnTo>
                <a:cubicBezTo>
                  <a:pt x="2533841" y="4091306"/>
                  <a:pt x="2472947" y="4195681"/>
                  <a:pt x="2000269" y="4291769"/>
                </a:cubicBezTo>
                <a:lnTo>
                  <a:pt x="2000269" y="4590902"/>
                </a:lnTo>
                <a:lnTo>
                  <a:pt x="1714519" y="4590892"/>
                </a:lnTo>
                <a:lnTo>
                  <a:pt x="1714519" y="4291779"/>
                </a:lnTo>
                <a:cubicBezTo>
                  <a:pt x="1364656" y="4220646"/>
                  <a:pt x="1295457" y="4180032"/>
                  <a:pt x="1051084" y="4018116"/>
                </a:cubicBezTo>
                <a:lnTo>
                  <a:pt x="847115" y="4222085"/>
                </a:lnTo>
                <a:lnTo>
                  <a:pt x="645052" y="4020031"/>
                </a:lnTo>
                <a:lnTo>
                  <a:pt x="849020" y="3816062"/>
                </a:lnTo>
                <a:cubicBezTo>
                  <a:pt x="587578" y="3421422"/>
                  <a:pt x="616639" y="3301712"/>
                  <a:pt x="575358" y="3152617"/>
                </a:cubicBezTo>
                <a:lnTo>
                  <a:pt x="285760" y="3152617"/>
                </a:lnTo>
                <a:lnTo>
                  <a:pt x="285750" y="2866867"/>
                </a:lnTo>
                <a:lnTo>
                  <a:pt x="575367" y="2866867"/>
                </a:lnTo>
                <a:cubicBezTo>
                  <a:pt x="671627" y="2393265"/>
                  <a:pt x="776792" y="2331581"/>
                  <a:pt x="849011" y="2203432"/>
                </a:cubicBezTo>
                <a:lnTo>
                  <a:pt x="645043" y="1999473"/>
                </a:lnTo>
                <a:lnTo>
                  <a:pt x="847106" y="1797419"/>
                </a:lnTo>
                <a:lnTo>
                  <a:pt x="1051074" y="2001388"/>
                </a:lnTo>
                <a:cubicBezTo>
                  <a:pt x="1181510" y="1927883"/>
                  <a:pt x="1241822" y="1823832"/>
                  <a:pt x="1714510" y="1727725"/>
                </a:cubicBezTo>
                <a:lnTo>
                  <a:pt x="1714500" y="1438127"/>
                </a:lnTo>
                <a:lnTo>
                  <a:pt x="2000260" y="1438127"/>
                </a:lnTo>
                <a:lnTo>
                  <a:pt x="2000260" y="1727744"/>
                </a:lnTo>
                <a:cubicBezTo>
                  <a:pt x="2075821" y="1746222"/>
                  <a:pt x="2224516" y="1760062"/>
                  <a:pt x="2415293" y="1851359"/>
                </a:cubicBezTo>
                <a:lnTo>
                  <a:pt x="2196398" y="2068806"/>
                </a:lnTo>
                <a:cubicBezTo>
                  <a:pt x="1835277" y="1938808"/>
                  <a:pt x="1425683" y="2027057"/>
                  <a:pt x="1150182" y="2302559"/>
                </a:cubicBezTo>
                <a:cubicBezTo>
                  <a:pt x="760247" y="2692503"/>
                  <a:pt x="760247" y="3326991"/>
                  <a:pt x="1150182" y="3716945"/>
                </a:cubicBezTo>
                <a:cubicBezTo>
                  <a:pt x="1345159" y="3911912"/>
                  <a:pt x="1601257" y="4009401"/>
                  <a:pt x="1857375" y="4009401"/>
                </a:cubicBezTo>
                <a:cubicBezTo>
                  <a:pt x="2113493" y="4009401"/>
                  <a:pt x="2369592" y="3911912"/>
                  <a:pt x="2564568" y="3716945"/>
                </a:cubicBezTo>
                <a:cubicBezTo>
                  <a:pt x="2838488" y="3443025"/>
                  <a:pt x="2927328" y="3036536"/>
                  <a:pt x="2800569" y="2676948"/>
                </a:cubicBezTo>
                <a:lnTo>
                  <a:pt x="3019473" y="2459493"/>
                </a:lnTo>
                <a:cubicBezTo>
                  <a:pt x="3107493" y="2646649"/>
                  <a:pt x="3121428" y="2792877"/>
                  <a:pt x="3139402" y="2866877"/>
                </a:cubicBezTo>
                <a:close/>
                <a:moveTo>
                  <a:pt x="2564949" y="2911025"/>
                </a:moveTo>
                <a:cubicBezTo>
                  <a:pt x="2595048" y="3128805"/>
                  <a:pt x="2523516" y="3353900"/>
                  <a:pt x="2362514" y="3514901"/>
                </a:cubicBezTo>
                <a:cubicBezTo>
                  <a:pt x="2084013" y="3793402"/>
                  <a:pt x="1630813" y="3793469"/>
                  <a:pt x="1352236" y="3514901"/>
                </a:cubicBezTo>
                <a:cubicBezTo>
                  <a:pt x="1073706" y="3236361"/>
                  <a:pt x="1073706" y="2783152"/>
                  <a:pt x="1352236" y="2504622"/>
                </a:cubicBezTo>
                <a:cubicBezTo>
                  <a:pt x="1514380" y="2342478"/>
                  <a:pt x="1741532" y="2271136"/>
                  <a:pt x="1960750" y="2302902"/>
                </a:cubicBezTo>
                <a:lnTo>
                  <a:pt x="1452934" y="2807365"/>
                </a:lnTo>
                <a:lnTo>
                  <a:pt x="2059095" y="3413536"/>
                </a:lnTo>
                <a:close/>
                <a:moveTo>
                  <a:pt x="4381814" y="1505154"/>
                </a:moveTo>
                <a:cubicBezTo>
                  <a:pt x="4168045" y="1718924"/>
                  <a:pt x="3841261" y="1775055"/>
                  <a:pt x="3568637" y="1644829"/>
                </a:cubicBezTo>
                <a:lnTo>
                  <a:pt x="3477787" y="1601433"/>
                </a:lnTo>
                <a:lnTo>
                  <a:pt x="2059762" y="3010085"/>
                </a:lnTo>
                <a:lnTo>
                  <a:pt x="1857708" y="2808032"/>
                </a:lnTo>
                <a:lnTo>
                  <a:pt x="3275562" y="1399532"/>
                </a:lnTo>
                <a:lnTo>
                  <a:pt x="3231861" y="1308044"/>
                </a:lnTo>
                <a:cubicBezTo>
                  <a:pt x="3101626" y="1035429"/>
                  <a:pt x="3157757" y="708645"/>
                  <a:pt x="3371526" y="494876"/>
                </a:cubicBezTo>
                <a:cubicBezTo>
                  <a:pt x="3533118" y="333284"/>
                  <a:pt x="3759260" y="261761"/>
                  <a:pt x="3977783" y="292726"/>
                </a:cubicBezTo>
                <a:lnTo>
                  <a:pt x="3472558" y="797952"/>
                </a:lnTo>
                <a:lnTo>
                  <a:pt x="4078719" y="1404113"/>
                </a:lnTo>
                <a:lnTo>
                  <a:pt x="4583954" y="898878"/>
                </a:lnTo>
                <a:cubicBezTo>
                  <a:pt x="4614910" y="1117411"/>
                  <a:pt x="4543397" y="1343572"/>
                  <a:pt x="4381814" y="15051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656" name="Google Shape;656;p8"/>
          <p:cNvPicPr preferRelativeResize="0"/>
          <p:nvPr/>
        </p:nvPicPr>
        <p:blipFill rotWithShape="1">
          <a:blip r:embed="rId7">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9"/>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62" name="Google Shape;662;p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63" name="Google Shape;663;p9"/>
          <p:cNvSpPr txBox="1"/>
          <p:nvPr/>
        </p:nvSpPr>
        <p:spPr>
          <a:xfrm>
            <a:off x="395288" y="3429037"/>
            <a:ext cx="6732587" cy="191607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BambooHR: </a:t>
            </a:r>
            <a:r>
              <a:rPr b="0" i="0" lang="en-IE" sz="1400">
                <a:solidFill>
                  <a:srgbClr val="4B4B4B"/>
                </a:solidFill>
                <a:latin typeface="Calibri"/>
                <a:ea typeface="Calibri"/>
                <a:cs typeface="Calibri"/>
                <a:sym typeface="Calibri"/>
              </a:rPr>
              <a:t>gestire i dati dei dipendenti, tenere traccia delle richieste di ferie e supervisionare il processo di assunzione con facilità.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https://www.</a:t>
            </a:r>
            <a:r>
              <a:rPr b="0" i="0" lang="en-IE" sz="1400">
                <a:solidFill>
                  <a:srgbClr val="4A8887"/>
                </a:solidFill>
                <a:latin typeface="Calibri"/>
                <a:ea typeface="Calibri"/>
                <a:cs typeface="Calibri"/>
                <a:sym typeface="Calibri"/>
              </a:rPr>
              <a:t>bamboohr.com/ </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Gusto: </a:t>
            </a:r>
            <a:r>
              <a:rPr b="0" i="0" lang="en-IE" sz="1400">
                <a:solidFill>
                  <a:srgbClr val="4B4B4B"/>
                </a:solidFill>
                <a:latin typeface="Calibri"/>
                <a:ea typeface="Calibri"/>
                <a:cs typeface="Calibri"/>
                <a:sym typeface="Calibri"/>
              </a:rPr>
              <a:t>Automatizzare le buste paga, le dichiarazioni fiscali e la gestione dei benefit per un'esperienza di payroll senza soluzione di continuità.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https://gusto.</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Zenefits: </a:t>
            </a:r>
            <a:r>
              <a:rPr b="0" i="0" lang="en-IE" sz="1400">
                <a:solidFill>
                  <a:srgbClr val="4B4B4B"/>
                </a:solidFill>
                <a:latin typeface="Calibri"/>
                <a:ea typeface="Calibri"/>
                <a:cs typeface="Calibri"/>
                <a:sym typeface="Calibri"/>
              </a:rPr>
              <a:t>Fornisce una soluzione HR all-in-one per l'onboarding, il monitoraggio delle presenze e la gestione dei benefit per i dipendenti</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 </a:t>
            </a:r>
            <a:r>
              <a:rPr b="0" i="0" lang="en-IE" sz="1400">
                <a:solidFill>
                  <a:srgbClr val="4A8887"/>
                </a:solidFill>
                <a:latin typeface="Calibri"/>
                <a:ea typeface="Calibri"/>
                <a:cs typeface="Calibri"/>
                <a:sym typeface="Calibri"/>
              </a:rPr>
              <a:t>www.zenefits.com </a:t>
            </a:r>
            <a:endParaRPr b="0" i="0" sz="1400">
              <a:solidFill>
                <a:srgbClr val="4A8887"/>
              </a:solidFill>
              <a:latin typeface="Calibri"/>
              <a:ea typeface="Calibri"/>
              <a:cs typeface="Calibri"/>
              <a:sym typeface="Calibri"/>
            </a:endParaRPr>
          </a:p>
        </p:txBody>
      </p:sp>
      <p:sp>
        <p:nvSpPr>
          <p:cNvPr id="664" name="Google Shape;664;p9"/>
          <p:cNvSpPr txBox="1"/>
          <p:nvPr/>
        </p:nvSpPr>
        <p:spPr>
          <a:xfrm>
            <a:off x="386829" y="25658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BambooHR, Gusto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Zenefits</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65" name="Google Shape;665;p9"/>
          <p:cNvSpPr txBox="1"/>
          <p:nvPr/>
        </p:nvSpPr>
        <p:spPr>
          <a:xfrm>
            <a:off x="395288" y="6300296"/>
            <a:ext cx="6732588" cy="2020605"/>
          </a:xfrm>
          <a:prstGeom prst="rect">
            <a:avLst/>
          </a:prstGeom>
          <a:noFill/>
          <a:ln>
            <a:noFill/>
          </a:ln>
        </p:spPr>
        <p:txBody>
          <a:bodyPr anchorCtr="0" anchor="t" bIns="45700" lIns="91425" spcFirstLastPara="1" rIns="91425" wrap="square" tIns="45700">
            <a:noAutofit/>
          </a:bodyPr>
          <a:lstStyle/>
          <a:p>
            <a:pPr indent="0" lvl="0" marL="0" marR="0" rtl="0" algn="just">
              <a:lnSpc>
                <a:spcPct val="70000"/>
              </a:lnSpc>
              <a:spcBef>
                <a:spcPts val="0"/>
              </a:spcBef>
              <a:spcAft>
                <a:spcPts val="0"/>
              </a:spcAft>
              <a:buNone/>
            </a:pPr>
            <a:r>
              <a:rPr b="1" lang="en-IE" sz="1800">
                <a:solidFill>
                  <a:schemeClr val="lt1"/>
                </a:solidFill>
                <a:highlight>
                  <a:srgbClr val="F16924"/>
                </a:highlight>
                <a:latin typeface="Calibri"/>
                <a:ea typeface="Calibri"/>
                <a:cs typeface="Calibri"/>
                <a:sym typeface="Calibri"/>
              </a:rPr>
              <a:t>Mantenere l'allineamento e la motivazione del team </a:t>
            </a:r>
            <a:endParaRPr/>
          </a:p>
          <a:p>
            <a:pPr indent="0" lvl="0" marL="0" marR="0" rtl="0" algn="just">
              <a:lnSpc>
                <a:spcPct val="70000"/>
              </a:lnSpc>
              <a:spcBef>
                <a:spcPts val="0"/>
              </a:spcBef>
              <a:spcAft>
                <a:spcPts val="0"/>
              </a:spcAft>
              <a:buNone/>
            </a:pPr>
            <a:r>
              <a:t/>
            </a:r>
            <a:endParaRPr b="1" sz="1800">
              <a:solidFill>
                <a:schemeClr val="lt1"/>
              </a:solidFill>
              <a:highlight>
                <a:srgbClr val="F16924"/>
              </a:highlight>
              <a:latin typeface="Calibri"/>
              <a:ea typeface="Calibri"/>
              <a:cs typeface="Calibri"/>
              <a:sym typeface="Calibri"/>
            </a:endParaRPr>
          </a:p>
          <a:p>
            <a:pPr indent="0" lvl="0" marL="0" marR="0" rtl="0" algn="just">
              <a:lnSpc>
                <a:spcPct val="70000"/>
              </a:lnSpc>
              <a:spcBef>
                <a:spcPts val="0"/>
              </a:spcBef>
              <a:spcAft>
                <a:spcPts val="0"/>
              </a:spcAft>
              <a:buNone/>
            </a:pPr>
            <a:r>
              <a:rPr b="1" lang="en-IE" sz="1800">
                <a:solidFill>
                  <a:schemeClr val="lt1"/>
                </a:solidFill>
                <a:highlight>
                  <a:srgbClr val="F16924"/>
                </a:highlight>
                <a:latin typeface="Calibri"/>
                <a:ea typeface="Calibri"/>
                <a:cs typeface="Calibri"/>
                <a:sym typeface="Calibri"/>
              </a:rPr>
              <a:t>Gestione del feedback</a:t>
            </a:r>
            <a:endParaRPr/>
          </a:p>
          <a:p>
            <a:pPr indent="0" lvl="0" marL="0" marR="0" rtl="0" algn="just">
              <a:lnSpc>
                <a:spcPct val="148571"/>
              </a:lnSpc>
              <a:spcBef>
                <a:spcPts val="0"/>
              </a:spcBef>
              <a:spcAft>
                <a:spcPts val="0"/>
              </a:spcAft>
              <a:buNone/>
            </a:pPr>
            <a:r>
              <a:rPr lang="en-IE" sz="1400">
                <a:solidFill>
                  <a:srgbClr val="4B4B4B"/>
                </a:solidFill>
                <a:latin typeface="Calibri"/>
                <a:ea typeface="Calibri"/>
                <a:cs typeface="Calibri"/>
                <a:sym typeface="Calibri"/>
              </a:rPr>
              <a:t>Mantenere l'allineamento e la motivazione del team, gestendo il feedback in modo efficiente.</a:t>
            </a:r>
            <a:endParaRPr/>
          </a:p>
          <a:p>
            <a:pPr indent="0" lvl="0" marL="0" marR="0" rtl="0" algn="just">
              <a:lnSpc>
                <a:spcPct val="208000"/>
              </a:lnSpc>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lnSpc>
                <a:spcPct val="70000"/>
              </a:lnSpc>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Effettuate brevi check-in virtuali settimanali per essere aggiornati sui progressi, fornire supporto e aumentare il morale del team. Utilizzate strumenti che semplificano la collaborazione, la programmazione e il feedback per creare un ambiente di lavoro favorevole. Esempio: Per un progetto di ecoturismo, programmate dei check-in settimanali di 15 minuti utilizzando Google Calendar e ospitando le riunioni su Zoom. Durante queste sessioni, utilizzate 15Five per esaminare i progressi di ciascun membro del team e fornire un feedback attuabile attraverso i Piccoli miglioramenti. Questo approccio garantisce che il team rimanga motivato e allineato agli obiettivi del progetto. </a:t>
            </a:r>
            <a:endParaRPr i="1" sz="1400">
              <a:solidFill>
                <a:srgbClr val="4A8887"/>
              </a:solidFill>
              <a:latin typeface="Calibri"/>
              <a:ea typeface="Calibri"/>
              <a:cs typeface="Calibri"/>
              <a:sym typeface="Calibri"/>
            </a:endParaRPr>
          </a:p>
        </p:txBody>
      </p:sp>
      <p:sp>
        <p:nvSpPr>
          <p:cNvPr id="666" name="Google Shape;666;p9"/>
          <p:cNvSpPr txBox="1"/>
          <p:nvPr/>
        </p:nvSpPr>
        <p:spPr>
          <a:xfrm>
            <a:off x="1042023" y="5608640"/>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9</a:t>
            </a:r>
            <a:endParaRPr/>
          </a:p>
        </p:txBody>
      </p:sp>
      <p:pic>
        <p:nvPicPr>
          <p:cNvPr descr="Group brainstorm with solid fill" id="667" name="Google Shape;667;p9"/>
          <p:cNvPicPr preferRelativeResize="0"/>
          <p:nvPr/>
        </p:nvPicPr>
        <p:blipFill rotWithShape="1">
          <a:blip r:embed="rId6">
            <a:alphaModFix/>
          </a:blip>
          <a:srcRect b="0" l="0" r="0" t="0"/>
          <a:stretch/>
        </p:blipFill>
        <p:spPr>
          <a:xfrm>
            <a:off x="274047" y="5390188"/>
            <a:ext cx="829489" cy="829489"/>
          </a:xfrm>
          <a:prstGeom prst="rect">
            <a:avLst/>
          </a:prstGeom>
          <a:noFill/>
          <a:ln>
            <a:noFill/>
          </a:ln>
        </p:spPr>
      </p:pic>
      <p:sp>
        <p:nvSpPr>
          <p:cNvPr id="668" name="Google Shape;668;p9"/>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i team e il personale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69" name="Google Shape;669;p9"/>
          <p:cNvSpPr/>
          <p:nvPr/>
        </p:nvSpPr>
        <p:spPr>
          <a:xfrm>
            <a:off x="4404050" y="356282"/>
            <a:ext cx="843692" cy="843690"/>
          </a:xfrm>
          <a:custGeom>
            <a:rect b="b" l="l" r="r" t="t"/>
            <a:pathLst>
              <a:path extrusionOk="0" h="4876680" w="4876689">
                <a:moveTo>
                  <a:pt x="4779331" y="568809"/>
                </a:moveTo>
                <a:lnTo>
                  <a:pt x="4692234" y="386510"/>
                </a:lnTo>
                <a:lnTo>
                  <a:pt x="4078729" y="1000015"/>
                </a:lnTo>
                <a:lnTo>
                  <a:pt x="3876675" y="797961"/>
                </a:lnTo>
                <a:lnTo>
                  <a:pt x="4490190" y="184446"/>
                </a:lnTo>
                <a:lnTo>
                  <a:pt x="4307881" y="97359"/>
                </a:lnTo>
                <a:cubicBezTo>
                  <a:pt x="3926205" y="-84968"/>
                  <a:pt x="3468729" y="-6416"/>
                  <a:pt x="3169482" y="292822"/>
                </a:cubicBezTo>
                <a:cubicBezTo>
                  <a:pt x="2894829" y="567475"/>
                  <a:pt x="2806084" y="975440"/>
                  <a:pt x="2934338" y="1335733"/>
                </a:cubicBezTo>
                <a:lnTo>
                  <a:pt x="2623538" y="1637418"/>
                </a:lnTo>
                <a:cubicBezTo>
                  <a:pt x="2517391" y="1578240"/>
                  <a:pt x="2404501" y="1531805"/>
                  <a:pt x="2286000" y="1498582"/>
                </a:cubicBezTo>
                <a:lnTo>
                  <a:pt x="2286000" y="1152377"/>
                </a:lnTo>
                <a:lnTo>
                  <a:pt x="1428750" y="1152377"/>
                </a:lnTo>
                <a:lnTo>
                  <a:pt x="1428760" y="1498572"/>
                </a:lnTo>
                <a:cubicBezTo>
                  <a:pt x="1310259" y="1531796"/>
                  <a:pt x="1197359" y="1578240"/>
                  <a:pt x="1091213" y="1637418"/>
                </a:cubicBezTo>
                <a:lnTo>
                  <a:pt x="847106" y="1393312"/>
                </a:lnTo>
                <a:lnTo>
                  <a:pt x="240935" y="1999483"/>
                </a:lnTo>
                <a:lnTo>
                  <a:pt x="485042" y="2243599"/>
                </a:lnTo>
                <a:cubicBezTo>
                  <a:pt x="425872" y="2349746"/>
                  <a:pt x="379428" y="2462636"/>
                  <a:pt x="346215" y="2581136"/>
                </a:cubicBezTo>
                <a:lnTo>
                  <a:pt x="0" y="2581136"/>
                </a:lnTo>
                <a:lnTo>
                  <a:pt x="10" y="3438386"/>
                </a:lnTo>
                <a:lnTo>
                  <a:pt x="346196" y="3438386"/>
                </a:lnTo>
                <a:cubicBezTo>
                  <a:pt x="379419" y="3556887"/>
                  <a:pt x="425863" y="3669787"/>
                  <a:pt x="485042" y="3775933"/>
                </a:cubicBezTo>
                <a:lnTo>
                  <a:pt x="240935" y="4020049"/>
                </a:lnTo>
                <a:lnTo>
                  <a:pt x="847106" y="4626211"/>
                </a:lnTo>
                <a:lnTo>
                  <a:pt x="1091213" y="4382104"/>
                </a:lnTo>
                <a:cubicBezTo>
                  <a:pt x="1197369" y="4441283"/>
                  <a:pt x="1310269" y="4487727"/>
                  <a:pt x="1428760" y="4520950"/>
                </a:cubicBezTo>
                <a:lnTo>
                  <a:pt x="1428760" y="4876661"/>
                </a:lnTo>
                <a:lnTo>
                  <a:pt x="2286010" y="4876681"/>
                </a:lnTo>
                <a:lnTo>
                  <a:pt x="2286010" y="4520941"/>
                </a:lnTo>
                <a:cubicBezTo>
                  <a:pt x="2404501" y="4487718"/>
                  <a:pt x="2517401" y="4441283"/>
                  <a:pt x="2623547" y="4382104"/>
                </a:cubicBezTo>
                <a:lnTo>
                  <a:pt x="2867663" y="4626221"/>
                </a:lnTo>
                <a:lnTo>
                  <a:pt x="3473825" y="4020049"/>
                </a:lnTo>
                <a:lnTo>
                  <a:pt x="3229718" y="3775943"/>
                </a:lnTo>
                <a:cubicBezTo>
                  <a:pt x="3288897" y="3669796"/>
                  <a:pt x="3335341" y="3556896"/>
                  <a:pt x="3368564" y="3438396"/>
                </a:cubicBezTo>
                <a:lnTo>
                  <a:pt x="3714750" y="3438386"/>
                </a:lnTo>
                <a:lnTo>
                  <a:pt x="3714750" y="2581117"/>
                </a:lnTo>
                <a:lnTo>
                  <a:pt x="3368545" y="2581117"/>
                </a:lnTo>
                <a:cubicBezTo>
                  <a:pt x="3335798" y="2464322"/>
                  <a:pt x="3290145" y="2352975"/>
                  <a:pt x="3232185" y="2248181"/>
                </a:cubicBezTo>
                <a:lnTo>
                  <a:pt x="3540290" y="1942104"/>
                </a:lnTo>
                <a:cubicBezTo>
                  <a:pt x="3649332" y="1981004"/>
                  <a:pt x="3762718" y="2000026"/>
                  <a:pt x="3875494" y="2000016"/>
                </a:cubicBezTo>
                <a:cubicBezTo>
                  <a:pt x="4135526" y="2000007"/>
                  <a:pt x="4392178" y="1898880"/>
                  <a:pt x="4583859" y="1707199"/>
                </a:cubicBezTo>
                <a:cubicBezTo>
                  <a:pt x="4883106" y="1407971"/>
                  <a:pt x="4961658" y="950485"/>
                  <a:pt x="4779331" y="568809"/>
                </a:cubicBezTo>
                <a:close/>
                <a:moveTo>
                  <a:pt x="3139402" y="2866877"/>
                </a:moveTo>
                <a:lnTo>
                  <a:pt x="3429000" y="2866877"/>
                </a:lnTo>
                <a:lnTo>
                  <a:pt x="3429000" y="3152636"/>
                </a:lnTo>
                <a:lnTo>
                  <a:pt x="3139402" y="3152627"/>
                </a:lnTo>
                <a:cubicBezTo>
                  <a:pt x="3098311" y="3301045"/>
                  <a:pt x="3127172" y="3421451"/>
                  <a:pt x="2865749" y="3816072"/>
                </a:cubicBezTo>
                <a:lnTo>
                  <a:pt x="3069717" y="4020040"/>
                </a:lnTo>
                <a:lnTo>
                  <a:pt x="2867663" y="4222094"/>
                </a:lnTo>
                <a:lnTo>
                  <a:pt x="2663704" y="4018125"/>
                </a:lnTo>
                <a:cubicBezTo>
                  <a:pt x="2533841" y="4091306"/>
                  <a:pt x="2472947" y="4195681"/>
                  <a:pt x="2000269" y="4291769"/>
                </a:cubicBezTo>
                <a:lnTo>
                  <a:pt x="2000269" y="4590902"/>
                </a:lnTo>
                <a:lnTo>
                  <a:pt x="1714519" y="4590892"/>
                </a:lnTo>
                <a:lnTo>
                  <a:pt x="1714519" y="4291779"/>
                </a:lnTo>
                <a:cubicBezTo>
                  <a:pt x="1364656" y="4220646"/>
                  <a:pt x="1295457" y="4180032"/>
                  <a:pt x="1051084" y="4018116"/>
                </a:cubicBezTo>
                <a:lnTo>
                  <a:pt x="847115" y="4222085"/>
                </a:lnTo>
                <a:lnTo>
                  <a:pt x="645052" y="4020031"/>
                </a:lnTo>
                <a:lnTo>
                  <a:pt x="849020" y="3816062"/>
                </a:lnTo>
                <a:cubicBezTo>
                  <a:pt x="587578" y="3421422"/>
                  <a:pt x="616639" y="3301712"/>
                  <a:pt x="575358" y="3152617"/>
                </a:cubicBezTo>
                <a:lnTo>
                  <a:pt x="285760" y="3152617"/>
                </a:lnTo>
                <a:lnTo>
                  <a:pt x="285750" y="2866867"/>
                </a:lnTo>
                <a:lnTo>
                  <a:pt x="575367" y="2866867"/>
                </a:lnTo>
                <a:cubicBezTo>
                  <a:pt x="671627" y="2393265"/>
                  <a:pt x="776792" y="2331581"/>
                  <a:pt x="849011" y="2203432"/>
                </a:cubicBezTo>
                <a:lnTo>
                  <a:pt x="645043" y="1999473"/>
                </a:lnTo>
                <a:lnTo>
                  <a:pt x="847106" y="1797419"/>
                </a:lnTo>
                <a:lnTo>
                  <a:pt x="1051074" y="2001388"/>
                </a:lnTo>
                <a:cubicBezTo>
                  <a:pt x="1181510" y="1927883"/>
                  <a:pt x="1241822" y="1823832"/>
                  <a:pt x="1714510" y="1727725"/>
                </a:cubicBezTo>
                <a:lnTo>
                  <a:pt x="1714500" y="1438127"/>
                </a:lnTo>
                <a:lnTo>
                  <a:pt x="2000260" y="1438127"/>
                </a:lnTo>
                <a:lnTo>
                  <a:pt x="2000260" y="1727744"/>
                </a:lnTo>
                <a:cubicBezTo>
                  <a:pt x="2075821" y="1746222"/>
                  <a:pt x="2224516" y="1760062"/>
                  <a:pt x="2415293" y="1851359"/>
                </a:cubicBezTo>
                <a:lnTo>
                  <a:pt x="2196398" y="2068806"/>
                </a:lnTo>
                <a:cubicBezTo>
                  <a:pt x="1835277" y="1938808"/>
                  <a:pt x="1425683" y="2027057"/>
                  <a:pt x="1150182" y="2302559"/>
                </a:cubicBezTo>
                <a:cubicBezTo>
                  <a:pt x="760247" y="2692503"/>
                  <a:pt x="760247" y="3326991"/>
                  <a:pt x="1150182" y="3716945"/>
                </a:cubicBezTo>
                <a:cubicBezTo>
                  <a:pt x="1345159" y="3911912"/>
                  <a:pt x="1601257" y="4009401"/>
                  <a:pt x="1857375" y="4009401"/>
                </a:cubicBezTo>
                <a:cubicBezTo>
                  <a:pt x="2113493" y="4009401"/>
                  <a:pt x="2369592" y="3911912"/>
                  <a:pt x="2564568" y="3716945"/>
                </a:cubicBezTo>
                <a:cubicBezTo>
                  <a:pt x="2838488" y="3443025"/>
                  <a:pt x="2927328" y="3036536"/>
                  <a:pt x="2800569" y="2676948"/>
                </a:cubicBezTo>
                <a:lnTo>
                  <a:pt x="3019473" y="2459493"/>
                </a:lnTo>
                <a:cubicBezTo>
                  <a:pt x="3107493" y="2646649"/>
                  <a:pt x="3121428" y="2792877"/>
                  <a:pt x="3139402" y="2866877"/>
                </a:cubicBezTo>
                <a:close/>
                <a:moveTo>
                  <a:pt x="2564949" y="2911025"/>
                </a:moveTo>
                <a:cubicBezTo>
                  <a:pt x="2595048" y="3128805"/>
                  <a:pt x="2523516" y="3353900"/>
                  <a:pt x="2362514" y="3514901"/>
                </a:cubicBezTo>
                <a:cubicBezTo>
                  <a:pt x="2084013" y="3793402"/>
                  <a:pt x="1630813" y="3793469"/>
                  <a:pt x="1352236" y="3514901"/>
                </a:cubicBezTo>
                <a:cubicBezTo>
                  <a:pt x="1073706" y="3236361"/>
                  <a:pt x="1073706" y="2783152"/>
                  <a:pt x="1352236" y="2504622"/>
                </a:cubicBezTo>
                <a:cubicBezTo>
                  <a:pt x="1514380" y="2342478"/>
                  <a:pt x="1741532" y="2271136"/>
                  <a:pt x="1960750" y="2302902"/>
                </a:cubicBezTo>
                <a:lnTo>
                  <a:pt x="1452934" y="2807365"/>
                </a:lnTo>
                <a:lnTo>
                  <a:pt x="2059095" y="3413536"/>
                </a:lnTo>
                <a:close/>
                <a:moveTo>
                  <a:pt x="4381814" y="1505154"/>
                </a:moveTo>
                <a:cubicBezTo>
                  <a:pt x="4168045" y="1718924"/>
                  <a:pt x="3841261" y="1775055"/>
                  <a:pt x="3568637" y="1644829"/>
                </a:cubicBezTo>
                <a:lnTo>
                  <a:pt x="3477787" y="1601433"/>
                </a:lnTo>
                <a:lnTo>
                  <a:pt x="2059762" y="3010085"/>
                </a:lnTo>
                <a:lnTo>
                  <a:pt x="1857708" y="2808032"/>
                </a:lnTo>
                <a:lnTo>
                  <a:pt x="3275562" y="1399532"/>
                </a:lnTo>
                <a:lnTo>
                  <a:pt x="3231861" y="1308044"/>
                </a:lnTo>
                <a:cubicBezTo>
                  <a:pt x="3101626" y="1035429"/>
                  <a:pt x="3157757" y="708645"/>
                  <a:pt x="3371526" y="494876"/>
                </a:cubicBezTo>
                <a:cubicBezTo>
                  <a:pt x="3533118" y="333284"/>
                  <a:pt x="3759260" y="261761"/>
                  <a:pt x="3977783" y="292726"/>
                </a:cubicBezTo>
                <a:lnTo>
                  <a:pt x="3472558" y="797952"/>
                </a:lnTo>
                <a:lnTo>
                  <a:pt x="4078719" y="1404113"/>
                </a:lnTo>
                <a:lnTo>
                  <a:pt x="4583954" y="898878"/>
                </a:lnTo>
                <a:cubicBezTo>
                  <a:pt x="4614910" y="1117411"/>
                  <a:pt x="4543397" y="1343572"/>
                  <a:pt x="4381814" y="15051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