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10691800" cx="7559675"/>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mwfEMoxkyymLI/m8AVD2Yn5nd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Schoolbook-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8.jp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2"/>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2"/>
          <p:cNvSpPr/>
          <p:nvPr>
            <p:ph idx="2" type="pic"/>
          </p:nvPr>
        </p:nvSpPr>
        <p:spPr>
          <a:xfrm>
            <a:off x="0" y="3629826"/>
            <a:ext cx="4786172" cy="5479825"/>
          </a:xfrm>
          <a:prstGeom prst="rect">
            <a:avLst/>
          </a:prstGeom>
          <a:noFill/>
          <a:ln>
            <a:noFill/>
          </a:ln>
        </p:spPr>
      </p:sp>
      <p:sp>
        <p:nvSpPr>
          <p:cNvPr id="14" name="Google Shape;14;p12"/>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2"/>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2"/>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2"/>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2"/>
          <p:cNvGrpSpPr/>
          <p:nvPr/>
        </p:nvGrpSpPr>
        <p:grpSpPr>
          <a:xfrm>
            <a:off x="401426" y="10005335"/>
            <a:ext cx="6756823" cy="523220"/>
            <a:chOff x="317992" y="10005335"/>
            <a:chExt cx="6756823" cy="523220"/>
          </a:xfrm>
        </p:grpSpPr>
        <p:sp>
          <p:nvSpPr>
            <p:cNvPr id="19" name="Google Shape;19;p12"/>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2"/>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2"/>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2"/>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2"/>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49" name="Shape 149"/>
        <p:cNvGrpSpPr/>
        <p:nvPr/>
      </p:nvGrpSpPr>
      <p:grpSpPr>
        <a:xfrm>
          <a:off x="0" y="0"/>
          <a:ext cx="0" cy="0"/>
          <a:chOff x="0" y="0"/>
          <a:chExt cx="0" cy="0"/>
        </a:xfrm>
      </p:grpSpPr>
      <p:sp>
        <p:nvSpPr>
          <p:cNvPr id="150" name="Google Shape;150;p21"/>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51" name="Google Shape;151;p21"/>
          <p:cNvGrpSpPr/>
          <p:nvPr/>
        </p:nvGrpSpPr>
        <p:grpSpPr>
          <a:xfrm>
            <a:off x="-1092535" y="5135055"/>
            <a:ext cx="6117329" cy="6119130"/>
            <a:chOff x="110688" y="1674538"/>
            <a:chExt cx="7339635" cy="7341798"/>
          </a:xfrm>
        </p:grpSpPr>
        <p:sp>
          <p:nvSpPr>
            <p:cNvPr id="152" name="Google Shape;152;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3" name="Google Shape;153;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4" name="Google Shape;154;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5" name="Google Shape;155;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56" name="Google Shape;156;p21"/>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57" name="Google Shape;157;p21"/>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8" name="Google Shape;158;p21"/>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9" name="Google Shape;159;p21"/>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1"/>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61" name="Shape 161"/>
        <p:cNvGrpSpPr/>
        <p:nvPr/>
      </p:nvGrpSpPr>
      <p:grpSpPr>
        <a:xfrm>
          <a:off x="0" y="0"/>
          <a:ext cx="0" cy="0"/>
          <a:chOff x="0" y="0"/>
          <a:chExt cx="0" cy="0"/>
        </a:xfrm>
      </p:grpSpPr>
      <p:pic>
        <p:nvPicPr>
          <p:cNvPr id="162" name="Google Shape;162;p22"/>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63" name="Google Shape;163;p22"/>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22"/>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5" name="Google Shape;165;p22"/>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6" name="Google Shape;166;p22"/>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8" name="Google Shape;168;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69" name="Google Shape;169;p22"/>
          <p:cNvGrpSpPr/>
          <p:nvPr/>
        </p:nvGrpSpPr>
        <p:grpSpPr>
          <a:xfrm>
            <a:off x="5203685" y="-757463"/>
            <a:ext cx="3314240" cy="3315216"/>
            <a:chOff x="110688" y="1674538"/>
            <a:chExt cx="7339635" cy="7341798"/>
          </a:xfrm>
        </p:grpSpPr>
        <p:sp>
          <p:nvSpPr>
            <p:cNvPr id="170" name="Google Shape;170;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1" name="Google Shape;171;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2" name="Google Shape;172;p22"/>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3" name="Google Shape;173;p22"/>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4" name="Google Shape;174;p22"/>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75" name="Shape 175"/>
        <p:cNvGrpSpPr/>
        <p:nvPr/>
      </p:nvGrpSpPr>
      <p:grpSpPr>
        <a:xfrm>
          <a:off x="0" y="0"/>
          <a:ext cx="0" cy="0"/>
          <a:chOff x="0" y="0"/>
          <a:chExt cx="0" cy="0"/>
        </a:xfrm>
      </p:grpSpPr>
      <p:sp>
        <p:nvSpPr>
          <p:cNvPr id="176" name="Google Shape;176;p23"/>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7" name="Google Shape;177;p23"/>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8" name="Google Shape;178;p23"/>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9" name="Google Shape;179;p23"/>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3"/>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1" name="Google Shape;181;p23"/>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3"/>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3" name="Google Shape;183;p23"/>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23"/>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5" name="Google Shape;185;p23"/>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86" name="Google Shape;186;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7" name="Google Shape;187;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88" name="Shape 188"/>
        <p:cNvGrpSpPr/>
        <p:nvPr/>
      </p:nvGrpSpPr>
      <p:grpSpPr>
        <a:xfrm>
          <a:off x="0" y="0"/>
          <a:ext cx="0" cy="0"/>
          <a:chOff x="0" y="0"/>
          <a:chExt cx="0" cy="0"/>
        </a:xfrm>
      </p:grpSpPr>
      <p:sp>
        <p:nvSpPr>
          <p:cNvPr id="189" name="Google Shape;189;p24"/>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0" name="Google Shape;190;p24"/>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1" name="Google Shape;191;p24"/>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92" name="Google Shape;192;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3" name="Google Shape;193;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4" name="Google Shape;194;p24"/>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4"/>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4"/>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97" name="Google Shape;197;p24"/>
          <p:cNvGrpSpPr/>
          <p:nvPr/>
        </p:nvGrpSpPr>
        <p:grpSpPr>
          <a:xfrm>
            <a:off x="5203685" y="1933342"/>
            <a:ext cx="3314240" cy="3315216"/>
            <a:chOff x="110688" y="1674538"/>
            <a:chExt cx="7339635" cy="7341798"/>
          </a:xfrm>
        </p:grpSpPr>
        <p:sp>
          <p:nvSpPr>
            <p:cNvPr id="198" name="Google Shape;198;p2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99" name="Google Shape;199;p2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00" name="Google Shape;200;p24"/>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1" name="Google Shape;201;p24"/>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2" name="Google Shape;202;p24"/>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4"/>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4" name="Google Shape;204;p24"/>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05" name="Google Shape;205;p24"/>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4"/>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7" name="Google Shape;207;p24"/>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8" name="Google Shape;208;p24"/>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09" name="Google Shape;209;p24"/>
          <p:cNvSpPr/>
          <p:nvPr>
            <p:ph idx="14" type="pic"/>
          </p:nvPr>
        </p:nvSpPr>
        <p:spPr>
          <a:xfrm>
            <a:off x="1" y="7328454"/>
            <a:ext cx="2938763" cy="3367892"/>
          </a:xfrm>
          <a:prstGeom prst="rect">
            <a:avLst/>
          </a:prstGeom>
          <a:noFill/>
          <a:ln>
            <a:noFill/>
          </a:ln>
        </p:spPr>
      </p:sp>
      <p:sp>
        <p:nvSpPr>
          <p:cNvPr id="210" name="Google Shape;210;p24"/>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11" name="Shape 211"/>
        <p:cNvGrpSpPr/>
        <p:nvPr/>
      </p:nvGrpSpPr>
      <p:grpSpPr>
        <a:xfrm>
          <a:off x="0" y="0"/>
          <a:ext cx="0" cy="0"/>
          <a:chOff x="0" y="0"/>
          <a:chExt cx="0" cy="0"/>
        </a:xfrm>
      </p:grpSpPr>
      <p:sp>
        <p:nvSpPr>
          <p:cNvPr id="212" name="Google Shape;212;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3" name="Google Shape;213;p2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4" name="Google Shape;214;p25"/>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5"/>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6" name="Google Shape;216;p25"/>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7" name="Google Shape;217;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18" name="Shape 218"/>
        <p:cNvGrpSpPr/>
        <p:nvPr/>
      </p:nvGrpSpPr>
      <p:grpSpPr>
        <a:xfrm>
          <a:off x="0" y="0"/>
          <a:ext cx="0" cy="0"/>
          <a:chOff x="0" y="0"/>
          <a:chExt cx="0" cy="0"/>
        </a:xfrm>
      </p:grpSpPr>
      <p:sp>
        <p:nvSpPr>
          <p:cNvPr id="219" name="Google Shape;219;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0" name="Google Shape;220;p26"/>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21" name="Google Shape;221;p26"/>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22" name="Google Shape;222;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6"/>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5" name="Google Shape;225;p26"/>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6" name="Google Shape;226;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27" name="Shape 227"/>
        <p:cNvGrpSpPr/>
        <p:nvPr/>
      </p:nvGrpSpPr>
      <p:grpSpPr>
        <a:xfrm>
          <a:off x="0" y="0"/>
          <a:ext cx="0" cy="0"/>
          <a:chOff x="0" y="0"/>
          <a:chExt cx="0" cy="0"/>
        </a:xfrm>
      </p:grpSpPr>
      <p:sp>
        <p:nvSpPr>
          <p:cNvPr id="228" name="Google Shape;228;p27"/>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9" name="Google Shape;229;p27"/>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7"/>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1" name="Google Shape;231;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2" name="Google Shape;232;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3" name="Google Shape;233;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4" name="Google Shape;234;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5" name="Google Shape;235;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6" name="Google Shape;236;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7" name="Shape 237"/>
        <p:cNvGrpSpPr/>
        <p:nvPr/>
      </p:nvGrpSpPr>
      <p:grpSpPr>
        <a:xfrm>
          <a:off x="0" y="0"/>
          <a:ext cx="0" cy="0"/>
          <a:chOff x="0" y="0"/>
          <a:chExt cx="0" cy="0"/>
        </a:xfrm>
      </p:grpSpPr>
      <p:sp>
        <p:nvSpPr>
          <p:cNvPr id="238" name="Google Shape;238;p28"/>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9" name="Google Shape;239;p28"/>
          <p:cNvGrpSpPr/>
          <p:nvPr/>
        </p:nvGrpSpPr>
        <p:grpSpPr>
          <a:xfrm>
            <a:off x="5203685" y="-757463"/>
            <a:ext cx="3314240" cy="3315216"/>
            <a:chOff x="110688" y="1674538"/>
            <a:chExt cx="7339635" cy="7341798"/>
          </a:xfrm>
        </p:grpSpPr>
        <p:sp>
          <p:nvSpPr>
            <p:cNvPr id="240" name="Google Shape;240;p2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1" name="Google Shape;241;p2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2" name="Google Shape;242;p2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3" name="Google Shape;243;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4" name="Google Shape;244;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5" name="Google Shape;245;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6" name="Google Shape;246;p2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7" name="Google Shape;247;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9" name="Google Shape;249;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50" name="Google Shape;250;p28"/>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1" name="Google Shape;251;p28"/>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2" name="Shape 252"/>
        <p:cNvGrpSpPr/>
        <p:nvPr/>
      </p:nvGrpSpPr>
      <p:grpSpPr>
        <a:xfrm>
          <a:off x="0" y="0"/>
          <a:ext cx="0" cy="0"/>
          <a:chOff x="0" y="0"/>
          <a:chExt cx="0" cy="0"/>
        </a:xfrm>
      </p:grpSpPr>
      <p:sp>
        <p:nvSpPr>
          <p:cNvPr id="253" name="Google Shape;253;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4" name="Google Shape;254;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5" name="Google Shape;255;p29"/>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29"/>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7" name="Google Shape;257;p2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8" name="Google Shape;258;p29"/>
          <p:cNvGrpSpPr/>
          <p:nvPr/>
        </p:nvGrpSpPr>
        <p:grpSpPr>
          <a:xfrm>
            <a:off x="-855518" y="7571773"/>
            <a:ext cx="3314240" cy="3315216"/>
            <a:chOff x="110688" y="1674538"/>
            <a:chExt cx="7339635" cy="7341798"/>
          </a:xfrm>
        </p:grpSpPr>
        <p:sp>
          <p:nvSpPr>
            <p:cNvPr id="259" name="Google Shape;259;p2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0" name="Google Shape;260;p2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1" name="Google Shape;261;p29"/>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29"/>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3" name="Google Shape;263;p29"/>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4" name="Google Shape;264;p29"/>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5" name="Shape 265"/>
        <p:cNvGrpSpPr/>
        <p:nvPr/>
      </p:nvGrpSpPr>
      <p:grpSpPr>
        <a:xfrm>
          <a:off x="0" y="0"/>
          <a:ext cx="0" cy="0"/>
          <a:chOff x="0" y="0"/>
          <a:chExt cx="0" cy="0"/>
        </a:xfrm>
      </p:grpSpPr>
      <p:sp>
        <p:nvSpPr>
          <p:cNvPr id="266" name="Google Shape;266;p30"/>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7" name="Google Shape;267;p30"/>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8" name="Google Shape;268;p30"/>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9" name="Google Shape;269;p30"/>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0" name="Google Shape;270;p30"/>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1" name="Google Shape;271;p30"/>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2" name="Google Shape;272;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3" name="Google Shape;273;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4" name="Google Shape;274;p30"/>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5" name="Google Shape;275;p3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6" name="Google Shape;276;p30"/>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7" name="Google Shape;277;p30"/>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8" name="Google Shape;278;p30"/>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30"/>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30"/>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1" name="Google Shape;281;p30"/>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30"/>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3" name="Google Shape;283;p30"/>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4" name="Google Shape;284;p30"/>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5" name="Google Shape;285;p30"/>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6" name="Google Shape;286;p30"/>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3"/>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3"/>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3"/>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3"/>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3"/>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3"/>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3"/>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3"/>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3"/>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3"/>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3"/>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3"/>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3"/>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3"/>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3"/>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3"/>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3"/>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3"/>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3"/>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3"/>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grpSp>
        <p:nvGrpSpPr>
          <p:cNvPr id="47" name="Google Shape;47;p13"/>
          <p:cNvGrpSpPr/>
          <p:nvPr/>
        </p:nvGrpSpPr>
        <p:grpSpPr>
          <a:xfrm>
            <a:off x="-12192" y="3364307"/>
            <a:ext cx="4715405" cy="4528079"/>
            <a:chOff x="-12192" y="3364307"/>
            <a:chExt cx="4715405" cy="4528079"/>
          </a:xfrm>
        </p:grpSpPr>
        <p:cxnSp>
          <p:nvCxnSpPr>
            <p:cNvPr id="48" name="Google Shape;48;p13"/>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49" name="Google Shape;49;p13"/>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0" name="Google Shape;50;p13"/>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1" name="Google Shape;51;p13"/>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2" name="Google Shape;52;p13"/>
            <p:cNvCxnSpPr/>
            <p:nvPr/>
          </p:nvCxnSpPr>
          <p:spPr>
            <a:xfrm rot="10800000">
              <a:off x="-12192" y="537678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3" name="Google Shape;53;p13"/>
            <p:cNvCxnSpPr/>
            <p:nvPr/>
          </p:nvCxnSpPr>
          <p:spPr>
            <a:xfrm rot="10800000">
              <a:off x="-12192" y="58799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 name="Google Shape;54;p13"/>
            <p:cNvCxnSpPr/>
            <p:nvPr/>
          </p:nvCxnSpPr>
          <p:spPr>
            <a:xfrm rot="10800000">
              <a:off x="-12192" y="63830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 name="Google Shape;55;p13"/>
            <p:cNvCxnSpPr/>
            <p:nvPr/>
          </p:nvCxnSpPr>
          <p:spPr>
            <a:xfrm rot="10800000">
              <a:off x="-12192" y="68861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 name="Google Shape;56;p13"/>
            <p:cNvCxnSpPr/>
            <p:nvPr/>
          </p:nvCxnSpPr>
          <p:spPr>
            <a:xfrm rot="10800000">
              <a:off x="-12192" y="73892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7" name="Google Shape;57;p13"/>
            <p:cNvCxnSpPr/>
            <p:nvPr/>
          </p:nvCxnSpPr>
          <p:spPr>
            <a:xfrm rot="10800000">
              <a:off x="-12192" y="7892386"/>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7" name="Shape 287"/>
        <p:cNvGrpSpPr/>
        <p:nvPr/>
      </p:nvGrpSpPr>
      <p:grpSpPr>
        <a:xfrm>
          <a:off x="0" y="0"/>
          <a:ext cx="0" cy="0"/>
          <a:chOff x="0" y="0"/>
          <a:chExt cx="0" cy="0"/>
        </a:xfrm>
      </p:grpSpPr>
      <p:pic>
        <p:nvPicPr>
          <p:cNvPr id="288" name="Google Shape;288;p31"/>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9" name="Google Shape;289;p31"/>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0" name="Google Shape;290;p31"/>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1"/>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1"/>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3" name="Google Shape;293;p31"/>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4" name="Google Shape;294;p31"/>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5" name="Google Shape;295;p31"/>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6" name="Shape 296"/>
        <p:cNvGrpSpPr/>
        <p:nvPr/>
      </p:nvGrpSpPr>
      <p:grpSpPr>
        <a:xfrm>
          <a:off x="0" y="0"/>
          <a:ext cx="0" cy="0"/>
          <a:chOff x="0" y="0"/>
          <a:chExt cx="0" cy="0"/>
        </a:xfrm>
      </p:grpSpPr>
      <p:sp>
        <p:nvSpPr>
          <p:cNvPr id="297" name="Google Shape;297;p32"/>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8" name="Google Shape;298;p32"/>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32"/>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00" name="Google Shape;300;p32"/>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1" name="Google Shape;301;p32"/>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2" name="Google Shape;302;p32"/>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304" name="Google Shape;304;p32"/>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5" name="Google Shape;305;p32"/>
          <p:cNvSpPr/>
          <p:nvPr>
            <p:ph idx="4" type="pic"/>
          </p:nvPr>
        </p:nvSpPr>
        <p:spPr>
          <a:xfrm>
            <a:off x="1" y="6188950"/>
            <a:ext cx="3739789" cy="4502865"/>
          </a:xfrm>
          <a:prstGeom prst="rect">
            <a:avLst/>
          </a:prstGeom>
          <a:noFill/>
          <a:ln>
            <a:noFill/>
          </a:ln>
        </p:spPr>
      </p:sp>
      <p:sp>
        <p:nvSpPr>
          <p:cNvPr id="306" name="Google Shape;306;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07" name="Shape 307"/>
        <p:cNvGrpSpPr/>
        <p:nvPr/>
      </p:nvGrpSpPr>
      <p:grpSpPr>
        <a:xfrm>
          <a:off x="0" y="0"/>
          <a:ext cx="0" cy="0"/>
          <a:chOff x="0" y="0"/>
          <a:chExt cx="0" cy="0"/>
        </a:xfrm>
      </p:grpSpPr>
      <p:sp>
        <p:nvSpPr>
          <p:cNvPr id="308" name="Google Shape;308;p33"/>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09" name="Google Shape;309;p33"/>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0" name="Google Shape;310;p33"/>
          <p:cNvSpPr/>
          <p:nvPr>
            <p:ph idx="2" type="pic"/>
          </p:nvPr>
        </p:nvSpPr>
        <p:spPr>
          <a:xfrm>
            <a:off x="686565" y="6737513"/>
            <a:ext cx="3796138" cy="3954301"/>
          </a:xfrm>
          <a:prstGeom prst="rect">
            <a:avLst/>
          </a:prstGeom>
          <a:solidFill>
            <a:srgbClr val="BFBFBF"/>
          </a:solidFill>
          <a:ln>
            <a:noFill/>
          </a:ln>
        </p:spPr>
      </p:sp>
      <p:sp>
        <p:nvSpPr>
          <p:cNvPr id="311" name="Google Shape;311;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3" name="Google Shape;313;p33"/>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4" name="Google Shape;314;p33"/>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5" name="Google Shape;315;p33"/>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6" name="Shape 316"/>
        <p:cNvGrpSpPr/>
        <p:nvPr/>
      </p:nvGrpSpPr>
      <p:grpSpPr>
        <a:xfrm>
          <a:off x="0" y="0"/>
          <a:ext cx="0" cy="0"/>
          <a:chOff x="0" y="0"/>
          <a:chExt cx="0" cy="0"/>
        </a:xfrm>
      </p:grpSpPr>
      <p:sp>
        <p:nvSpPr>
          <p:cNvPr id="317" name="Google Shape;317;p34"/>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8" name="Google Shape;318;p34"/>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9" name="Google Shape;319;p34"/>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0" name="Google Shape;320;p34"/>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1" name="Google Shape;321;p34"/>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4" name="Google Shape;324;p34"/>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5" name="Google Shape;325;p34"/>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6" name="Shape 326"/>
        <p:cNvGrpSpPr/>
        <p:nvPr/>
      </p:nvGrpSpPr>
      <p:grpSpPr>
        <a:xfrm>
          <a:off x="0" y="0"/>
          <a:ext cx="0" cy="0"/>
          <a:chOff x="0" y="0"/>
          <a:chExt cx="0" cy="0"/>
        </a:xfrm>
      </p:grpSpPr>
      <p:pic>
        <p:nvPicPr>
          <p:cNvPr id="327" name="Google Shape;327;p35"/>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28" name="Google Shape;328;p35"/>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29" name="Google Shape;329;p35"/>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0" name="Google Shape;330;p35"/>
          <p:cNvSpPr/>
          <p:nvPr>
            <p:ph idx="2" type="pic"/>
          </p:nvPr>
        </p:nvSpPr>
        <p:spPr>
          <a:xfrm>
            <a:off x="1793144" y="5952556"/>
            <a:ext cx="3973385" cy="4739257"/>
          </a:xfrm>
          <a:prstGeom prst="rect">
            <a:avLst/>
          </a:prstGeom>
          <a:solidFill>
            <a:srgbClr val="BFBFBF"/>
          </a:solidFill>
          <a:ln>
            <a:noFill/>
          </a:ln>
        </p:spPr>
      </p:sp>
      <p:sp>
        <p:nvSpPr>
          <p:cNvPr id="331" name="Google Shape;331;p35"/>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2" name="Google Shape;332;p35"/>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3" name="Google Shape;333;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4" name="Google Shape;334;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5" name="Google Shape;335;p35"/>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6" name="Google Shape;336;p3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37" name="Google Shape;337;p35"/>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5"/>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39" name="Shape 339"/>
        <p:cNvGrpSpPr/>
        <p:nvPr/>
      </p:nvGrpSpPr>
      <p:grpSpPr>
        <a:xfrm>
          <a:off x="0" y="0"/>
          <a:ext cx="0" cy="0"/>
          <a:chOff x="0" y="0"/>
          <a:chExt cx="0" cy="0"/>
        </a:xfrm>
      </p:grpSpPr>
      <p:pic>
        <p:nvPicPr>
          <p:cNvPr id="340" name="Google Shape;340;p36"/>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1" name="Google Shape;341;p36"/>
          <p:cNvSpPr/>
          <p:nvPr>
            <p:ph idx="2" type="pic"/>
          </p:nvPr>
        </p:nvSpPr>
        <p:spPr>
          <a:xfrm>
            <a:off x="5136" y="1"/>
            <a:ext cx="2850694" cy="3459591"/>
          </a:xfrm>
          <a:prstGeom prst="rect">
            <a:avLst/>
          </a:prstGeom>
          <a:noFill/>
          <a:ln>
            <a:noFill/>
          </a:ln>
        </p:spPr>
      </p:sp>
      <p:sp>
        <p:nvSpPr>
          <p:cNvPr id="342" name="Google Shape;342;p36"/>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3" name="Google Shape;343;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4" name="Google Shape;344;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5" name="Google Shape;345;p36"/>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6" name="Google Shape;346;p36"/>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7" name="Google Shape;347;p36"/>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8" name="Google Shape;348;p36"/>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6"/>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0" name="Google Shape;350;p36"/>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1" name="Google Shape;351;p36"/>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6"/>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6"/>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6"/>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5" name="Google Shape;355;p36"/>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6" name="Google Shape;356;p36"/>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57" name="Google Shape;357;p36"/>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58" name="Shape 358"/>
        <p:cNvGrpSpPr/>
        <p:nvPr/>
      </p:nvGrpSpPr>
      <p:grpSpPr>
        <a:xfrm>
          <a:off x="0" y="0"/>
          <a:ext cx="0" cy="0"/>
          <a:chOff x="0" y="0"/>
          <a:chExt cx="0" cy="0"/>
        </a:xfrm>
      </p:grpSpPr>
      <p:sp>
        <p:nvSpPr>
          <p:cNvPr id="359" name="Google Shape;359;p37"/>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0" name="Google Shape;360;p37"/>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2" name="Google Shape;362;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3" name="Google Shape;363;p37"/>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7"/>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5" name="Google Shape;365;p37"/>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6" name="Google Shape;366;p37"/>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67" name="Google Shape;367;p37"/>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68" name="Google Shape;368;p37"/>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69" name="Google Shape;369;p37"/>
          <p:cNvGrpSpPr/>
          <p:nvPr/>
        </p:nvGrpSpPr>
        <p:grpSpPr>
          <a:xfrm>
            <a:off x="6770986" y="850643"/>
            <a:ext cx="750136" cy="750136"/>
            <a:chOff x="7559675" y="1928896"/>
            <a:chExt cx="750136" cy="750136"/>
          </a:xfrm>
        </p:grpSpPr>
        <p:sp>
          <p:nvSpPr>
            <p:cNvPr id="370" name="Google Shape;370;p37"/>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1" name="Google Shape;371;p37"/>
            <p:cNvGrpSpPr/>
            <p:nvPr/>
          </p:nvGrpSpPr>
          <p:grpSpPr>
            <a:xfrm>
              <a:off x="7683372" y="2028561"/>
              <a:ext cx="526805" cy="526741"/>
              <a:chOff x="1042830" y="5367345"/>
              <a:chExt cx="907476" cy="907364"/>
            </a:xfrm>
          </p:grpSpPr>
          <p:grpSp>
            <p:nvGrpSpPr>
              <p:cNvPr id="372" name="Google Shape;372;p37"/>
              <p:cNvGrpSpPr/>
              <p:nvPr/>
            </p:nvGrpSpPr>
            <p:grpSpPr>
              <a:xfrm>
                <a:off x="1042830" y="5367345"/>
                <a:ext cx="907476" cy="907364"/>
                <a:chOff x="5318121" y="3727141"/>
                <a:chExt cx="907476" cy="907364"/>
              </a:xfrm>
            </p:grpSpPr>
            <p:sp>
              <p:nvSpPr>
                <p:cNvPr id="373" name="Google Shape;373;p37"/>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7"/>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7"/>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7"/>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7"/>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7"/>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7"/>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7"/>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7"/>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2" name="Google Shape;382;p37"/>
              <p:cNvGrpSpPr/>
              <p:nvPr/>
            </p:nvGrpSpPr>
            <p:grpSpPr>
              <a:xfrm>
                <a:off x="1304333" y="5488666"/>
                <a:ext cx="566267" cy="691349"/>
                <a:chOff x="5574516" y="3858678"/>
                <a:chExt cx="566267" cy="691349"/>
              </a:xfrm>
            </p:grpSpPr>
            <p:sp>
              <p:nvSpPr>
                <p:cNvPr id="383" name="Google Shape;383;p37"/>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7"/>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7"/>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7"/>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7"/>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7"/>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89" name="Google Shape;389;p37"/>
          <p:cNvGrpSpPr/>
          <p:nvPr/>
        </p:nvGrpSpPr>
        <p:grpSpPr>
          <a:xfrm>
            <a:off x="6770986" y="5699369"/>
            <a:ext cx="750136" cy="750136"/>
            <a:chOff x="6770986" y="5699369"/>
            <a:chExt cx="750136" cy="750136"/>
          </a:xfrm>
        </p:grpSpPr>
        <p:sp>
          <p:nvSpPr>
            <p:cNvPr id="390" name="Google Shape;390;p37"/>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1" name="Google Shape;391;p37"/>
            <p:cNvGrpSpPr/>
            <p:nvPr/>
          </p:nvGrpSpPr>
          <p:grpSpPr>
            <a:xfrm>
              <a:off x="6927017" y="5844011"/>
              <a:ext cx="460179" cy="460852"/>
              <a:chOff x="5846399" y="5075944"/>
              <a:chExt cx="910778" cy="912109"/>
            </a:xfrm>
          </p:grpSpPr>
          <p:grpSp>
            <p:nvGrpSpPr>
              <p:cNvPr id="392" name="Google Shape;392;p37"/>
              <p:cNvGrpSpPr/>
              <p:nvPr/>
            </p:nvGrpSpPr>
            <p:grpSpPr>
              <a:xfrm>
                <a:off x="6118625" y="5123402"/>
                <a:ext cx="376897" cy="533617"/>
                <a:chOff x="2711364" y="4936062"/>
                <a:chExt cx="376897" cy="533617"/>
              </a:xfrm>
            </p:grpSpPr>
            <p:sp>
              <p:nvSpPr>
                <p:cNvPr id="393" name="Google Shape;393;p37"/>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7"/>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7"/>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7"/>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7"/>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7"/>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99" name="Google Shape;399;p37"/>
              <p:cNvGrpSpPr/>
              <p:nvPr/>
            </p:nvGrpSpPr>
            <p:grpSpPr>
              <a:xfrm>
                <a:off x="5846399" y="5075944"/>
                <a:ext cx="910778" cy="912109"/>
                <a:chOff x="2444246" y="4903928"/>
                <a:chExt cx="910778" cy="912109"/>
              </a:xfrm>
            </p:grpSpPr>
            <p:sp>
              <p:nvSpPr>
                <p:cNvPr id="400" name="Google Shape;400;p37"/>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7"/>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2" name="Google Shape;402;p37"/>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3" name="Google Shape;403;p37"/>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7"/>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7"/>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7"/>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7"/>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7"/>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7"/>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0" name="Shape 410"/>
        <p:cNvGrpSpPr/>
        <p:nvPr/>
      </p:nvGrpSpPr>
      <p:grpSpPr>
        <a:xfrm>
          <a:off x="0" y="0"/>
          <a:ext cx="0" cy="0"/>
          <a:chOff x="0" y="0"/>
          <a:chExt cx="0" cy="0"/>
        </a:xfrm>
      </p:grpSpPr>
      <p:sp>
        <p:nvSpPr>
          <p:cNvPr id="411" name="Google Shape;411;p38"/>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2" name="Google Shape;412;p38"/>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3" name="Google Shape;413;p38"/>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4" name="Google Shape;414;p38"/>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5" name="Google Shape;415;p38"/>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8"/>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8"/>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18" name="Google Shape;418;p38"/>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19" name="Google Shape;419;p38"/>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8"/>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1" name="Google Shape;421;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2" name="Google Shape;422;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3" name="Google Shape;423;p3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4" name="Google Shape;424;p38"/>
          <p:cNvSpPr/>
          <p:nvPr>
            <p:ph idx="9" type="pic"/>
          </p:nvPr>
        </p:nvSpPr>
        <p:spPr>
          <a:xfrm>
            <a:off x="5205348" y="0"/>
            <a:ext cx="2354327" cy="2862503"/>
          </a:xfrm>
          <a:prstGeom prst="rect">
            <a:avLst/>
          </a:prstGeom>
          <a:noFill/>
          <a:ln>
            <a:noFill/>
          </a:ln>
        </p:spPr>
      </p:sp>
      <p:cxnSp>
        <p:nvCxnSpPr>
          <p:cNvPr id="425" name="Google Shape;425;p38"/>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6" name="Google Shape;426;p38"/>
          <p:cNvGrpSpPr/>
          <p:nvPr/>
        </p:nvGrpSpPr>
        <p:grpSpPr>
          <a:xfrm>
            <a:off x="6770986" y="4265646"/>
            <a:ext cx="750136" cy="750136"/>
            <a:chOff x="7559675" y="1928896"/>
            <a:chExt cx="750136" cy="750136"/>
          </a:xfrm>
        </p:grpSpPr>
        <p:sp>
          <p:nvSpPr>
            <p:cNvPr id="427" name="Google Shape;427;p38"/>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28" name="Google Shape;428;p38"/>
            <p:cNvGrpSpPr/>
            <p:nvPr/>
          </p:nvGrpSpPr>
          <p:grpSpPr>
            <a:xfrm>
              <a:off x="7683372" y="2028561"/>
              <a:ext cx="526805" cy="526741"/>
              <a:chOff x="1042830" y="5367345"/>
              <a:chExt cx="907476" cy="907364"/>
            </a:xfrm>
          </p:grpSpPr>
          <p:grpSp>
            <p:nvGrpSpPr>
              <p:cNvPr id="429" name="Google Shape;429;p38"/>
              <p:cNvGrpSpPr/>
              <p:nvPr/>
            </p:nvGrpSpPr>
            <p:grpSpPr>
              <a:xfrm>
                <a:off x="1042830" y="5367345"/>
                <a:ext cx="907476" cy="907364"/>
                <a:chOff x="5318121" y="3727141"/>
                <a:chExt cx="907476" cy="907364"/>
              </a:xfrm>
            </p:grpSpPr>
            <p:sp>
              <p:nvSpPr>
                <p:cNvPr id="430" name="Google Shape;430;p38"/>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8"/>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8"/>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8"/>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8"/>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8"/>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38"/>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38"/>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8"/>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39" name="Google Shape;439;p38"/>
              <p:cNvGrpSpPr/>
              <p:nvPr/>
            </p:nvGrpSpPr>
            <p:grpSpPr>
              <a:xfrm>
                <a:off x="1304333" y="5488666"/>
                <a:ext cx="566267" cy="691349"/>
                <a:chOff x="5574516" y="3858678"/>
                <a:chExt cx="566267" cy="691349"/>
              </a:xfrm>
            </p:grpSpPr>
            <p:sp>
              <p:nvSpPr>
                <p:cNvPr id="440" name="Google Shape;440;p38"/>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8"/>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8"/>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8"/>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8"/>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8"/>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6" name="Google Shape;446;p38"/>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47" name="Google Shape;447;p38"/>
          <p:cNvGrpSpPr/>
          <p:nvPr/>
        </p:nvGrpSpPr>
        <p:grpSpPr>
          <a:xfrm>
            <a:off x="6770986" y="7341555"/>
            <a:ext cx="750136" cy="750136"/>
            <a:chOff x="6770986" y="5699369"/>
            <a:chExt cx="750136" cy="750136"/>
          </a:xfrm>
        </p:grpSpPr>
        <p:sp>
          <p:nvSpPr>
            <p:cNvPr id="448" name="Google Shape;448;p38"/>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49" name="Google Shape;449;p38"/>
            <p:cNvGrpSpPr/>
            <p:nvPr/>
          </p:nvGrpSpPr>
          <p:grpSpPr>
            <a:xfrm>
              <a:off x="6927017" y="5844011"/>
              <a:ext cx="460179" cy="460852"/>
              <a:chOff x="5846399" y="5075944"/>
              <a:chExt cx="910778" cy="912109"/>
            </a:xfrm>
          </p:grpSpPr>
          <p:grpSp>
            <p:nvGrpSpPr>
              <p:cNvPr id="450" name="Google Shape;450;p38"/>
              <p:cNvGrpSpPr/>
              <p:nvPr/>
            </p:nvGrpSpPr>
            <p:grpSpPr>
              <a:xfrm>
                <a:off x="6118625" y="5123402"/>
                <a:ext cx="376897" cy="533617"/>
                <a:chOff x="2711364" y="4936062"/>
                <a:chExt cx="376897" cy="533617"/>
              </a:xfrm>
            </p:grpSpPr>
            <p:sp>
              <p:nvSpPr>
                <p:cNvPr id="451" name="Google Shape;451;p38"/>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8"/>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8"/>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8"/>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8"/>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8"/>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57" name="Google Shape;457;p38"/>
              <p:cNvGrpSpPr/>
              <p:nvPr/>
            </p:nvGrpSpPr>
            <p:grpSpPr>
              <a:xfrm>
                <a:off x="5846399" y="5075944"/>
                <a:ext cx="910778" cy="912109"/>
                <a:chOff x="2444246" y="4903928"/>
                <a:chExt cx="910778" cy="912109"/>
              </a:xfrm>
            </p:grpSpPr>
            <p:sp>
              <p:nvSpPr>
                <p:cNvPr id="458" name="Google Shape;458;p38"/>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8"/>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0" name="Google Shape;460;p38"/>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1" name="Google Shape;461;p38"/>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8"/>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8"/>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8"/>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8"/>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8"/>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8"/>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68" name="Shape 468"/>
        <p:cNvGrpSpPr/>
        <p:nvPr/>
      </p:nvGrpSpPr>
      <p:grpSpPr>
        <a:xfrm>
          <a:off x="0" y="0"/>
          <a:ext cx="0" cy="0"/>
          <a:chOff x="0" y="0"/>
          <a:chExt cx="0" cy="0"/>
        </a:xfrm>
      </p:grpSpPr>
      <p:sp>
        <p:nvSpPr>
          <p:cNvPr id="469" name="Google Shape;469;p39"/>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0" name="Google Shape;470;p3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1" name="Google Shape;471;p3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2" name="Google Shape;472;p3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3" name="Google Shape;473;p39"/>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39"/>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39"/>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6" name="Google Shape;476;p39"/>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77" name="Google Shape;477;p39"/>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9"/>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9" name="Google Shape;479;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0" name="Google Shape;480;p3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1" name="Shape 481"/>
        <p:cNvGrpSpPr/>
        <p:nvPr/>
      </p:nvGrpSpPr>
      <p:grpSpPr>
        <a:xfrm>
          <a:off x="0" y="0"/>
          <a:ext cx="0" cy="0"/>
          <a:chOff x="0" y="0"/>
          <a:chExt cx="0" cy="0"/>
        </a:xfrm>
      </p:grpSpPr>
      <p:grpSp>
        <p:nvGrpSpPr>
          <p:cNvPr id="482" name="Google Shape;482;p40"/>
          <p:cNvGrpSpPr/>
          <p:nvPr/>
        </p:nvGrpSpPr>
        <p:grpSpPr>
          <a:xfrm>
            <a:off x="317992" y="9796789"/>
            <a:ext cx="6885949" cy="630942"/>
            <a:chOff x="317992" y="9796789"/>
            <a:chExt cx="6885949" cy="630942"/>
          </a:xfrm>
        </p:grpSpPr>
        <p:sp>
          <p:nvSpPr>
            <p:cNvPr id="483" name="Google Shape;483;p40"/>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4" name="Google Shape;484;p40"/>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5" name="Google Shape;485;p40"/>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6" name="Google Shape;486;p40"/>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40"/>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40"/>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9" name="Google Shape;489;p40"/>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40"/>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1" name="Google Shape;491;p40"/>
          <p:cNvGrpSpPr/>
          <p:nvPr/>
        </p:nvGrpSpPr>
        <p:grpSpPr>
          <a:xfrm>
            <a:off x="5757333" y="-757463"/>
            <a:ext cx="2760592" cy="2761405"/>
            <a:chOff x="110688" y="1674538"/>
            <a:chExt cx="7339635" cy="7341798"/>
          </a:xfrm>
        </p:grpSpPr>
        <p:sp>
          <p:nvSpPr>
            <p:cNvPr id="492" name="Google Shape;492;p4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3" name="Google Shape;493;p4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4" name="Google Shape;494;p40"/>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58" name="Shape 58"/>
        <p:cNvGrpSpPr/>
        <p:nvPr/>
      </p:nvGrpSpPr>
      <p:grpSpPr>
        <a:xfrm>
          <a:off x="0" y="0"/>
          <a:ext cx="0" cy="0"/>
          <a:chOff x="0" y="0"/>
          <a:chExt cx="0" cy="0"/>
        </a:xfrm>
      </p:grpSpPr>
      <p:sp>
        <p:nvSpPr>
          <p:cNvPr id="59" name="Google Shape;59;p14"/>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0" name="Google Shape;60;p14"/>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1" name="Google Shape;61;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62" name="Google Shape;62;p1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63" name="Google Shape;63;p14"/>
          <p:cNvSpPr/>
          <p:nvPr>
            <p:ph idx="2" type="pic"/>
          </p:nvPr>
        </p:nvSpPr>
        <p:spPr>
          <a:xfrm>
            <a:off x="5205348" y="0"/>
            <a:ext cx="2354327" cy="2862503"/>
          </a:xfrm>
          <a:prstGeom prst="rect">
            <a:avLst/>
          </a:prstGeom>
          <a:noFill/>
          <a:ln>
            <a:noFill/>
          </a:ln>
        </p:spPr>
      </p:sp>
      <p:sp>
        <p:nvSpPr>
          <p:cNvPr id="64" name="Google Shape;64;p14"/>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4"/>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6" name="Google Shape;66;p14"/>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6" name="Shape 496"/>
        <p:cNvGrpSpPr/>
        <p:nvPr/>
      </p:nvGrpSpPr>
      <p:grpSpPr>
        <a:xfrm>
          <a:off x="0" y="0"/>
          <a:ext cx="0" cy="0"/>
          <a:chOff x="0" y="0"/>
          <a:chExt cx="0" cy="0"/>
        </a:xfrm>
      </p:grpSpPr>
      <p:sp>
        <p:nvSpPr>
          <p:cNvPr id="497" name="Google Shape;497;p41"/>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1"/>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9" name="Google Shape;499;p4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0" name="Google Shape;500;p41"/>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1" name="Google Shape;501;p41"/>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2" name="Google Shape;502;p4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3" name="Shape 503"/>
        <p:cNvGrpSpPr/>
        <p:nvPr/>
      </p:nvGrpSpPr>
      <p:grpSpPr>
        <a:xfrm>
          <a:off x="0" y="0"/>
          <a:ext cx="0" cy="0"/>
          <a:chOff x="0" y="0"/>
          <a:chExt cx="0" cy="0"/>
        </a:xfrm>
      </p:grpSpPr>
      <p:cxnSp>
        <p:nvCxnSpPr>
          <p:cNvPr id="504" name="Google Shape;504;p42"/>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5" name="Google Shape;505;p42"/>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6" name="Google Shape;506;p4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7" name="Google Shape;507;p4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08" name="Google Shape;508;p42"/>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42"/>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0" name="Google Shape;510;p4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1" name="Google Shape;511;p42"/>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2" name="Google Shape;512;p42"/>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3" name="Google Shape;513;p42"/>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4" name="Google Shape;514;p42"/>
          <p:cNvSpPr/>
          <p:nvPr>
            <p:ph idx="4" type="pic"/>
          </p:nvPr>
        </p:nvSpPr>
        <p:spPr>
          <a:xfrm>
            <a:off x="5205348" y="0"/>
            <a:ext cx="2354327" cy="2862503"/>
          </a:xfrm>
          <a:prstGeom prst="rect">
            <a:avLst/>
          </a:prstGeom>
          <a:noFill/>
          <a:ln>
            <a:noFill/>
          </a:ln>
        </p:spPr>
      </p:sp>
      <p:sp>
        <p:nvSpPr>
          <p:cNvPr id="515" name="Google Shape;515;p42"/>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6" name="Google Shape;516;p42"/>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7" name="Google Shape;517;p42"/>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8" name="Google Shape;518;p42"/>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9" name="Google Shape;519;p42"/>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0" name="Google Shape;520;p42"/>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1" name="Google Shape;521;p42"/>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2" name="Google Shape;522;p42"/>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3" name="Google Shape;523;p42"/>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4" name="Google Shape;524;p42"/>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5" name="Google Shape;525;p42"/>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42"/>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7" name="Google Shape;527;p42"/>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42"/>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9" name="Google Shape;529;p42"/>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0" name="Google Shape;530;p42"/>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68" name="Shape 68"/>
        <p:cNvGrpSpPr/>
        <p:nvPr/>
      </p:nvGrpSpPr>
      <p:grpSpPr>
        <a:xfrm>
          <a:off x="0" y="0"/>
          <a:ext cx="0" cy="0"/>
          <a:chOff x="0" y="0"/>
          <a:chExt cx="0" cy="0"/>
        </a:xfrm>
      </p:grpSpPr>
      <p:sp>
        <p:nvSpPr>
          <p:cNvPr id="69" name="Google Shape;69;p15"/>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0" name="Google Shape;70;p15"/>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 name="Google Shape;71;p15"/>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 name="Google Shape;72;p1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3" name="Google Shape;73;p1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4" name="Google Shape;74;p1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5" name="Google Shape;75;p1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76" name="Google Shape;76;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77" name="Google Shape;77;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78" name="Google Shape;78;p15"/>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79" name="Google Shape;79;p15"/>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82" name="Google Shape;82;p16"/>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6"/>
          <p:cNvSpPr/>
          <p:nvPr>
            <p:ph idx="2" type="pic"/>
          </p:nvPr>
        </p:nvSpPr>
        <p:spPr>
          <a:xfrm>
            <a:off x="2783121" y="0"/>
            <a:ext cx="4789072" cy="4566547"/>
          </a:xfrm>
          <a:prstGeom prst="rect">
            <a:avLst/>
          </a:prstGeom>
          <a:noFill/>
          <a:ln>
            <a:noFill/>
          </a:ln>
        </p:spPr>
      </p:sp>
      <p:sp>
        <p:nvSpPr>
          <p:cNvPr id="84" name="Google Shape;84;p16"/>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6"/>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6"/>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6"/>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88" name="Google Shape;88;p16"/>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9" name="Google Shape;89;p16"/>
          <p:cNvGrpSpPr/>
          <p:nvPr/>
        </p:nvGrpSpPr>
        <p:grpSpPr>
          <a:xfrm>
            <a:off x="401426" y="10005335"/>
            <a:ext cx="6756823" cy="523220"/>
            <a:chOff x="317992" y="10005335"/>
            <a:chExt cx="6756823" cy="523220"/>
          </a:xfrm>
        </p:grpSpPr>
        <p:sp>
          <p:nvSpPr>
            <p:cNvPr id="90" name="Google Shape;90;p16"/>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91" name="Google Shape;91;p16"/>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92" name="Google Shape;92;p16"/>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93" name="Google Shape;93;p16"/>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94" name="Shape 94"/>
        <p:cNvGrpSpPr/>
        <p:nvPr/>
      </p:nvGrpSpPr>
      <p:grpSpPr>
        <a:xfrm>
          <a:off x="0" y="0"/>
          <a:ext cx="0" cy="0"/>
          <a:chOff x="0" y="0"/>
          <a:chExt cx="0" cy="0"/>
        </a:xfrm>
      </p:grpSpPr>
      <p:sp>
        <p:nvSpPr>
          <p:cNvPr id="95" name="Google Shape;95;p17"/>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6" name="Google Shape;96;p17"/>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97" name="Google Shape;97;p17"/>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98" name="Google Shape;98;p17"/>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9" name="Google Shape;99;p17"/>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100" name="Shape 100"/>
        <p:cNvGrpSpPr/>
        <p:nvPr/>
      </p:nvGrpSpPr>
      <p:grpSpPr>
        <a:xfrm>
          <a:off x="0" y="0"/>
          <a:ext cx="0" cy="0"/>
          <a:chOff x="0" y="0"/>
          <a:chExt cx="0" cy="0"/>
        </a:xfrm>
      </p:grpSpPr>
      <p:pic>
        <p:nvPicPr>
          <p:cNvPr id="101" name="Google Shape;101;p1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102" name="Google Shape;102;p18"/>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8"/>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4" name="Google Shape;104;p18"/>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8"/>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8"/>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8"/>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8"/>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8"/>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0" name="Google Shape;110;p18"/>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18"/>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2" name="Google Shape;112;p18"/>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3" name="Google Shape;113;p18"/>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4" name="Google Shape;114;p18"/>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8"/>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6" name="Google Shape;116;p18"/>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7" name="Google Shape;117;p18"/>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8" name="Google Shape;118;p18"/>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19" name="Google Shape;119;p18"/>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20" name="Google Shape;120;p18"/>
          <p:cNvGrpSpPr/>
          <p:nvPr/>
        </p:nvGrpSpPr>
        <p:grpSpPr>
          <a:xfrm>
            <a:off x="317992" y="10005335"/>
            <a:ext cx="6885949" cy="630942"/>
            <a:chOff x="317992" y="9796789"/>
            <a:chExt cx="6885949" cy="630942"/>
          </a:xfrm>
        </p:grpSpPr>
        <p:sp>
          <p:nvSpPr>
            <p:cNvPr id="121" name="Google Shape;121;p1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22" name="Google Shape;122;p18"/>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23" name="Google Shape;123;p18"/>
          <p:cNvSpPr/>
          <p:nvPr>
            <p:ph idx="19" type="pic"/>
          </p:nvPr>
        </p:nvSpPr>
        <p:spPr>
          <a:xfrm>
            <a:off x="5205348" y="0"/>
            <a:ext cx="2354327" cy="2862503"/>
          </a:xfrm>
          <a:prstGeom prst="rect">
            <a:avLst/>
          </a:prstGeom>
          <a:noFill/>
          <a:ln>
            <a:noFill/>
          </a:ln>
        </p:spPr>
      </p:sp>
      <p:pic>
        <p:nvPicPr>
          <p:cNvPr id="124" name="Google Shape;124;p18"/>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25" name="Shape 125"/>
        <p:cNvGrpSpPr/>
        <p:nvPr/>
      </p:nvGrpSpPr>
      <p:grpSpPr>
        <a:xfrm>
          <a:off x="0" y="0"/>
          <a:ext cx="0" cy="0"/>
          <a:chOff x="0" y="0"/>
          <a:chExt cx="0" cy="0"/>
        </a:xfrm>
      </p:grpSpPr>
      <p:sp>
        <p:nvSpPr>
          <p:cNvPr id="126" name="Google Shape;126;p19"/>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7" name="Google Shape;127;p19"/>
          <p:cNvGrpSpPr/>
          <p:nvPr/>
        </p:nvGrpSpPr>
        <p:grpSpPr>
          <a:xfrm>
            <a:off x="-1092535" y="5135055"/>
            <a:ext cx="6117329" cy="6119130"/>
            <a:chOff x="110688" y="1674538"/>
            <a:chExt cx="7339635" cy="7341798"/>
          </a:xfrm>
        </p:grpSpPr>
        <p:sp>
          <p:nvSpPr>
            <p:cNvPr id="128" name="Google Shape;128;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9" name="Google Shape;129;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0" name="Google Shape;130;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1" name="Google Shape;131;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2" name="Google Shape;132;p19"/>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3" name="Google Shape;133;p19"/>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4" name="Google Shape;134;p19"/>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5" name="Google Shape;135;p19"/>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6" name="Google Shape;136;p19"/>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37" name="Shape 137"/>
        <p:cNvGrpSpPr/>
        <p:nvPr/>
      </p:nvGrpSpPr>
      <p:grpSpPr>
        <a:xfrm>
          <a:off x="0" y="0"/>
          <a:ext cx="0" cy="0"/>
          <a:chOff x="0" y="0"/>
          <a:chExt cx="0" cy="0"/>
        </a:xfrm>
      </p:grpSpPr>
      <p:sp>
        <p:nvSpPr>
          <p:cNvPr id="138" name="Google Shape;138;p20"/>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9" name="Google Shape;139;p20"/>
          <p:cNvGrpSpPr/>
          <p:nvPr/>
        </p:nvGrpSpPr>
        <p:grpSpPr>
          <a:xfrm>
            <a:off x="-1092535" y="5135055"/>
            <a:ext cx="6117329" cy="6119130"/>
            <a:chOff x="110688" y="1674538"/>
            <a:chExt cx="7339635" cy="7341798"/>
          </a:xfrm>
        </p:grpSpPr>
        <p:sp>
          <p:nvSpPr>
            <p:cNvPr id="140" name="Google Shape;140;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1" name="Google Shape;141;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2" name="Google Shape;142;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3" name="Google Shape;143;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4" name="Google Shape;144;p20"/>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5" name="Google Shape;145;p2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6" name="Google Shape;146;p2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7" name="Google Shape;147;p20"/>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8" name="Google Shape;148;p20"/>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17.png"/><Relationship Id="rId9" Type="http://schemas.openxmlformats.org/officeDocument/2006/relationships/hyperlink" Target="https://www.youtube.com/@grassroots-eu" TargetMode="External"/><Relationship Id="rId5" Type="http://schemas.openxmlformats.org/officeDocument/2006/relationships/image" Target="../media/image19.jpg"/><Relationship Id="rId6" Type="http://schemas.openxmlformats.org/officeDocument/2006/relationships/image" Target="../media/image18.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optimise-business-oper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hyperlink" Target="http://www.slack.com/" TargetMode="External"/><Relationship Id="rId7" Type="http://schemas.openxmlformats.org/officeDocument/2006/relationships/hyperlink" Target="http://www.mailchim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business.instagram.com/" TargetMode="External"/><Relationship Id="rId5" Type="http://schemas.openxmlformats.org/officeDocument/2006/relationships/hyperlink" Target="https://www.canv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cliomusetours.com/" TargetMode="External"/><Relationship Id="rId4" Type="http://schemas.openxmlformats.org/officeDocument/2006/relationships/hyperlink" Target="https://www.etsy.com/" TargetMode="External"/><Relationship Id="rId5" Type="http://schemas.openxmlformats.org/officeDocument/2006/relationships/image" Target="../media/image12.png"/><Relationship Id="rId6" Type="http://schemas.openxmlformats.org/officeDocument/2006/relationships/hyperlink" Target="https://www.zendesk.com/" TargetMode="External"/><Relationship Id="rId7" Type="http://schemas.openxmlformats.org/officeDocument/2006/relationships/hyperlink" Target="https://chatgp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hyperlink" Target="https://www.canva.com/" TargetMode="External"/><Relationship Id="rId5" Type="http://schemas.openxmlformats.org/officeDocument/2006/relationships/hyperlink" Target="https://mailchimp.com/" TargetMode="External"/><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hubspot.com/products/crm" TargetMode="External"/><Relationship Id="rId4" Type="http://schemas.openxmlformats.org/officeDocument/2006/relationships/hyperlink" Target="https://business.whatsapp.com/" TargetMode="External"/><Relationship Id="rId5" Type="http://schemas.openxmlformats.org/officeDocument/2006/relationships/image" Target="../media/image12.png"/><Relationship Id="rId6" Type="http://schemas.openxmlformats.org/officeDocument/2006/relationships/hyperlink" Target="https://trello.com/" TargetMode="External"/><Relationship Id="rId7" Type="http://schemas.openxmlformats.org/officeDocument/2006/relationships/hyperlink" Target="https://slack.com/" TargetMode="External"/><Relationship Id="rId8" Type="http://schemas.openxmlformats.org/officeDocument/2006/relationships/hyperlink" Target="https://calendar.googl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www.shopify.com/" TargetMode="External"/><Relationship Id="rId5" Type="http://schemas.openxmlformats.org/officeDocument/2006/relationships/hyperlink" Target="https://www.etsy.com/" TargetMode="External"/><Relationship Id="rId6" Type="http://schemas.openxmlformats.org/officeDocument/2006/relationships/hyperlink" Target="https://www.waveapp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google.com/forms/about/" TargetMode="External"/><Relationship Id="rId4" Type="http://schemas.openxmlformats.org/officeDocument/2006/relationships/hyperlink" Target="https://business.instagram.com/" TargetMode="External"/><Relationship Id="rId9" Type="http://schemas.openxmlformats.org/officeDocument/2006/relationships/hyperlink" Target="http://www.freshworks.com/" TargetMode="External"/><Relationship Id="rId5" Type="http://schemas.openxmlformats.org/officeDocument/2006/relationships/hyperlink" Target="https://www.tidio.com/" TargetMode="External"/><Relationship Id="rId6" Type="http://schemas.openxmlformats.org/officeDocument/2006/relationships/image" Target="../media/image12.png"/><Relationship Id="rId7" Type="http://schemas.openxmlformats.org/officeDocument/2006/relationships/hyperlink" Target="https://www.tidio.com/" TargetMode="External"/><Relationship Id="rId8" Type="http://schemas.openxmlformats.org/officeDocument/2006/relationships/hyperlink" Target="https://www.zendes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A person serving a coffee to another person&#10;&#10;Description automatically generated" id="535" name="Google Shape;535;p1"/>
          <p:cNvPicPr preferRelativeResize="0"/>
          <p:nvPr>
            <p:ph idx="2" type="pic"/>
          </p:nvPr>
        </p:nvPicPr>
        <p:blipFill rotWithShape="1">
          <a:blip r:embed="rId3">
            <a:alphaModFix/>
          </a:blip>
          <a:srcRect b="0" l="20878" r="20877" t="0"/>
          <a:stretch/>
        </p:blipFill>
        <p:spPr>
          <a:xfrm>
            <a:off x="0" y="3629826"/>
            <a:ext cx="4786172" cy="5479825"/>
          </a:xfrm>
          <a:prstGeom prst="rect">
            <a:avLst/>
          </a:prstGeom>
          <a:noFill/>
          <a:ln>
            <a:noFill/>
          </a:ln>
        </p:spPr>
      </p:pic>
      <p:sp>
        <p:nvSpPr>
          <p:cNvPr id="536" name="Google Shape;536;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Ottimizzazione delle operazioni aziendali</a:t>
            </a:r>
            <a:endParaRPr/>
          </a:p>
        </p:txBody>
      </p:sp>
      <p:sp>
        <p:nvSpPr>
          <p:cNvPr id="537" name="Google Shape;537;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38" name="Google Shape;538;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39" name="Google Shape;539;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Gestione dei clienti</a:t>
            </a:r>
            <a:endParaRPr/>
          </a:p>
        </p:txBody>
      </p:sp>
      <p:pic>
        <p:nvPicPr>
          <p:cNvPr id="540" name="Google Shape;540;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1" name="Google Shape;541;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2" name="Google Shape;542;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id="724" name="Google Shape;724;p10"/>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725" name="Google Shape;725;p10"/>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726" name="Google Shape;726;p10"/>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727" name="Google Shape;727;p10"/>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728" name="Google Shape;728;p10"/>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729" name="Google Shape;729;p10"/>
          <p:cNvGrpSpPr/>
          <p:nvPr/>
        </p:nvGrpSpPr>
        <p:grpSpPr>
          <a:xfrm>
            <a:off x="211349" y="3004895"/>
            <a:ext cx="4061117" cy="2475119"/>
            <a:chOff x="-4633037" y="5041382"/>
            <a:chExt cx="5608871" cy="3418425"/>
          </a:xfrm>
        </p:grpSpPr>
        <p:pic>
          <p:nvPicPr>
            <p:cNvPr id="730" name="Google Shape;730;p10"/>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731" name="Google Shape;731;p10"/>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732" name="Google Shape;732;p10"/>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733" name="Google Shape;733;p10"/>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734" name="Google Shape;734;p10">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735" name="Google Shape;735;p10"/>
          <p:cNvGrpSpPr/>
          <p:nvPr/>
        </p:nvGrpSpPr>
        <p:grpSpPr>
          <a:xfrm>
            <a:off x="3413981" y="8756512"/>
            <a:ext cx="418035" cy="418528"/>
            <a:chOff x="3573007" y="5138832"/>
            <a:chExt cx="418035" cy="418528"/>
          </a:xfrm>
        </p:grpSpPr>
        <p:sp>
          <p:nvSpPr>
            <p:cNvPr id="736" name="Google Shape;736;p10"/>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7" name="Google Shape;737;p10"/>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8" name="Google Shape;738;p10">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9" name="Google Shape;739;p10"/>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40" name="Google Shape;740;p10"/>
          <p:cNvGrpSpPr/>
          <p:nvPr/>
        </p:nvGrpSpPr>
        <p:grpSpPr>
          <a:xfrm>
            <a:off x="4491892" y="8756512"/>
            <a:ext cx="418035" cy="418528"/>
            <a:chOff x="4650918" y="5138832"/>
            <a:chExt cx="418035" cy="418528"/>
          </a:xfrm>
        </p:grpSpPr>
        <p:sp>
          <p:nvSpPr>
            <p:cNvPr id="741" name="Google Shape;741;p10"/>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2" name="Google Shape;742;p10">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43" name="Google Shape;743;p10"/>
          <p:cNvGrpSpPr/>
          <p:nvPr/>
        </p:nvGrpSpPr>
        <p:grpSpPr>
          <a:xfrm>
            <a:off x="2336165" y="8756512"/>
            <a:ext cx="418035" cy="418528"/>
            <a:chOff x="2336165" y="8717208"/>
            <a:chExt cx="418035" cy="418528"/>
          </a:xfrm>
        </p:grpSpPr>
        <p:sp>
          <p:nvSpPr>
            <p:cNvPr id="744" name="Google Shape;744;p10"/>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5" name="Google Shape;745;p10"/>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6" name="Google Shape;746;p10"/>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7" name="Google Shape;747;p10"/>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8" name="Google Shape;748;p10"/>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9" name="Google Shape;749;p10"/>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0" name="Google Shape;750;p10"/>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1" name="Google Shape;751;p10"/>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2" name="Google Shape;752;p10"/>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3" name="Google Shape;753;p10"/>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4" name="Google Shape;754;p10">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5" name="Google Shape;755;p10"/>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6" name="Google Shape;756;p10"/>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7" name="Google Shape;757;p10"/>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8" name="Google Shape;758;p10"/>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59" name="Google Shape;759;p10"/>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60" name="Google Shape;760;p10"/>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61" name="Google Shape;761;p10">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62" name="Google Shape;762;p10"/>
          <p:cNvSpPr txBox="1"/>
          <p:nvPr/>
        </p:nvSpPr>
        <p:spPr>
          <a:xfrm>
            <a:off x="1717728"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Consultate i nostri Strumenti per l'ottimizzazione delle operazioni aziendali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763" name="Google Shape;763;p10"/>
          <p:cNvGrpSpPr/>
          <p:nvPr/>
        </p:nvGrpSpPr>
        <p:grpSpPr>
          <a:xfrm>
            <a:off x="1304559" y="7750818"/>
            <a:ext cx="385691" cy="375629"/>
            <a:chOff x="3992806" y="8777240"/>
            <a:chExt cx="385691" cy="375629"/>
          </a:xfrm>
        </p:grpSpPr>
        <p:sp>
          <p:nvSpPr>
            <p:cNvPr id="764" name="Google Shape;764;p10"/>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65" name="Google Shape;765;p10"/>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48" name="Google Shape;548;p2"/>
          <p:cNvSpPr txBox="1"/>
          <p:nvPr>
            <p:ph idx="2" type="body"/>
          </p:nvPr>
        </p:nvSpPr>
        <p:spPr>
          <a:xfrm>
            <a:off x="1486930" y="2950025"/>
            <a:ext cx="511198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Lavorare in modo isolato o non comunicare </a:t>
            </a:r>
            <a:endParaRPr/>
          </a:p>
        </p:txBody>
      </p:sp>
      <p:sp>
        <p:nvSpPr>
          <p:cNvPr id="549" name="Google Shape;549;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0" name="Google Shape;550;p2"/>
          <p:cNvSpPr txBox="1"/>
          <p:nvPr>
            <p:ph idx="4" type="body"/>
          </p:nvPr>
        </p:nvSpPr>
        <p:spPr>
          <a:xfrm>
            <a:off x="1486931" y="3425267"/>
            <a:ext cx="4813508"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Non raggiungere il pubblico giusto</a:t>
            </a:r>
            <a:endParaRPr/>
          </a:p>
        </p:txBody>
      </p:sp>
      <p:sp>
        <p:nvSpPr>
          <p:cNvPr id="551" name="Google Shape;551;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52" name="Google Shape;552;p2"/>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Non visibile ai clienti</a:t>
            </a:r>
            <a:endParaRPr/>
          </a:p>
        </p:txBody>
      </p:sp>
      <p:sp>
        <p:nvSpPr>
          <p:cNvPr id="553" name="Google Shape;553;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54" name="Google Shape;554;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Assistenza efficiente con risorse limitate</a:t>
            </a:r>
            <a:endParaRPr/>
          </a:p>
        </p:txBody>
      </p:sp>
      <p:sp>
        <p:nvSpPr>
          <p:cNvPr id="555" name="Google Shape;555;p2"/>
          <p:cNvSpPr txBox="1"/>
          <p:nvPr>
            <p:ph idx="9" type="body"/>
          </p:nvPr>
        </p:nvSpPr>
        <p:spPr>
          <a:xfrm>
            <a:off x="561474" y="4906804"/>
            <a:ext cx="857618" cy="4175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05</a:t>
            </a:r>
            <a:endParaRPr/>
          </a:p>
        </p:txBody>
      </p:sp>
      <p:sp>
        <p:nvSpPr>
          <p:cNvPr id="556" name="Google Shape;556;p2"/>
          <p:cNvSpPr txBox="1"/>
          <p:nvPr>
            <p:ph idx="13" type="body"/>
          </p:nvPr>
        </p:nvSpPr>
        <p:spPr>
          <a:xfrm>
            <a:off x="1486930" y="4966621"/>
            <a:ext cx="39771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Mancanza di coinvolgimento dei clienti</a:t>
            </a:r>
            <a:endParaRPr/>
          </a:p>
        </p:txBody>
      </p:sp>
      <p:sp>
        <p:nvSpPr>
          <p:cNvPr id="557" name="Google Shape;557;p2"/>
          <p:cNvSpPr txBox="1"/>
          <p:nvPr>
            <p:ph idx="14" type="body"/>
          </p:nvPr>
        </p:nvSpPr>
        <p:spPr>
          <a:xfrm>
            <a:off x="561474" y="5402095"/>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06</a:t>
            </a:r>
            <a:endParaRPr/>
          </a:p>
        </p:txBody>
      </p:sp>
      <p:sp>
        <p:nvSpPr>
          <p:cNvPr id="558" name="Google Shape;558;p2"/>
          <p:cNvSpPr txBox="1"/>
          <p:nvPr>
            <p:ph idx="15" type="body"/>
          </p:nvPr>
        </p:nvSpPr>
        <p:spPr>
          <a:xfrm>
            <a:off x="1486931" y="5463308"/>
            <a:ext cx="5511270"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Comunicazione inefficace con i clienti</a:t>
            </a:r>
            <a:endParaRPr/>
          </a:p>
        </p:txBody>
      </p:sp>
      <p:sp>
        <p:nvSpPr>
          <p:cNvPr id="559" name="Google Shape;559;p2"/>
          <p:cNvSpPr txBox="1"/>
          <p:nvPr>
            <p:ph idx="16" type="body"/>
          </p:nvPr>
        </p:nvSpPr>
        <p:spPr>
          <a:xfrm>
            <a:off x="561474" y="5921770"/>
            <a:ext cx="857618" cy="39321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07</a:t>
            </a:r>
            <a:endParaRPr/>
          </a:p>
        </p:txBody>
      </p:sp>
      <p:sp>
        <p:nvSpPr>
          <p:cNvPr id="560" name="Google Shape;560;p2"/>
          <p:cNvSpPr txBox="1"/>
          <p:nvPr>
            <p:ph idx="17" type="body"/>
          </p:nvPr>
        </p:nvSpPr>
        <p:spPr>
          <a:xfrm>
            <a:off x="1486931" y="5959339"/>
            <a:ext cx="6497342"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 coordinare gli eventi culturali tra le parti interessate</a:t>
            </a:r>
            <a:endParaRPr/>
          </a:p>
        </p:txBody>
      </p:sp>
      <p:sp>
        <p:nvSpPr>
          <p:cNvPr id="561" name="Google Shape;561;p2"/>
          <p:cNvSpPr txBox="1"/>
          <p:nvPr>
            <p:ph idx="18" type="body"/>
          </p:nvPr>
        </p:nvSpPr>
        <p:spPr>
          <a:xfrm>
            <a:off x="561474" y="6417061"/>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08</a:t>
            </a:r>
            <a:endParaRPr/>
          </a:p>
        </p:txBody>
      </p:sp>
      <p:sp>
        <p:nvSpPr>
          <p:cNvPr id="562" name="Google Shape;562;p2"/>
          <p:cNvSpPr txBox="1"/>
          <p:nvPr>
            <p:ph idx="19" type="body"/>
          </p:nvPr>
        </p:nvSpPr>
        <p:spPr>
          <a:xfrm>
            <a:off x="1486931" y="6468218"/>
            <a:ext cx="5748258" cy="348400"/>
          </a:xfrm>
          <a:prstGeom prst="rect">
            <a:avLst/>
          </a:prstGeom>
          <a:noFill/>
          <a:ln>
            <a:noFill/>
          </a:ln>
        </p:spPr>
        <p:txBody>
          <a:bodyPr anchorCtr="0" anchor="ctr" bIns="45700" lIns="91425" spcFirstLastPara="1" rIns="91425" wrap="square" tIns="45700">
            <a:noAutofit/>
          </a:bodyPr>
          <a:lstStyle/>
          <a:p>
            <a:pPr indent="0" lvl="0" marL="0" rtl="0" algn="l">
              <a:lnSpc>
                <a:spcPct val="122500"/>
              </a:lnSpc>
              <a:spcBef>
                <a:spcPts val="0"/>
              </a:spcBef>
              <a:spcAft>
                <a:spcPts val="0"/>
              </a:spcAft>
              <a:buClr>
                <a:srgbClr val="6D6E71"/>
              </a:buClr>
              <a:buSzPts val="1600"/>
              <a:buNone/>
            </a:pPr>
            <a:r>
              <a:rPr lang="en-IE" sz="1600">
                <a:latin typeface="Calibri"/>
                <a:ea typeface="Calibri"/>
                <a:cs typeface="Calibri"/>
                <a:sym typeface="Calibri"/>
              </a:rPr>
              <a:t>Accesso limitato ai mercati globali per i kit da officina eco-compatibili</a:t>
            </a:r>
            <a:endParaRPr/>
          </a:p>
        </p:txBody>
      </p:sp>
      <p:sp>
        <p:nvSpPr>
          <p:cNvPr id="563" name="Google Shape;563;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64" name="Google Shape;564;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65" name="Google Shape;565;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66" name="Google Shape;566;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sp>
        <p:nvSpPr>
          <p:cNvPr id="567" name="Google Shape;567;p2"/>
          <p:cNvSpPr txBox="1"/>
          <p:nvPr/>
        </p:nvSpPr>
        <p:spPr>
          <a:xfrm>
            <a:off x="561474" y="6912352"/>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09</a:t>
            </a:r>
            <a:endParaRPr/>
          </a:p>
        </p:txBody>
      </p:sp>
      <p:sp>
        <p:nvSpPr>
          <p:cNvPr id="568" name="Google Shape;568;p2"/>
          <p:cNvSpPr txBox="1"/>
          <p:nvPr/>
        </p:nvSpPr>
        <p:spPr>
          <a:xfrm>
            <a:off x="1486931" y="6971275"/>
            <a:ext cx="5937997" cy="348400"/>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Rispondere alle richieste ripetute dei clienti senza </a:t>
            </a:r>
            <a:endParaRPr/>
          </a:p>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Risorse centralizzate</a:t>
            </a:r>
            <a:endParaRPr/>
          </a:p>
        </p:txBody>
      </p:sp>
      <p:sp>
        <p:nvSpPr>
          <p:cNvPr id="569" name="Google Shape;569;p2"/>
          <p:cNvSpPr txBox="1"/>
          <p:nvPr/>
        </p:nvSpPr>
        <p:spPr>
          <a:xfrm>
            <a:off x="561474" y="7407643"/>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10</a:t>
            </a:r>
            <a:endParaRPr/>
          </a:p>
        </p:txBody>
      </p:sp>
      <p:sp>
        <p:nvSpPr>
          <p:cNvPr id="570" name="Google Shape;570;p2"/>
          <p:cNvSpPr txBox="1"/>
          <p:nvPr/>
        </p:nvSpPr>
        <p:spPr>
          <a:xfrm>
            <a:off x="1486931" y="7405125"/>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Gestire le richieste dei clienti 24 ore su 24, 7 giorni su 7, senza aumentare il carico di lavoro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6" name="Google Shape;576;p3"/>
          <p:cNvSpPr txBox="1"/>
          <p:nvPr>
            <p:ph idx="4" type="body"/>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IE">
                <a:latin typeface="Calibri"/>
                <a:ea typeface="Calibri"/>
                <a:cs typeface="Calibri"/>
                <a:sym typeface="Calibri"/>
              </a:rPr>
              <a:t>Gestione dei clienti</a:t>
            </a:r>
            <a:endParaRPr/>
          </a:p>
          <a:p>
            <a:pPr indent="0" lvl="0" marL="0" rtl="0" algn="l">
              <a:lnSpc>
                <a:spcPct val="100000"/>
              </a:lnSpc>
              <a:spcBef>
                <a:spcPts val="0"/>
              </a:spcBef>
              <a:spcAft>
                <a:spcPts val="0"/>
              </a:spcAft>
              <a:buClr>
                <a:schemeClr val="lt1"/>
              </a:buClr>
              <a:buSzPts val="2600"/>
              <a:buNone/>
            </a:pPr>
            <a:r>
              <a:rPr b="0" lang="en-IE" sz="2600"/>
              <a:t>Sfide e soluzioni digitali</a:t>
            </a:r>
            <a:endParaRPr b="0" sz="2600">
              <a:latin typeface="Calibri"/>
              <a:ea typeface="Calibri"/>
              <a:cs typeface="Calibri"/>
              <a:sym typeface="Calibri"/>
            </a:endParaRPr>
          </a:p>
        </p:txBody>
      </p:sp>
      <p:sp>
        <p:nvSpPr>
          <p:cNvPr id="577" name="Google Shape;577;p3"/>
          <p:cNvSpPr txBox="1"/>
          <p:nvPr/>
        </p:nvSpPr>
        <p:spPr>
          <a:xfrm>
            <a:off x="395288" y="41400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Lavoro isolato e mancanza di comunicazione.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Lavorare in modo isolato o non comunicare la vostra idea fa sì che il vostro team, i vostri partner e i vostri clienti si sentano scollegati o non siano al corrente dei vostri progressi.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b="1" lang="en-IE" sz="1400">
                <a:solidFill>
                  <a:srgbClr val="4B4B4B"/>
                </a:solidFill>
                <a:latin typeface="Calibri"/>
                <a:ea typeface="Calibri"/>
                <a:cs typeface="Calibri"/>
                <a:sym typeface="Calibri"/>
              </a:rPr>
              <a:t>Rimanete in contatto e comunicate con chiarezza. </a:t>
            </a:r>
            <a:r>
              <a:rPr lang="en-IE" sz="1400">
                <a:solidFill>
                  <a:srgbClr val="4B4B4B"/>
                </a:solidFill>
                <a:latin typeface="Calibri"/>
                <a:ea typeface="Calibri"/>
                <a:cs typeface="Calibri"/>
                <a:sym typeface="Calibri"/>
              </a:rPr>
              <a:t>Condividete aggiornamenti sui vostri sforzi ecologici, sui progetti della comunità e sulle pratiche sostenibili per creare fiducia e sostegno. Rimanendo connessi e trasparenti, potete costruire relazioni più forti e far risaltare la vostra azienda ecologica.</a:t>
            </a:r>
            <a:endParaRPr/>
          </a:p>
        </p:txBody>
      </p:sp>
      <p:sp>
        <p:nvSpPr>
          <p:cNvPr id="578" name="Google Shape;578;p3"/>
          <p:cNvSpPr txBox="1"/>
          <p:nvPr/>
        </p:nvSpPr>
        <p:spPr>
          <a:xfrm>
            <a:off x="9998045" y="2693775"/>
            <a:ext cx="3285980" cy="18933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6D6E71"/>
              </a:buClr>
              <a:buSzPts val="1400"/>
              <a:buFont typeface="Arial"/>
              <a:buNone/>
            </a:pPr>
            <a:r>
              <a:t/>
            </a:r>
            <a:endParaRPr b="0" i="0" sz="1400">
              <a:solidFill>
                <a:srgbClr val="6D6E71"/>
              </a:solidFill>
              <a:latin typeface="Calibri"/>
              <a:ea typeface="Calibri"/>
              <a:cs typeface="Calibri"/>
              <a:sym typeface="Calibri"/>
            </a:endParaRPr>
          </a:p>
        </p:txBody>
      </p:sp>
      <p:sp>
        <p:nvSpPr>
          <p:cNvPr id="579" name="Google Shape;579;p3"/>
          <p:cNvSpPr txBox="1"/>
          <p:nvPr/>
        </p:nvSpPr>
        <p:spPr>
          <a:xfrm>
            <a:off x="1042023" y="35326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a:t>
            </a:r>
            <a:endParaRPr/>
          </a:p>
        </p:txBody>
      </p:sp>
      <p:sp>
        <p:nvSpPr>
          <p:cNvPr id="580" name="Google Shape;580;p3"/>
          <p:cNvSpPr txBox="1"/>
          <p:nvPr/>
        </p:nvSpPr>
        <p:spPr>
          <a:xfrm>
            <a:off x="386829" y="2411517"/>
            <a:ext cx="5607990"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4A8887"/>
                </a:solidFill>
                <a:latin typeface="Calibri"/>
                <a:ea typeface="Calibri"/>
                <a:cs typeface="Calibri"/>
                <a:sym typeface="Calibri"/>
              </a:rPr>
              <a:t>Gestione dei clienti: </a:t>
            </a:r>
            <a:r>
              <a:rPr lang="en-IE" sz="2200">
                <a:solidFill>
                  <a:srgbClr val="4A8887"/>
                </a:solidFill>
                <a:latin typeface="Calibri"/>
                <a:ea typeface="Calibri"/>
                <a:cs typeface="Calibri"/>
                <a:sym typeface="Calibri"/>
              </a:rPr>
              <a:t>Connettersi con i clienti per costruire relazioni durature</a:t>
            </a:r>
            <a:endParaRPr/>
          </a:p>
        </p:txBody>
      </p:sp>
      <p:pic>
        <p:nvPicPr>
          <p:cNvPr descr="A person wearing an apron&#10;&#10;Description automatically generated" id="581" name="Google Shape;581;p3"/>
          <p:cNvPicPr preferRelativeResize="0"/>
          <p:nvPr>
            <p:ph idx="2" type="pic"/>
          </p:nvPr>
        </p:nvPicPr>
        <p:blipFill rotWithShape="1">
          <a:blip r:embed="rId3">
            <a:alphaModFix/>
          </a:blip>
          <a:srcRect b="9417" l="0" r="0" t="9418"/>
          <a:stretch/>
        </p:blipFill>
        <p:spPr>
          <a:xfrm>
            <a:off x="5205348" y="0"/>
            <a:ext cx="2354327" cy="2862503"/>
          </a:xfrm>
          <a:prstGeom prst="rect">
            <a:avLst/>
          </a:prstGeom>
          <a:noFill/>
          <a:ln>
            <a:noFill/>
          </a:ln>
        </p:spPr>
      </p:pic>
      <p:pic>
        <p:nvPicPr>
          <p:cNvPr id="582" name="Google Shape;582;p3"/>
          <p:cNvPicPr preferRelativeResize="0"/>
          <p:nvPr/>
        </p:nvPicPr>
        <p:blipFill rotWithShape="1">
          <a:blip r:embed="rId4">
            <a:alphaModFix amt="70000"/>
          </a:blip>
          <a:srcRect b="0" l="0" r="0" t="9359"/>
          <a:stretch/>
        </p:blipFill>
        <p:spPr>
          <a:xfrm>
            <a:off x="5207256" y="26924"/>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pic>
        <p:nvPicPr>
          <p:cNvPr descr="Group brainstorm with solid fill" id="583" name="Google Shape;583;p3"/>
          <p:cNvPicPr preferRelativeResize="0"/>
          <p:nvPr/>
        </p:nvPicPr>
        <p:blipFill rotWithShape="1">
          <a:blip r:embed="rId5">
            <a:alphaModFix/>
          </a:blip>
          <a:srcRect b="0" l="0" r="0" t="0"/>
          <a:stretch/>
        </p:blipFill>
        <p:spPr>
          <a:xfrm>
            <a:off x="274047" y="3314165"/>
            <a:ext cx="829489" cy="829489"/>
          </a:xfrm>
          <a:prstGeom prst="rect">
            <a:avLst/>
          </a:prstGeom>
          <a:noFill/>
          <a:ln>
            <a:noFill/>
          </a:ln>
        </p:spPr>
      </p:pic>
      <p:sp>
        <p:nvSpPr>
          <p:cNvPr id="584" name="Google Shape;584;p3"/>
          <p:cNvSpPr txBox="1"/>
          <p:nvPr/>
        </p:nvSpPr>
        <p:spPr>
          <a:xfrm>
            <a:off x="395288" y="7118724"/>
            <a:ext cx="6732587" cy="257079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Slack </a:t>
            </a:r>
            <a:r>
              <a:rPr b="0" i="0" lang="en-IE" sz="1400">
                <a:solidFill>
                  <a:srgbClr val="4B4B4B"/>
                </a:solidFill>
                <a:latin typeface="Calibri"/>
                <a:ea typeface="Calibri"/>
                <a:cs typeface="Calibri"/>
                <a:sym typeface="Calibri"/>
              </a:rPr>
              <a:t>o </a:t>
            </a:r>
            <a:r>
              <a:rPr b="1" i="0" lang="en-IE" sz="1600">
                <a:solidFill>
                  <a:srgbClr val="4A8887"/>
                </a:solidFill>
                <a:latin typeface="Calibri"/>
                <a:ea typeface="Calibri"/>
                <a:cs typeface="Calibri"/>
                <a:sym typeface="Calibri"/>
              </a:rPr>
              <a:t>Microsoft Teams: </a:t>
            </a:r>
            <a:r>
              <a:rPr b="0" i="0" lang="en-IE" sz="1400">
                <a:solidFill>
                  <a:srgbClr val="4B4B4B"/>
                </a:solidFill>
                <a:latin typeface="Calibri"/>
                <a:ea typeface="Calibri"/>
                <a:cs typeface="Calibri"/>
                <a:sym typeface="Calibri"/>
              </a:rPr>
              <a:t>Utilizzate questi strumenti per rimanere in contatto con il vostro team, i fornitori e le altre parti interessate. Condividete i vostri obiettivi di sostenibilità, discutete i progressi dei progetti verdi e ringraziate coloro che vi aiutano a raggiungere i vostri obiettivi. Queste piattaforme rendono facile mantenere tutti allineati e informati. Ringraziateli se vi hanno aiutato a raggiungere i vostri obiettivi.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www.slack.com </a:t>
            </a:r>
            <a:r>
              <a:rPr b="0" i="0" lang="en-IE" sz="1400">
                <a:solidFill>
                  <a:srgbClr val="4A8887"/>
                </a:solidFill>
                <a:latin typeface="Calibri"/>
                <a:ea typeface="Calibri"/>
                <a:cs typeface="Calibri"/>
                <a:sym typeface="Calibri"/>
              </a:rPr>
              <a:t>www.microsoft.com/microsoft-teams </a:t>
            </a:r>
            <a:endParaRPr/>
          </a:p>
          <a:p>
            <a:pPr indent="0" lvl="0" marL="0" marR="0" rtl="0" algn="just">
              <a:lnSpc>
                <a:spcPct val="100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Mailchimp: </a:t>
            </a:r>
            <a:r>
              <a:rPr b="0" i="0" lang="en-IE" sz="1400">
                <a:solidFill>
                  <a:srgbClr val="4B4B4B"/>
                </a:solidFill>
                <a:latin typeface="Calibri"/>
                <a:ea typeface="Calibri"/>
                <a:cs typeface="Calibri"/>
                <a:sym typeface="Calibri"/>
              </a:rPr>
              <a:t>Inviate newsletter o aggiornamenti via e-mail sulle vostre pratiche sostenibili e sulle prossime iniziative ecologiche. Evidenziate i vostri ultimi progetti ecologici, condividete storie di coinvolgimento della comunità o fornite consigli per una vita sostenibile. Incoraggiate i clienti a partecipare o a sostenere i vostri sforzi. Mantenerli informati rafforza il vostro marchio ecologico e crea un supporto duraturo.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www.</a:t>
            </a:r>
            <a:r>
              <a:rPr b="0" i="0" lang="en-IE" sz="1400">
                <a:solidFill>
                  <a:srgbClr val="4A8887"/>
                </a:solidFill>
                <a:latin typeface="Calibri"/>
                <a:ea typeface="Calibri"/>
                <a:cs typeface="Calibri"/>
                <a:sym typeface="Calibri"/>
              </a:rPr>
              <a:t>mailchimp.com  </a:t>
            </a:r>
            <a:endParaRPr b="0" i="0" sz="1400">
              <a:solidFill>
                <a:srgbClr val="4A8887"/>
              </a:solidFill>
              <a:latin typeface="Calibri"/>
              <a:ea typeface="Calibri"/>
              <a:cs typeface="Calibri"/>
              <a:sym typeface="Calibri"/>
            </a:endParaRPr>
          </a:p>
        </p:txBody>
      </p:sp>
      <p:sp>
        <p:nvSpPr>
          <p:cNvPr id="585" name="Google Shape;585;p3"/>
          <p:cNvSpPr txBox="1"/>
          <p:nvPr/>
        </p:nvSpPr>
        <p:spPr>
          <a:xfrm>
            <a:off x="386829" y="6255573"/>
            <a:ext cx="6732588" cy="86315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Slack</a:t>
            </a:r>
            <a:r>
              <a:rPr lang="en-IE" sz="1600">
                <a:solidFill>
                  <a:srgbClr val="4A8887"/>
                </a:solidFill>
                <a:latin typeface="Calibri"/>
                <a:ea typeface="Calibri"/>
                <a:cs typeface="Calibri"/>
                <a:sym typeface="Calibri"/>
              </a:rPr>
              <a:t>, </a:t>
            </a:r>
            <a:r>
              <a:rPr b="1" lang="en-IE" sz="1600">
                <a:solidFill>
                  <a:srgbClr val="4A8887"/>
                </a:solidFill>
                <a:latin typeface="Calibri"/>
                <a:ea typeface="Calibri"/>
                <a:cs typeface="Calibri"/>
                <a:sym typeface="Calibri"/>
              </a:rPr>
              <a:t>Microsoft Teams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Mailchimp</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1" name="Google Shape;591;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92" name="Google Shape;592;p4"/>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Gestione dei clienti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593" name="Google Shape;593;p4"/>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Non raggiungere il pubblico giusto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promuovere l'iniziativa presso il pubblico giusto.</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i </a:t>
            </a:r>
            <a:r>
              <a:rPr b="1" lang="en-IE" sz="1400">
                <a:solidFill>
                  <a:srgbClr val="4B4B4B"/>
                </a:solidFill>
                <a:latin typeface="Calibri"/>
                <a:ea typeface="Calibri"/>
                <a:cs typeface="Calibri"/>
                <a:sym typeface="Calibri"/>
              </a:rPr>
              <a:t>social media </a:t>
            </a:r>
            <a:r>
              <a:rPr lang="en-IE" sz="1400">
                <a:solidFill>
                  <a:srgbClr val="4B4B4B"/>
                </a:solidFill>
                <a:latin typeface="Calibri"/>
                <a:ea typeface="Calibri"/>
                <a:cs typeface="Calibri"/>
                <a:sym typeface="Calibri"/>
              </a:rPr>
              <a:t>e gli </a:t>
            </a:r>
            <a:r>
              <a:rPr b="1" lang="en-IE" sz="1400">
                <a:solidFill>
                  <a:srgbClr val="4B4B4B"/>
                </a:solidFill>
                <a:latin typeface="Calibri"/>
                <a:ea typeface="Calibri"/>
                <a:cs typeface="Calibri"/>
                <a:sym typeface="Calibri"/>
              </a:rPr>
              <a:t>strumenti di creazione di contenuti </a:t>
            </a:r>
            <a:r>
              <a:rPr lang="en-IE" sz="1400">
                <a:solidFill>
                  <a:srgbClr val="4B4B4B"/>
                </a:solidFill>
                <a:latin typeface="Calibri"/>
                <a:ea typeface="Calibri"/>
                <a:cs typeface="Calibri"/>
                <a:sym typeface="Calibri"/>
              </a:rPr>
              <a:t>per raggiungere le persone che apprezzeranno il vostro progetto. Mostrate la vostra creatività, evidenziate il vostro scopo e invitate gli altri a partecipare al vostro lavoro. </a:t>
            </a:r>
            <a:r>
              <a:rPr i="1" lang="en-IE" sz="1400">
                <a:solidFill>
                  <a:srgbClr val="4A8887"/>
                </a:solidFill>
                <a:latin typeface="Calibri"/>
                <a:ea typeface="Calibri"/>
                <a:cs typeface="Calibri"/>
                <a:sym typeface="Calibri"/>
              </a:rPr>
              <a:t>Per ulteriori informazioni sulla condivisione e la promozione con il pubblico, consultate la sezione 5. </a:t>
            </a:r>
            <a:endParaRPr/>
          </a:p>
        </p:txBody>
      </p:sp>
      <p:sp>
        <p:nvSpPr>
          <p:cNvPr id="594" name="Google Shape;594;p4"/>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2</a:t>
            </a:r>
            <a:endParaRPr/>
          </a:p>
        </p:txBody>
      </p:sp>
      <p:pic>
        <p:nvPicPr>
          <p:cNvPr descr="Group brainstorm with solid fill" id="595" name="Google Shape;595;p4"/>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596" name="Google Shape;596;p4"/>
          <p:cNvSpPr txBox="1"/>
          <p:nvPr/>
        </p:nvSpPr>
        <p:spPr>
          <a:xfrm>
            <a:off x="395288" y="5851400"/>
            <a:ext cx="6732587" cy="1445727"/>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Strumenti aziendali di Instagram</a:t>
            </a:r>
            <a:r>
              <a:rPr b="1" i="0" lang="en-IE" sz="14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Condividete storie dietro le quinte, promuovete la vostra street art o create filmati con i siti d'arte o del patrimonio che volete mettere in evidenza per la vostra attività. Utilizzate le analisi per capire cosa funziona meglio e perfezionare il vostro approccio.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business.instagram.com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Canva: </a:t>
            </a:r>
            <a:r>
              <a:rPr b="0" i="0" lang="en-IE" sz="1400">
                <a:solidFill>
                  <a:srgbClr val="4B4B4B"/>
                </a:solidFill>
                <a:latin typeface="Calibri"/>
                <a:ea typeface="Calibri"/>
                <a:cs typeface="Calibri"/>
                <a:sym typeface="Calibri"/>
              </a:rPr>
              <a:t>Progettate poster accattivanti o post sui social media per promuovere gli eventi della vostra idea, i tour di street art o i workshop culturali.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canva.</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597" name="Google Shape;597;p4"/>
          <p:cNvSpPr txBox="1"/>
          <p:nvPr/>
        </p:nvSpPr>
        <p:spPr>
          <a:xfrm>
            <a:off x="386829" y="498824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Strumenti aziendali di Instagram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Canva</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grpSp>
        <p:nvGrpSpPr>
          <p:cNvPr id="598" name="Google Shape;598;p4"/>
          <p:cNvGrpSpPr/>
          <p:nvPr/>
        </p:nvGrpSpPr>
        <p:grpSpPr>
          <a:xfrm>
            <a:off x="4413821" y="157244"/>
            <a:ext cx="829490" cy="829490"/>
            <a:chOff x="1341436" y="2907506"/>
            <a:chExt cx="4876809" cy="4876808"/>
          </a:xfrm>
        </p:grpSpPr>
        <p:sp>
          <p:nvSpPr>
            <p:cNvPr id="599" name="Google Shape;599;p4"/>
            <p:cNvSpPr/>
            <p:nvPr/>
          </p:nvSpPr>
          <p:spPr>
            <a:xfrm>
              <a:off x="2356670" y="2907506"/>
              <a:ext cx="2690018" cy="603046"/>
            </a:xfrm>
            <a:custGeom>
              <a:rect b="b" l="l" r="r" t="t"/>
              <a:pathLst>
                <a:path extrusionOk="0" h="603046" w="2690018">
                  <a:moveTo>
                    <a:pt x="95344" y="603047"/>
                  </a:moveTo>
                  <a:cubicBezTo>
                    <a:pt x="113975" y="603047"/>
                    <a:pt x="132806" y="597589"/>
                    <a:pt x="149313" y="586216"/>
                  </a:cubicBezTo>
                  <a:cubicBezTo>
                    <a:pt x="524959" y="327336"/>
                    <a:pt x="965462" y="190500"/>
                    <a:pt x="1423177" y="190500"/>
                  </a:cubicBezTo>
                  <a:cubicBezTo>
                    <a:pt x="1817226" y="190500"/>
                    <a:pt x="2205875" y="294637"/>
                    <a:pt x="2547127" y="491661"/>
                  </a:cubicBezTo>
                  <a:cubicBezTo>
                    <a:pt x="2592694" y="517979"/>
                    <a:pt x="2650940" y="502349"/>
                    <a:pt x="2677238" y="456800"/>
                  </a:cubicBezTo>
                  <a:cubicBezTo>
                    <a:pt x="2703546" y="411242"/>
                    <a:pt x="2687935" y="352987"/>
                    <a:pt x="2642377" y="326688"/>
                  </a:cubicBezTo>
                  <a:cubicBezTo>
                    <a:pt x="2272207" y="112967"/>
                    <a:pt x="1850611" y="0"/>
                    <a:pt x="1423177" y="0"/>
                  </a:cubicBezTo>
                  <a:cubicBezTo>
                    <a:pt x="926686" y="0"/>
                    <a:pt x="448807" y="148466"/>
                    <a:pt x="41213" y="429349"/>
                  </a:cubicBezTo>
                  <a:cubicBezTo>
                    <a:pt x="-2106" y="459200"/>
                    <a:pt x="-13022" y="518512"/>
                    <a:pt x="16829" y="561832"/>
                  </a:cubicBezTo>
                  <a:cubicBezTo>
                    <a:pt x="35308" y="588645"/>
                    <a:pt x="65073" y="603047"/>
                    <a:pt x="95344" y="6030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4"/>
            <p:cNvSpPr/>
            <p:nvPr/>
          </p:nvSpPr>
          <p:spPr>
            <a:xfrm>
              <a:off x="1341436" y="3593800"/>
              <a:ext cx="4876809" cy="4190514"/>
            </a:xfrm>
            <a:custGeom>
              <a:rect b="b" l="l" r="r" t="t"/>
              <a:pathLst>
                <a:path extrusionOk="0" h="4190514" w="4876809">
                  <a:moveTo>
                    <a:pt x="4326341" y="208903"/>
                  </a:moveTo>
                  <a:lnTo>
                    <a:pt x="4383996" y="213418"/>
                  </a:lnTo>
                  <a:cubicBezTo>
                    <a:pt x="4436479" y="217456"/>
                    <a:pt x="4482284" y="178337"/>
                    <a:pt x="4486399" y="125902"/>
                  </a:cubicBezTo>
                  <a:cubicBezTo>
                    <a:pt x="4490514" y="73467"/>
                    <a:pt x="4451318" y="27613"/>
                    <a:pt x="4398883" y="23499"/>
                  </a:cubicBezTo>
                  <a:lnTo>
                    <a:pt x="4102713" y="286"/>
                  </a:lnTo>
                  <a:cubicBezTo>
                    <a:pt x="4077529" y="-1666"/>
                    <a:pt x="4052583" y="6430"/>
                    <a:pt x="4033390" y="22841"/>
                  </a:cubicBezTo>
                  <a:cubicBezTo>
                    <a:pt x="4014178" y="39253"/>
                    <a:pt x="4002281" y="62627"/>
                    <a:pt x="4000310" y="87811"/>
                  </a:cubicBezTo>
                  <a:lnTo>
                    <a:pt x="3977097" y="383972"/>
                  </a:lnTo>
                  <a:cubicBezTo>
                    <a:pt x="3972982" y="436417"/>
                    <a:pt x="4012178" y="482261"/>
                    <a:pt x="4064613" y="486375"/>
                  </a:cubicBezTo>
                  <a:cubicBezTo>
                    <a:pt x="4067147" y="486576"/>
                    <a:pt x="4069661" y="486671"/>
                    <a:pt x="4072157" y="486671"/>
                  </a:cubicBezTo>
                  <a:cubicBezTo>
                    <a:pt x="4121382" y="486671"/>
                    <a:pt x="4163102" y="448771"/>
                    <a:pt x="4167016" y="398860"/>
                  </a:cubicBezTo>
                  <a:lnTo>
                    <a:pt x="4173017" y="322260"/>
                  </a:lnTo>
                  <a:cubicBezTo>
                    <a:pt x="4505125" y="724329"/>
                    <a:pt x="4686300" y="1226030"/>
                    <a:pt x="4686300" y="1752115"/>
                  </a:cubicBezTo>
                  <a:cubicBezTo>
                    <a:pt x="4686300" y="2991612"/>
                    <a:pt x="3677898" y="4000024"/>
                    <a:pt x="2438400" y="4000024"/>
                  </a:cubicBezTo>
                  <a:cubicBezTo>
                    <a:pt x="1198912" y="4000015"/>
                    <a:pt x="190500" y="2991612"/>
                    <a:pt x="190500" y="1752105"/>
                  </a:cubicBezTo>
                  <a:cubicBezTo>
                    <a:pt x="190500" y="1294886"/>
                    <a:pt x="327022" y="854841"/>
                    <a:pt x="585302" y="479556"/>
                  </a:cubicBezTo>
                  <a:cubicBezTo>
                    <a:pt x="615125" y="436217"/>
                    <a:pt x="604171" y="376914"/>
                    <a:pt x="560842" y="347091"/>
                  </a:cubicBezTo>
                  <a:cubicBezTo>
                    <a:pt x="517503" y="317259"/>
                    <a:pt x="458200" y="328222"/>
                    <a:pt x="428377" y="371552"/>
                  </a:cubicBezTo>
                  <a:cubicBezTo>
                    <a:pt x="148133" y="778764"/>
                    <a:pt x="0" y="1256148"/>
                    <a:pt x="0" y="1752105"/>
                  </a:cubicBezTo>
                  <a:cubicBezTo>
                    <a:pt x="0" y="2403425"/>
                    <a:pt x="253632" y="3015768"/>
                    <a:pt x="714194" y="3476321"/>
                  </a:cubicBezTo>
                  <a:cubicBezTo>
                    <a:pt x="1174747" y="3936883"/>
                    <a:pt x="1787081" y="4190515"/>
                    <a:pt x="2438410" y="4190515"/>
                  </a:cubicBezTo>
                  <a:cubicBezTo>
                    <a:pt x="3089739" y="4190515"/>
                    <a:pt x="3702063" y="3936883"/>
                    <a:pt x="4162625" y="3476321"/>
                  </a:cubicBezTo>
                  <a:cubicBezTo>
                    <a:pt x="4623178" y="3015768"/>
                    <a:pt x="4876810" y="2403425"/>
                    <a:pt x="4876810" y="1752105"/>
                  </a:cubicBezTo>
                  <a:cubicBezTo>
                    <a:pt x="4876810" y="1184834"/>
                    <a:pt x="4682528" y="643728"/>
                    <a:pt x="4326341" y="2089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1" name="Google Shape;601;p4"/>
            <p:cNvSpPr/>
            <p:nvPr/>
          </p:nvSpPr>
          <p:spPr>
            <a:xfrm>
              <a:off x="1923504" y="3489577"/>
              <a:ext cx="3712682" cy="3712665"/>
            </a:xfrm>
            <a:custGeom>
              <a:rect b="b" l="l" r="r" t="t"/>
              <a:pathLst>
                <a:path extrusionOk="0" h="3712665" w="3712682">
                  <a:moveTo>
                    <a:pt x="115010" y="2108617"/>
                  </a:moveTo>
                  <a:lnTo>
                    <a:pt x="296861" y="2265390"/>
                  </a:lnTo>
                  <a:lnTo>
                    <a:pt x="220728" y="2512306"/>
                  </a:lnTo>
                  <a:cubicBezTo>
                    <a:pt x="190715" y="2605575"/>
                    <a:pt x="201592" y="2706378"/>
                    <a:pt x="250608" y="2789007"/>
                  </a:cubicBezTo>
                  <a:cubicBezTo>
                    <a:pt x="299157" y="2870856"/>
                    <a:pt x="381177" y="2928015"/>
                    <a:pt x="475484" y="2945808"/>
                  </a:cubicBezTo>
                  <a:lnTo>
                    <a:pt x="710399" y="2990471"/>
                  </a:lnTo>
                  <a:lnTo>
                    <a:pt x="768787" y="3246150"/>
                  </a:lnTo>
                  <a:cubicBezTo>
                    <a:pt x="789609" y="3339924"/>
                    <a:pt x="849511" y="3420420"/>
                    <a:pt x="933122" y="3467016"/>
                  </a:cubicBezTo>
                  <a:cubicBezTo>
                    <a:pt x="1015913" y="3513136"/>
                    <a:pt x="1114821" y="3521670"/>
                    <a:pt x="1204480" y="3490400"/>
                  </a:cubicBezTo>
                  <a:lnTo>
                    <a:pt x="1430689" y="3411466"/>
                  </a:lnTo>
                  <a:lnTo>
                    <a:pt x="1612159" y="3606995"/>
                  </a:lnTo>
                  <a:cubicBezTo>
                    <a:pt x="1675053" y="3674375"/>
                    <a:pt x="1763740" y="3712675"/>
                    <a:pt x="1856352" y="3712665"/>
                  </a:cubicBezTo>
                  <a:cubicBezTo>
                    <a:pt x="1858514" y="3712665"/>
                    <a:pt x="1860676" y="3712647"/>
                    <a:pt x="1862838" y="3712609"/>
                  </a:cubicBezTo>
                  <a:cubicBezTo>
                    <a:pt x="1957507" y="3710780"/>
                    <a:pt x="2047071" y="3668908"/>
                    <a:pt x="2108612" y="3597661"/>
                  </a:cubicBezTo>
                  <a:lnTo>
                    <a:pt x="2265393" y="3415800"/>
                  </a:lnTo>
                  <a:lnTo>
                    <a:pt x="2512338" y="3491943"/>
                  </a:lnTo>
                  <a:cubicBezTo>
                    <a:pt x="2605598" y="3521937"/>
                    <a:pt x="2706391" y="3511059"/>
                    <a:pt x="2789021" y="3462053"/>
                  </a:cubicBezTo>
                  <a:cubicBezTo>
                    <a:pt x="2870869" y="3413495"/>
                    <a:pt x="2928028" y="3331485"/>
                    <a:pt x="2945821" y="3237178"/>
                  </a:cubicBezTo>
                  <a:lnTo>
                    <a:pt x="2990474" y="3002253"/>
                  </a:lnTo>
                  <a:lnTo>
                    <a:pt x="3246154" y="2943874"/>
                  </a:lnTo>
                  <a:cubicBezTo>
                    <a:pt x="3339927" y="2923053"/>
                    <a:pt x="3420423" y="2863150"/>
                    <a:pt x="3467020" y="2779530"/>
                  </a:cubicBezTo>
                  <a:cubicBezTo>
                    <a:pt x="3513149" y="2696739"/>
                    <a:pt x="3521665" y="2597841"/>
                    <a:pt x="3490394" y="2508172"/>
                  </a:cubicBezTo>
                  <a:lnTo>
                    <a:pt x="3411470" y="2281963"/>
                  </a:lnTo>
                  <a:lnTo>
                    <a:pt x="3606961" y="2100531"/>
                  </a:lnTo>
                  <a:cubicBezTo>
                    <a:pt x="3675912" y="2036237"/>
                    <a:pt x="3714431" y="1944902"/>
                    <a:pt x="3712622" y="1849947"/>
                  </a:cubicBezTo>
                  <a:cubicBezTo>
                    <a:pt x="3710821" y="1755211"/>
                    <a:pt x="3668940" y="1665600"/>
                    <a:pt x="3597664" y="1604040"/>
                  </a:cubicBezTo>
                  <a:lnTo>
                    <a:pt x="3415813" y="1447268"/>
                  </a:lnTo>
                  <a:lnTo>
                    <a:pt x="3491918" y="1200428"/>
                  </a:lnTo>
                  <a:cubicBezTo>
                    <a:pt x="3521960" y="1107149"/>
                    <a:pt x="3511092" y="1006299"/>
                    <a:pt x="3462067" y="923650"/>
                  </a:cubicBezTo>
                  <a:cubicBezTo>
                    <a:pt x="3413508" y="841802"/>
                    <a:pt x="3331498" y="784633"/>
                    <a:pt x="3237191" y="766840"/>
                  </a:cubicBezTo>
                  <a:lnTo>
                    <a:pt x="3002266" y="722177"/>
                  </a:lnTo>
                  <a:lnTo>
                    <a:pt x="2943887" y="466517"/>
                  </a:lnTo>
                  <a:cubicBezTo>
                    <a:pt x="2923056" y="372743"/>
                    <a:pt x="2863163" y="292238"/>
                    <a:pt x="2779553" y="245651"/>
                  </a:cubicBezTo>
                  <a:cubicBezTo>
                    <a:pt x="2696771" y="199522"/>
                    <a:pt x="2597863" y="190997"/>
                    <a:pt x="2508195" y="222267"/>
                  </a:cubicBezTo>
                  <a:lnTo>
                    <a:pt x="2281976" y="301201"/>
                  </a:lnTo>
                  <a:lnTo>
                    <a:pt x="2100696" y="105872"/>
                  </a:lnTo>
                  <a:cubicBezTo>
                    <a:pt x="2100639" y="105824"/>
                    <a:pt x="2100592" y="105767"/>
                    <a:pt x="2100544" y="105710"/>
                  </a:cubicBezTo>
                  <a:cubicBezTo>
                    <a:pt x="2036260" y="36768"/>
                    <a:pt x="1945334" y="-1713"/>
                    <a:pt x="1850017" y="59"/>
                  </a:cubicBezTo>
                  <a:cubicBezTo>
                    <a:pt x="1755234" y="1859"/>
                    <a:pt x="1665604" y="43731"/>
                    <a:pt x="1604053" y="115006"/>
                  </a:cubicBezTo>
                  <a:lnTo>
                    <a:pt x="1447281" y="296858"/>
                  </a:lnTo>
                  <a:lnTo>
                    <a:pt x="1200374" y="220724"/>
                  </a:lnTo>
                  <a:cubicBezTo>
                    <a:pt x="1107106" y="190721"/>
                    <a:pt x="1006293" y="201598"/>
                    <a:pt x="923664" y="250614"/>
                  </a:cubicBezTo>
                  <a:cubicBezTo>
                    <a:pt x="841815" y="299172"/>
                    <a:pt x="784656" y="381182"/>
                    <a:pt x="766863" y="475480"/>
                  </a:cubicBezTo>
                  <a:lnTo>
                    <a:pt x="722200" y="710404"/>
                  </a:lnTo>
                  <a:lnTo>
                    <a:pt x="466530" y="768783"/>
                  </a:lnTo>
                  <a:cubicBezTo>
                    <a:pt x="372766" y="789605"/>
                    <a:pt x="292261" y="849508"/>
                    <a:pt x="245664" y="933118"/>
                  </a:cubicBezTo>
                  <a:cubicBezTo>
                    <a:pt x="199535" y="1015909"/>
                    <a:pt x="191010" y="1114817"/>
                    <a:pt x="222281" y="1204485"/>
                  </a:cubicBezTo>
                  <a:lnTo>
                    <a:pt x="301214" y="1430704"/>
                  </a:lnTo>
                  <a:lnTo>
                    <a:pt x="105676" y="1612174"/>
                  </a:lnTo>
                  <a:cubicBezTo>
                    <a:pt x="36724" y="1676535"/>
                    <a:pt x="-1766" y="1767899"/>
                    <a:pt x="62" y="1862844"/>
                  </a:cubicBezTo>
                  <a:cubicBezTo>
                    <a:pt x="1882" y="1957513"/>
                    <a:pt x="43754" y="2047076"/>
                    <a:pt x="115010" y="2108617"/>
                  </a:cubicBezTo>
                  <a:close/>
                  <a:moveTo>
                    <a:pt x="235463" y="1751611"/>
                  </a:moveTo>
                  <a:lnTo>
                    <a:pt x="476455" y="1527945"/>
                  </a:lnTo>
                  <a:cubicBezTo>
                    <a:pt x="504192" y="1502199"/>
                    <a:pt x="514060" y="1462480"/>
                    <a:pt x="501592" y="1426751"/>
                  </a:cubicBezTo>
                  <a:lnTo>
                    <a:pt x="402141" y="1141735"/>
                  </a:lnTo>
                  <a:cubicBezTo>
                    <a:pt x="388578" y="1102835"/>
                    <a:pt x="392092" y="1061677"/>
                    <a:pt x="412066" y="1025844"/>
                  </a:cubicBezTo>
                  <a:cubicBezTo>
                    <a:pt x="432202" y="989706"/>
                    <a:pt x="467102" y="963798"/>
                    <a:pt x="508374" y="954625"/>
                  </a:cubicBezTo>
                  <a:lnTo>
                    <a:pt x="825337" y="882245"/>
                  </a:lnTo>
                  <a:cubicBezTo>
                    <a:pt x="862237" y="873825"/>
                    <a:pt x="890640" y="844355"/>
                    <a:pt x="897708" y="807179"/>
                  </a:cubicBezTo>
                  <a:lnTo>
                    <a:pt x="954039" y="510922"/>
                  </a:lnTo>
                  <a:cubicBezTo>
                    <a:pt x="961830" y="469651"/>
                    <a:pt x="985557" y="435380"/>
                    <a:pt x="1020857" y="414444"/>
                  </a:cubicBezTo>
                  <a:cubicBezTo>
                    <a:pt x="1057166" y="392898"/>
                    <a:pt x="1100314" y="388536"/>
                    <a:pt x="1142348" y="402166"/>
                  </a:cubicBezTo>
                  <a:cubicBezTo>
                    <a:pt x="1142777" y="402309"/>
                    <a:pt x="1143215" y="402442"/>
                    <a:pt x="1143653" y="402576"/>
                  </a:cubicBezTo>
                  <a:lnTo>
                    <a:pt x="1450682" y="497245"/>
                  </a:lnTo>
                  <a:cubicBezTo>
                    <a:pt x="1486848" y="508408"/>
                    <a:pt x="1526186" y="497083"/>
                    <a:pt x="1550894" y="468412"/>
                  </a:cubicBezTo>
                  <a:lnTo>
                    <a:pt x="1748290" y="239441"/>
                  </a:lnTo>
                  <a:cubicBezTo>
                    <a:pt x="1774865" y="208675"/>
                    <a:pt x="1812279" y="191292"/>
                    <a:pt x="1853646" y="190511"/>
                  </a:cubicBezTo>
                  <a:cubicBezTo>
                    <a:pt x="1894490" y="189787"/>
                    <a:pt x="1933628" y="206103"/>
                    <a:pt x="1961060" y="235440"/>
                  </a:cubicBezTo>
                  <a:lnTo>
                    <a:pt x="2184717" y="476432"/>
                  </a:lnTo>
                  <a:cubicBezTo>
                    <a:pt x="2210462" y="504169"/>
                    <a:pt x="2250163" y="514037"/>
                    <a:pt x="2285920" y="501569"/>
                  </a:cubicBezTo>
                  <a:lnTo>
                    <a:pt x="2570936" y="402118"/>
                  </a:lnTo>
                  <a:cubicBezTo>
                    <a:pt x="2609827" y="388545"/>
                    <a:pt x="2650984" y="392060"/>
                    <a:pt x="2686827" y="412043"/>
                  </a:cubicBezTo>
                  <a:cubicBezTo>
                    <a:pt x="2722965" y="432179"/>
                    <a:pt x="2748882" y="467079"/>
                    <a:pt x="2758045" y="508351"/>
                  </a:cubicBezTo>
                  <a:lnTo>
                    <a:pt x="2830426" y="825305"/>
                  </a:lnTo>
                  <a:cubicBezTo>
                    <a:pt x="2838855" y="862205"/>
                    <a:pt x="2868326" y="890608"/>
                    <a:pt x="2905492" y="897676"/>
                  </a:cubicBezTo>
                  <a:lnTo>
                    <a:pt x="3201748" y="953997"/>
                  </a:lnTo>
                  <a:cubicBezTo>
                    <a:pt x="3243030" y="961788"/>
                    <a:pt x="3277301" y="985525"/>
                    <a:pt x="3298237" y="1020824"/>
                  </a:cubicBezTo>
                  <a:cubicBezTo>
                    <a:pt x="3319782" y="1057134"/>
                    <a:pt x="3324145" y="1100282"/>
                    <a:pt x="3310514" y="1142306"/>
                  </a:cubicBezTo>
                  <a:cubicBezTo>
                    <a:pt x="3310371" y="1142744"/>
                    <a:pt x="3310238" y="1143182"/>
                    <a:pt x="3310105" y="1143621"/>
                  </a:cubicBezTo>
                  <a:lnTo>
                    <a:pt x="3215436" y="1450659"/>
                  </a:lnTo>
                  <a:cubicBezTo>
                    <a:pt x="3204282" y="1486816"/>
                    <a:pt x="3215598" y="1526154"/>
                    <a:pt x="3244258" y="1550872"/>
                  </a:cubicBezTo>
                  <a:lnTo>
                    <a:pt x="3473230" y="1748268"/>
                  </a:lnTo>
                  <a:cubicBezTo>
                    <a:pt x="3503996" y="1774852"/>
                    <a:pt x="3521388" y="1812247"/>
                    <a:pt x="3522179" y="1853576"/>
                  </a:cubicBezTo>
                  <a:cubicBezTo>
                    <a:pt x="3522960" y="1894514"/>
                    <a:pt x="3506510" y="1933748"/>
                    <a:pt x="3477230" y="1961046"/>
                  </a:cubicBezTo>
                  <a:lnTo>
                    <a:pt x="3236229" y="2184703"/>
                  </a:lnTo>
                  <a:cubicBezTo>
                    <a:pt x="3208492" y="2210449"/>
                    <a:pt x="3198624" y="2250168"/>
                    <a:pt x="3211092" y="2285897"/>
                  </a:cubicBezTo>
                  <a:lnTo>
                    <a:pt x="3310533" y="2570913"/>
                  </a:lnTo>
                  <a:cubicBezTo>
                    <a:pt x="3324106" y="2609813"/>
                    <a:pt x="3320582" y="2650971"/>
                    <a:pt x="3300618" y="2686804"/>
                  </a:cubicBezTo>
                  <a:cubicBezTo>
                    <a:pt x="3280482" y="2722942"/>
                    <a:pt x="3245582" y="2748859"/>
                    <a:pt x="3204310" y="2758022"/>
                  </a:cubicBezTo>
                  <a:lnTo>
                    <a:pt x="2887347" y="2830403"/>
                  </a:lnTo>
                  <a:cubicBezTo>
                    <a:pt x="2850457" y="2838823"/>
                    <a:pt x="2822053" y="2868293"/>
                    <a:pt x="2814976" y="2905469"/>
                  </a:cubicBezTo>
                  <a:lnTo>
                    <a:pt x="2758655" y="3201725"/>
                  </a:lnTo>
                  <a:cubicBezTo>
                    <a:pt x="2750873" y="3242997"/>
                    <a:pt x="2727137" y="3277268"/>
                    <a:pt x="2691837" y="3298204"/>
                  </a:cubicBezTo>
                  <a:cubicBezTo>
                    <a:pt x="2655518" y="3319740"/>
                    <a:pt x="2612408" y="3324112"/>
                    <a:pt x="2570346" y="3310482"/>
                  </a:cubicBezTo>
                  <a:cubicBezTo>
                    <a:pt x="2569917" y="3310339"/>
                    <a:pt x="2569479" y="3310206"/>
                    <a:pt x="2569041" y="3310072"/>
                  </a:cubicBezTo>
                  <a:lnTo>
                    <a:pt x="2262002" y="3215403"/>
                  </a:lnTo>
                  <a:cubicBezTo>
                    <a:pt x="2225855" y="3204250"/>
                    <a:pt x="2186517" y="3215565"/>
                    <a:pt x="2161790" y="3244226"/>
                  </a:cubicBezTo>
                  <a:lnTo>
                    <a:pt x="1964384" y="3473207"/>
                  </a:lnTo>
                  <a:cubicBezTo>
                    <a:pt x="1937819" y="3503963"/>
                    <a:pt x="1900452" y="3521346"/>
                    <a:pt x="1859171" y="3522147"/>
                  </a:cubicBezTo>
                  <a:cubicBezTo>
                    <a:pt x="1818290" y="3522918"/>
                    <a:pt x="1778942" y="3506487"/>
                    <a:pt x="1751615" y="3477207"/>
                  </a:cubicBezTo>
                  <a:lnTo>
                    <a:pt x="1527958" y="3236216"/>
                  </a:lnTo>
                  <a:cubicBezTo>
                    <a:pt x="1509613" y="3216451"/>
                    <a:pt x="1484172" y="3205755"/>
                    <a:pt x="1458121" y="3205755"/>
                  </a:cubicBezTo>
                  <a:cubicBezTo>
                    <a:pt x="1447624" y="3205755"/>
                    <a:pt x="1437023" y="3207498"/>
                    <a:pt x="1426765" y="3211079"/>
                  </a:cubicBezTo>
                  <a:lnTo>
                    <a:pt x="1141748" y="3310530"/>
                  </a:lnTo>
                  <a:cubicBezTo>
                    <a:pt x="1102867" y="3324103"/>
                    <a:pt x="1061700" y="3320578"/>
                    <a:pt x="1025857" y="3300605"/>
                  </a:cubicBezTo>
                  <a:cubicBezTo>
                    <a:pt x="989719" y="3280469"/>
                    <a:pt x="963811" y="3245569"/>
                    <a:pt x="954639" y="3204307"/>
                  </a:cubicBezTo>
                  <a:lnTo>
                    <a:pt x="882258" y="2887334"/>
                  </a:lnTo>
                  <a:cubicBezTo>
                    <a:pt x="873838" y="2850434"/>
                    <a:pt x="844368" y="2822030"/>
                    <a:pt x="807192" y="2814963"/>
                  </a:cubicBezTo>
                  <a:lnTo>
                    <a:pt x="510945" y="2758641"/>
                  </a:lnTo>
                  <a:cubicBezTo>
                    <a:pt x="469673" y="2750850"/>
                    <a:pt x="435402" y="2727123"/>
                    <a:pt x="414457" y="2691824"/>
                  </a:cubicBezTo>
                  <a:cubicBezTo>
                    <a:pt x="392921" y="2655505"/>
                    <a:pt x="388559" y="2612366"/>
                    <a:pt x="402179" y="2570342"/>
                  </a:cubicBezTo>
                  <a:cubicBezTo>
                    <a:pt x="402322" y="2569904"/>
                    <a:pt x="402455" y="2569475"/>
                    <a:pt x="402589" y="2569037"/>
                  </a:cubicBezTo>
                  <a:lnTo>
                    <a:pt x="497258" y="2261999"/>
                  </a:lnTo>
                  <a:cubicBezTo>
                    <a:pt x="508402" y="2225832"/>
                    <a:pt x="497086" y="2186494"/>
                    <a:pt x="468426" y="2161786"/>
                  </a:cubicBezTo>
                  <a:lnTo>
                    <a:pt x="239464" y="1964390"/>
                  </a:lnTo>
                  <a:cubicBezTo>
                    <a:pt x="208707" y="1937815"/>
                    <a:pt x="191324" y="1900448"/>
                    <a:pt x="190524" y="1859167"/>
                  </a:cubicBezTo>
                  <a:cubicBezTo>
                    <a:pt x="189734" y="1818210"/>
                    <a:pt x="206183" y="1778938"/>
                    <a:pt x="235463" y="17516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2" name="Google Shape;602;p4"/>
            <p:cNvSpPr/>
            <p:nvPr/>
          </p:nvSpPr>
          <p:spPr>
            <a:xfrm>
              <a:off x="2735285" y="4813569"/>
              <a:ext cx="643625" cy="1064574"/>
            </a:xfrm>
            <a:custGeom>
              <a:rect b="b" l="l" r="r" t="t"/>
              <a:pathLst>
                <a:path extrusionOk="0" h="1064574" w="643625">
                  <a:moveTo>
                    <a:pt x="17071" y="914918"/>
                  </a:moveTo>
                  <a:cubicBezTo>
                    <a:pt x="-3189" y="944026"/>
                    <a:pt x="-5599" y="981993"/>
                    <a:pt x="10822" y="1013425"/>
                  </a:cubicBezTo>
                  <a:cubicBezTo>
                    <a:pt x="27253" y="1044867"/>
                    <a:pt x="59781" y="1064575"/>
                    <a:pt x="95252" y="1064575"/>
                  </a:cubicBezTo>
                  <a:lnTo>
                    <a:pt x="548375" y="1064575"/>
                  </a:lnTo>
                  <a:cubicBezTo>
                    <a:pt x="600982" y="1064575"/>
                    <a:pt x="643625" y="1021931"/>
                    <a:pt x="643625" y="969325"/>
                  </a:cubicBezTo>
                  <a:cubicBezTo>
                    <a:pt x="643625" y="916718"/>
                    <a:pt x="600982" y="874075"/>
                    <a:pt x="548375" y="874075"/>
                  </a:cubicBezTo>
                  <a:lnTo>
                    <a:pt x="277589" y="874075"/>
                  </a:lnTo>
                  <a:lnTo>
                    <a:pt x="558072" y="471072"/>
                  </a:lnTo>
                  <a:cubicBezTo>
                    <a:pt x="559605" y="468872"/>
                    <a:pt x="561044" y="466605"/>
                    <a:pt x="562387" y="464290"/>
                  </a:cubicBezTo>
                  <a:cubicBezTo>
                    <a:pt x="647721" y="316462"/>
                    <a:pt x="596896" y="126762"/>
                    <a:pt x="449077" y="41418"/>
                  </a:cubicBezTo>
                  <a:cubicBezTo>
                    <a:pt x="301240" y="-43935"/>
                    <a:pt x="111549" y="6890"/>
                    <a:pt x="26205" y="154728"/>
                  </a:cubicBezTo>
                  <a:cubicBezTo>
                    <a:pt x="-103" y="200286"/>
                    <a:pt x="15509" y="258541"/>
                    <a:pt x="61067" y="284839"/>
                  </a:cubicBezTo>
                  <a:cubicBezTo>
                    <a:pt x="106644" y="311147"/>
                    <a:pt x="164870" y="295536"/>
                    <a:pt x="191178" y="249978"/>
                  </a:cubicBezTo>
                  <a:cubicBezTo>
                    <a:pt x="224001" y="193123"/>
                    <a:pt x="296973" y="173568"/>
                    <a:pt x="353818" y="206391"/>
                  </a:cubicBezTo>
                  <a:cubicBezTo>
                    <a:pt x="409672" y="238643"/>
                    <a:pt x="429522" y="309633"/>
                    <a:pt x="399080" y="3660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3" name="Google Shape;603;p4"/>
            <p:cNvSpPr/>
            <p:nvPr/>
          </p:nvSpPr>
          <p:spPr>
            <a:xfrm>
              <a:off x="3417020" y="4813676"/>
              <a:ext cx="731043" cy="1064467"/>
            </a:xfrm>
            <a:custGeom>
              <a:rect b="b" l="l" r="r" t="t"/>
              <a:pathLst>
                <a:path extrusionOk="0" h="1064467" w="731043">
                  <a:moveTo>
                    <a:pt x="95250" y="837344"/>
                  </a:moveTo>
                  <a:lnTo>
                    <a:pt x="445294" y="837344"/>
                  </a:lnTo>
                  <a:lnTo>
                    <a:pt x="445294" y="969218"/>
                  </a:lnTo>
                  <a:cubicBezTo>
                    <a:pt x="445294" y="1021824"/>
                    <a:pt x="487947" y="1064468"/>
                    <a:pt x="540544" y="1064468"/>
                  </a:cubicBezTo>
                  <a:cubicBezTo>
                    <a:pt x="593141" y="1064468"/>
                    <a:pt x="635794" y="1021824"/>
                    <a:pt x="635794" y="969218"/>
                  </a:cubicBezTo>
                  <a:lnTo>
                    <a:pt x="635794" y="837344"/>
                  </a:lnTo>
                  <a:cubicBezTo>
                    <a:pt x="688391" y="837344"/>
                    <a:pt x="731044" y="794701"/>
                    <a:pt x="731044" y="742094"/>
                  </a:cubicBezTo>
                  <a:cubicBezTo>
                    <a:pt x="731044" y="689488"/>
                    <a:pt x="688391" y="646844"/>
                    <a:pt x="635794" y="646844"/>
                  </a:cubicBezTo>
                  <a:lnTo>
                    <a:pt x="635794" y="95251"/>
                  </a:lnTo>
                  <a:cubicBezTo>
                    <a:pt x="635794" y="53541"/>
                    <a:pt x="608647" y="16680"/>
                    <a:pt x="568823" y="4297"/>
                  </a:cubicBezTo>
                  <a:cubicBezTo>
                    <a:pt x="529009" y="-8076"/>
                    <a:pt x="485737" y="6888"/>
                    <a:pt x="462086" y="41245"/>
                  </a:cubicBezTo>
                  <a:lnTo>
                    <a:pt x="16792" y="688087"/>
                  </a:lnTo>
                  <a:cubicBezTo>
                    <a:pt x="-3267" y="717234"/>
                    <a:pt x="-5525" y="755096"/>
                    <a:pt x="10935" y="786414"/>
                  </a:cubicBezTo>
                  <a:cubicBezTo>
                    <a:pt x="27403" y="817732"/>
                    <a:pt x="59874" y="837344"/>
                    <a:pt x="95250" y="837344"/>
                  </a:cubicBezTo>
                  <a:close/>
                  <a:moveTo>
                    <a:pt x="445294" y="401594"/>
                  </a:moveTo>
                  <a:lnTo>
                    <a:pt x="445294" y="646844"/>
                  </a:lnTo>
                  <a:lnTo>
                    <a:pt x="276453" y="646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4" name="Google Shape;604;p4"/>
            <p:cNvSpPr/>
            <p:nvPr/>
          </p:nvSpPr>
          <p:spPr>
            <a:xfrm>
              <a:off x="4252886" y="5233396"/>
              <a:ext cx="571518" cy="644747"/>
            </a:xfrm>
            <a:custGeom>
              <a:rect b="b" l="l" r="r" t="t"/>
              <a:pathLst>
                <a:path extrusionOk="0" h="644747" w="571518">
                  <a:moveTo>
                    <a:pt x="95250" y="644747"/>
                  </a:moveTo>
                  <a:cubicBezTo>
                    <a:pt x="147847" y="644747"/>
                    <a:pt x="190500" y="602104"/>
                    <a:pt x="190500" y="549497"/>
                  </a:cubicBezTo>
                  <a:lnTo>
                    <a:pt x="190500" y="417624"/>
                  </a:lnTo>
                  <a:lnTo>
                    <a:pt x="381019" y="417624"/>
                  </a:lnTo>
                  <a:lnTo>
                    <a:pt x="381019" y="549497"/>
                  </a:lnTo>
                  <a:cubicBezTo>
                    <a:pt x="381019" y="602104"/>
                    <a:pt x="423672" y="644747"/>
                    <a:pt x="476269" y="644747"/>
                  </a:cubicBezTo>
                  <a:cubicBezTo>
                    <a:pt x="528866" y="644747"/>
                    <a:pt x="571519" y="602104"/>
                    <a:pt x="571519" y="549497"/>
                  </a:cubicBezTo>
                  <a:lnTo>
                    <a:pt x="571519" y="95250"/>
                  </a:lnTo>
                  <a:cubicBezTo>
                    <a:pt x="571519" y="42643"/>
                    <a:pt x="528866" y="0"/>
                    <a:pt x="476269" y="0"/>
                  </a:cubicBezTo>
                  <a:cubicBezTo>
                    <a:pt x="423672" y="0"/>
                    <a:pt x="381019" y="42643"/>
                    <a:pt x="381019" y="95250"/>
                  </a:cubicBezTo>
                  <a:lnTo>
                    <a:pt x="381019" y="227123"/>
                  </a:lnTo>
                  <a:lnTo>
                    <a:pt x="190500" y="227123"/>
                  </a:lnTo>
                  <a:lnTo>
                    <a:pt x="190500" y="95250"/>
                  </a:lnTo>
                  <a:cubicBezTo>
                    <a:pt x="190500" y="42643"/>
                    <a:pt x="147847" y="0"/>
                    <a:pt x="95250" y="0"/>
                  </a:cubicBezTo>
                  <a:cubicBezTo>
                    <a:pt x="42653" y="0"/>
                    <a:pt x="0" y="42643"/>
                    <a:pt x="0" y="95250"/>
                  </a:cubicBezTo>
                  <a:lnTo>
                    <a:pt x="0" y="549497"/>
                  </a:lnTo>
                  <a:cubicBezTo>
                    <a:pt x="0" y="602104"/>
                    <a:pt x="42653" y="644747"/>
                    <a:pt x="95250" y="6447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5" name="Google Shape;605;p4"/>
            <p:cNvSpPr/>
            <p:nvPr/>
          </p:nvSpPr>
          <p:spPr>
            <a:xfrm>
              <a:off x="2028487" y="3595708"/>
              <a:ext cx="190533" cy="190516"/>
            </a:xfrm>
            <a:custGeom>
              <a:rect b="b" l="l" r="r" t="t"/>
              <a:pathLst>
                <a:path extrusionOk="0" h="190516" w="190533">
                  <a:moveTo>
                    <a:pt x="95248" y="190517"/>
                  </a:moveTo>
                  <a:cubicBezTo>
                    <a:pt x="119641" y="190517"/>
                    <a:pt x="144035" y="181201"/>
                    <a:pt x="162637" y="162599"/>
                  </a:cubicBezTo>
                  <a:cubicBezTo>
                    <a:pt x="199832" y="125404"/>
                    <a:pt x="199832" y="65091"/>
                    <a:pt x="162637" y="27896"/>
                  </a:cubicBezTo>
                  <a:cubicBezTo>
                    <a:pt x="125442" y="-9299"/>
                    <a:pt x="65139" y="-9299"/>
                    <a:pt x="27934" y="27896"/>
                  </a:cubicBezTo>
                  <a:lnTo>
                    <a:pt x="27887" y="27944"/>
                  </a:lnTo>
                  <a:cubicBezTo>
                    <a:pt x="-9308" y="65139"/>
                    <a:pt x="-9289" y="125423"/>
                    <a:pt x="27906" y="162618"/>
                  </a:cubicBezTo>
                  <a:cubicBezTo>
                    <a:pt x="46499" y="181220"/>
                    <a:pt x="70873" y="190517"/>
                    <a:pt x="95248" y="1905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06" name="Google Shape;606;p4"/>
          <p:cNvSpPr txBox="1"/>
          <p:nvPr/>
        </p:nvSpPr>
        <p:spPr>
          <a:xfrm>
            <a:off x="395288" y="824682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Non visibile ai clienti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Lotta per rendere visibili ai clienti le vostre pratiche ecologiche.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Evidenziate i vostri sforzi di sostenibilità attraverso lo storytelling e le certificazioni. Mostrate ai clienti perché scegliere il vostro servizio o prodotto favorisce un futuro più verde. </a:t>
            </a:r>
            <a:endParaRPr/>
          </a:p>
          <a:p>
            <a:pPr indent="0" lvl="0" marL="0" marR="0" rtl="0" algn="just">
              <a:spcBef>
                <a:spcPts val="0"/>
              </a:spcBef>
              <a:spcAft>
                <a:spcPts val="0"/>
              </a:spcAft>
              <a:buNone/>
            </a:pPr>
            <a:r>
              <a:rPr i="1" lang="en-IE" sz="1400">
                <a:solidFill>
                  <a:srgbClr val="4A8887"/>
                </a:solidFill>
                <a:latin typeface="Calibri"/>
                <a:ea typeface="Calibri"/>
                <a:cs typeface="Calibri"/>
                <a:sym typeface="Calibri"/>
              </a:rPr>
              <a:t>Per ulteriori informazioni sulla condivisione e la promozione con il pubblico, consultare la Sezione 5. </a:t>
            </a:r>
            <a:endParaRPr/>
          </a:p>
        </p:txBody>
      </p:sp>
      <p:sp>
        <p:nvSpPr>
          <p:cNvPr id="607" name="Google Shape;607;p4"/>
          <p:cNvSpPr txBox="1"/>
          <p:nvPr/>
        </p:nvSpPr>
        <p:spPr>
          <a:xfrm>
            <a:off x="1042023" y="763939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3</a:t>
            </a:r>
            <a:endParaRPr/>
          </a:p>
        </p:txBody>
      </p:sp>
      <p:pic>
        <p:nvPicPr>
          <p:cNvPr descr="Group brainstorm with solid fill" id="608" name="Google Shape;608;p4"/>
          <p:cNvPicPr preferRelativeResize="0"/>
          <p:nvPr/>
        </p:nvPicPr>
        <p:blipFill rotWithShape="1">
          <a:blip r:embed="rId3">
            <a:alphaModFix/>
          </a:blip>
          <a:srcRect b="0" l="0" r="0" t="0"/>
          <a:stretch/>
        </p:blipFill>
        <p:spPr>
          <a:xfrm>
            <a:off x="274047" y="7420945"/>
            <a:ext cx="829489" cy="8294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4" name="Google Shape;614;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15" name="Google Shape;615;p5"/>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Gestione dei clienti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16" name="Google Shape;616;p5"/>
          <p:cNvSpPr txBox="1"/>
          <p:nvPr/>
        </p:nvSpPr>
        <p:spPr>
          <a:xfrm>
            <a:off x="395288" y="3429038"/>
            <a:ext cx="6732587" cy="1255257"/>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Clio Muse: </a:t>
            </a:r>
            <a:r>
              <a:rPr b="0" i="0" lang="en-IE" sz="1400">
                <a:solidFill>
                  <a:srgbClr val="4B4B4B"/>
                </a:solidFill>
                <a:latin typeface="Calibri"/>
                <a:ea typeface="Calibri"/>
                <a:cs typeface="Calibri"/>
                <a:sym typeface="Calibri"/>
              </a:rPr>
              <a:t>Creare un tour digitale del processo farm-to-table del vostro locale, mostrando come i vostri ingredienti vengono acquistati in modo sostenibile.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cliomusetours.com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Etsy: </a:t>
            </a:r>
            <a:r>
              <a:rPr b="0" i="0" lang="en-IE" sz="1400">
                <a:solidFill>
                  <a:srgbClr val="4B4B4B"/>
                </a:solidFill>
                <a:latin typeface="Calibri"/>
                <a:ea typeface="Calibri"/>
                <a:cs typeface="Calibri"/>
                <a:sym typeface="Calibri"/>
              </a:rPr>
              <a:t>Create un negozio online di prodotti ecologici, come prodotti biologici per la pelle o articoli da cucina riutilizzabili. Aggiungete descrizioni dettagliate delle vostre pratiche di sostenibilità.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etsy.</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17" name="Google Shape;617;p5"/>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Clio Muse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Etsy</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grpSp>
        <p:nvGrpSpPr>
          <p:cNvPr id="618" name="Google Shape;618;p5"/>
          <p:cNvGrpSpPr/>
          <p:nvPr/>
        </p:nvGrpSpPr>
        <p:grpSpPr>
          <a:xfrm>
            <a:off x="4413821" y="157244"/>
            <a:ext cx="829490" cy="829490"/>
            <a:chOff x="1341436" y="2907506"/>
            <a:chExt cx="4876809" cy="4876808"/>
          </a:xfrm>
        </p:grpSpPr>
        <p:sp>
          <p:nvSpPr>
            <p:cNvPr id="619" name="Google Shape;619;p5"/>
            <p:cNvSpPr/>
            <p:nvPr/>
          </p:nvSpPr>
          <p:spPr>
            <a:xfrm>
              <a:off x="2356670" y="2907506"/>
              <a:ext cx="2690018" cy="603046"/>
            </a:xfrm>
            <a:custGeom>
              <a:rect b="b" l="l" r="r" t="t"/>
              <a:pathLst>
                <a:path extrusionOk="0" h="603046" w="2690018">
                  <a:moveTo>
                    <a:pt x="95344" y="603047"/>
                  </a:moveTo>
                  <a:cubicBezTo>
                    <a:pt x="113975" y="603047"/>
                    <a:pt x="132806" y="597589"/>
                    <a:pt x="149313" y="586216"/>
                  </a:cubicBezTo>
                  <a:cubicBezTo>
                    <a:pt x="524959" y="327336"/>
                    <a:pt x="965462" y="190500"/>
                    <a:pt x="1423177" y="190500"/>
                  </a:cubicBezTo>
                  <a:cubicBezTo>
                    <a:pt x="1817226" y="190500"/>
                    <a:pt x="2205875" y="294637"/>
                    <a:pt x="2547127" y="491661"/>
                  </a:cubicBezTo>
                  <a:cubicBezTo>
                    <a:pt x="2592694" y="517979"/>
                    <a:pt x="2650940" y="502349"/>
                    <a:pt x="2677238" y="456800"/>
                  </a:cubicBezTo>
                  <a:cubicBezTo>
                    <a:pt x="2703546" y="411242"/>
                    <a:pt x="2687935" y="352987"/>
                    <a:pt x="2642377" y="326688"/>
                  </a:cubicBezTo>
                  <a:cubicBezTo>
                    <a:pt x="2272207" y="112967"/>
                    <a:pt x="1850611" y="0"/>
                    <a:pt x="1423177" y="0"/>
                  </a:cubicBezTo>
                  <a:cubicBezTo>
                    <a:pt x="926686" y="0"/>
                    <a:pt x="448807" y="148466"/>
                    <a:pt x="41213" y="429349"/>
                  </a:cubicBezTo>
                  <a:cubicBezTo>
                    <a:pt x="-2106" y="459200"/>
                    <a:pt x="-13022" y="518512"/>
                    <a:pt x="16829" y="561832"/>
                  </a:cubicBezTo>
                  <a:cubicBezTo>
                    <a:pt x="35308" y="588645"/>
                    <a:pt x="65073" y="603047"/>
                    <a:pt x="95344" y="6030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0" name="Google Shape;620;p5"/>
            <p:cNvSpPr/>
            <p:nvPr/>
          </p:nvSpPr>
          <p:spPr>
            <a:xfrm>
              <a:off x="1341436" y="3593800"/>
              <a:ext cx="4876809" cy="4190514"/>
            </a:xfrm>
            <a:custGeom>
              <a:rect b="b" l="l" r="r" t="t"/>
              <a:pathLst>
                <a:path extrusionOk="0" h="4190514" w="4876809">
                  <a:moveTo>
                    <a:pt x="4326341" y="208903"/>
                  </a:moveTo>
                  <a:lnTo>
                    <a:pt x="4383996" y="213418"/>
                  </a:lnTo>
                  <a:cubicBezTo>
                    <a:pt x="4436479" y="217456"/>
                    <a:pt x="4482284" y="178337"/>
                    <a:pt x="4486399" y="125902"/>
                  </a:cubicBezTo>
                  <a:cubicBezTo>
                    <a:pt x="4490514" y="73467"/>
                    <a:pt x="4451318" y="27613"/>
                    <a:pt x="4398883" y="23499"/>
                  </a:cubicBezTo>
                  <a:lnTo>
                    <a:pt x="4102713" y="286"/>
                  </a:lnTo>
                  <a:cubicBezTo>
                    <a:pt x="4077529" y="-1666"/>
                    <a:pt x="4052583" y="6430"/>
                    <a:pt x="4033390" y="22841"/>
                  </a:cubicBezTo>
                  <a:cubicBezTo>
                    <a:pt x="4014178" y="39253"/>
                    <a:pt x="4002281" y="62627"/>
                    <a:pt x="4000310" y="87811"/>
                  </a:cubicBezTo>
                  <a:lnTo>
                    <a:pt x="3977097" y="383972"/>
                  </a:lnTo>
                  <a:cubicBezTo>
                    <a:pt x="3972982" y="436417"/>
                    <a:pt x="4012178" y="482261"/>
                    <a:pt x="4064613" y="486375"/>
                  </a:cubicBezTo>
                  <a:cubicBezTo>
                    <a:pt x="4067147" y="486576"/>
                    <a:pt x="4069661" y="486671"/>
                    <a:pt x="4072157" y="486671"/>
                  </a:cubicBezTo>
                  <a:cubicBezTo>
                    <a:pt x="4121382" y="486671"/>
                    <a:pt x="4163102" y="448771"/>
                    <a:pt x="4167016" y="398860"/>
                  </a:cubicBezTo>
                  <a:lnTo>
                    <a:pt x="4173017" y="322260"/>
                  </a:lnTo>
                  <a:cubicBezTo>
                    <a:pt x="4505125" y="724329"/>
                    <a:pt x="4686300" y="1226030"/>
                    <a:pt x="4686300" y="1752115"/>
                  </a:cubicBezTo>
                  <a:cubicBezTo>
                    <a:pt x="4686300" y="2991612"/>
                    <a:pt x="3677898" y="4000024"/>
                    <a:pt x="2438400" y="4000024"/>
                  </a:cubicBezTo>
                  <a:cubicBezTo>
                    <a:pt x="1198912" y="4000015"/>
                    <a:pt x="190500" y="2991612"/>
                    <a:pt x="190500" y="1752105"/>
                  </a:cubicBezTo>
                  <a:cubicBezTo>
                    <a:pt x="190500" y="1294886"/>
                    <a:pt x="327022" y="854841"/>
                    <a:pt x="585302" y="479556"/>
                  </a:cubicBezTo>
                  <a:cubicBezTo>
                    <a:pt x="615125" y="436217"/>
                    <a:pt x="604171" y="376914"/>
                    <a:pt x="560842" y="347091"/>
                  </a:cubicBezTo>
                  <a:cubicBezTo>
                    <a:pt x="517503" y="317259"/>
                    <a:pt x="458200" y="328222"/>
                    <a:pt x="428377" y="371552"/>
                  </a:cubicBezTo>
                  <a:cubicBezTo>
                    <a:pt x="148133" y="778764"/>
                    <a:pt x="0" y="1256148"/>
                    <a:pt x="0" y="1752105"/>
                  </a:cubicBezTo>
                  <a:cubicBezTo>
                    <a:pt x="0" y="2403425"/>
                    <a:pt x="253632" y="3015768"/>
                    <a:pt x="714194" y="3476321"/>
                  </a:cubicBezTo>
                  <a:cubicBezTo>
                    <a:pt x="1174747" y="3936883"/>
                    <a:pt x="1787081" y="4190515"/>
                    <a:pt x="2438410" y="4190515"/>
                  </a:cubicBezTo>
                  <a:cubicBezTo>
                    <a:pt x="3089739" y="4190515"/>
                    <a:pt x="3702063" y="3936883"/>
                    <a:pt x="4162625" y="3476321"/>
                  </a:cubicBezTo>
                  <a:cubicBezTo>
                    <a:pt x="4623178" y="3015768"/>
                    <a:pt x="4876810" y="2403425"/>
                    <a:pt x="4876810" y="1752105"/>
                  </a:cubicBezTo>
                  <a:cubicBezTo>
                    <a:pt x="4876810" y="1184834"/>
                    <a:pt x="4682528" y="643728"/>
                    <a:pt x="4326341" y="2089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1" name="Google Shape;621;p5"/>
            <p:cNvSpPr/>
            <p:nvPr/>
          </p:nvSpPr>
          <p:spPr>
            <a:xfrm>
              <a:off x="1923504" y="3489577"/>
              <a:ext cx="3712682" cy="3712665"/>
            </a:xfrm>
            <a:custGeom>
              <a:rect b="b" l="l" r="r" t="t"/>
              <a:pathLst>
                <a:path extrusionOk="0" h="3712665" w="3712682">
                  <a:moveTo>
                    <a:pt x="115010" y="2108617"/>
                  </a:moveTo>
                  <a:lnTo>
                    <a:pt x="296861" y="2265390"/>
                  </a:lnTo>
                  <a:lnTo>
                    <a:pt x="220728" y="2512306"/>
                  </a:lnTo>
                  <a:cubicBezTo>
                    <a:pt x="190715" y="2605575"/>
                    <a:pt x="201592" y="2706378"/>
                    <a:pt x="250608" y="2789007"/>
                  </a:cubicBezTo>
                  <a:cubicBezTo>
                    <a:pt x="299157" y="2870856"/>
                    <a:pt x="381177" y="2928015"/>
                    <a:pt x="475484" y="2945808"/>
                  </a:cubicBezTo>
                  <a:lnTo>
                    <a:pt x="710399" y="2990471"/>
                  </a:lnTo>
                  <a:lnTo>
                    <a:pt x="768787" y="3246150"/>
                  </a:lnTo>
                  <a:cubicBezTo>
                    <a:pt x="789609" y="3339924"/>
                    <a:pt x="849511" y="3420420"/>
                    <a:pt x="933122" y="3467016"/>
                  </a:cubicBezTo>
                  <a:cubicBezTo>
                    <a:pt x="1015913" y="3513136"/>
                    <a:pt x="1114821" y="3521670"/>
                    <a:pt x="1204480" y="3490400"/>
                  </a:cubicBezTo>
                  <a:lnTo>
                    <a:pt x="1430689" y="3411466"/>
                  </a:lnTo>
                  <a:lnTo>
                    <a:pt x="1612159" y="3606995"/>
                  </a:lnTo>
                  <a:cubicBezTo>
                    <a:pt x="1675053" y="3674375"/>
                    <a:pt x="1763740" y="3712675"/>
                    <a:pt x="1856352" y="3712665"/>
                  </a:cubicBezTo>
                  <a:cubicBezTo>
                    <a:pt x="1858514" y="3712665"/>
                    <a:pt x="1860676" y="3712647"/>
                    <a:pt x="1862838" y="3712609"/>
                  </a:cubicBezTo>
                  <a:cubicBezTo>
                    <a:pt x="1957507" y="3710780"/>
                    <a:pt x="2047071" y="3668908"/>
                    <a:pt x="2108612" y="3597661"/>
                  </a:cubicBezTo>
                  <a:lnTo>
                    <a:pt x="2265393" y="3415800"/>
                  </a:lnTo>
                  <a:lnTo>
                    <a:pt x="2512338" y="3491943"/>
                  </a:lnTo>
                  <a:cubicBezTo>
                    <a:pt x="2605598" y="3521937"/>
                    <a:pt x="2706391" y="3511059"/>
                    <a:pt x="2789021" y="3462053"/>
                  </a:cubicBezTo>
                  <a:cubicBezTo>
                    <a:pt x="2870869" y="3413495"/>
                    <a:pt x="2928028" y="3331485"/>
                    <a:pt x="2945821" y="3237178"/>
                  </a:cubicBezTo>
                  <a:lnTo>
                    <a:pt x="2990474" y="3002253"/>
                  </a:lnTo>
                  <a:lnTo>
                    <a:pt x="3246154" y="2943874"/>
                  </a:lnTo>
                  <a:cubicBezTo>
                    <a:pt x="3339927" y="2923053"/>
                    <a:pt x="3420423" y="2863150"/>
                    <a:pt x="3467020" y="2779530"/>
                  </a:cubicBezTo>
                  <a:cubicBezTo>
                    <a:pt x="3513149" y="2696739"/>
                    <a:pt x="3521665" y="2597841"/>
                    <a:pt x="3490394" y="2508172"/>
                  </a:cubicBezTo>
                  <a:lnTo>
                    <a:pt x="3411470" y="2281963"/>
                  </a:lnTo>
                  <a:lnTo>
                    <a:pt x="3606961" y="2100531"/>
                  </a:lnTo>
                  <a:cubicBezTo>
                    <a:pt x="3675912" y="2036237"/>
                    <a:pt x="3714431" y="1944902"/>
                    <a:pt x="3712622" y="1849947"/>
                  </a:cubicBezTo>
                  <a:cubicBezTo>
                    <a:pt x="3710821" y="1755211"/>
                    <a:pt x="3668940" y="1665600"/>
                    <a:pt x="3597664" y="1604040"/>
                  </a:cubicBezTo>
                  <a:lnTo>
                    <a:pt x="3415813" y="1447268"/>
                  </a:lnTo>
                  <a:lnTo>
                    <a:pt x="3491918" y="1200428"/>
                  </a:lnTo>
                  <a:cubicBezTo>
                    <a:pt x="3521960" y="1107149"/>
                    <a:pt x="3511092" y="1006299"/>
                    <a:pt x="3462067" y="923650"/>
                  </a:cubicBezTo>
                  <a:cubicBezTo>
                    <a:pt x="3413508" y="841802"/>
                    <a:pt x="3331498" y="784633"/>
                    <a:pt x="3237191" y="766840"/>
                  </a:cubicBezTo>
                  <a:lnTo>
                    <a:pt x="3002266" y="722177"/>
                  </a:lnTo>
                  <a:lnTo>
                    <a:pt x="2943887" y="466517"/>
                  </a:lnTo>
                  <a:cubicBezTo>
                    <a:pt x="2923056" y="372743"/>
                    <a:pt x="2863163" y="292238"/>
                    <a:pt x="2779553" y="245651"/>
                  </a:cubicBezTo>
                  <a:cubicBezTo>
                    <a:pt x="2696771" y="199522"/>
                    <a:pt x="2597863" y="190997"/>
                    <a:pt x="2508195" y="222267"/>
                  </a:cubicBezTo>
                  <a:lnTo>
                    <a:pt x="2281976" y="301201"/>
                  </a:lnTo>
                  <a:lnTo>
                    <a:pt x="2100696" y="105872"/>
                  </a:lnTo>
                  <a:cubicBezTo>
                    <a:pt x="2100639" y="105824"/>
                    <a:pt x="2100592" y="105767"/>
                    <a:pt x="2100544" y="105710"/>
                  </a:cubicBezTo>
                  <a:cubicBezTo>
                    <a:pt x="2036260" y="36768"/>
                    <a:pt x="1945334" y="-1713"/>
                    <a:pt x="1850017" y="59"/>
                  </a:cubicBezTo>
                  <a:cubicBezTo>
                    <a:pt x="1755234" y="1859"/>
                    <a:pt x="1665604" y="43731"/>
                    <a:pt x="1604053" y="115006"/>
                  </a:cubicBezTo>
                  <a:lnTo>
                    <a:pt x="1447281" y="296858"/>
                  </a:lnTo>
                  <a:lnTo>
                    <a:pt x="1200374" y="220724"/>
                  </a:lnTo>
                  <a:cubicBezTo>
                    <a:pt x="1107106" y="190721"/>
                    <a:pt x="1006293" y="201598"/>
                    <a:pt x="923664" y="250614"/>
                  </a:cubicBezTo>
                  <a:cubicBezTo>
                    <a:pt x="841815" y="299172"/>
                    <a:pt x="784656" y="381182"/>
                    <a:pt x="766863" y="475480"/>
                  </a:cubicBezTo>
                  <a:lnTo>
                    <a:pt x="722200" y="710404"/>
                  </a:lnTo>
                  <a:lnTo>
                    <a:pt x="466530" y="768783"/>
                  </a:lnTo>
                  <a:cubicBezTo>
                    <a:pt x="372766" y="789605"/>
                    <a:pt x="292261" y="849508"/>
                    <a:pt x="245664" y="933118"/>
                  </a:cubicBezTo>
                  <a:cubicBezTo>
                    <a:pt x="199535" y="1015909"/>
                    <a:pt x="191010" y="1114817"/>
                    <a:pt x="222281" y="1204485"/>
                  </a:cubicBezTo>
                  <a:lnTo>
                    <a:pt x="301214" y="1430704"/>
                  </a:lnTo>
                  <a:lnTo>
                    <a:pt x="105676" y="1612174"/>
                  </a:lnTo>
                  <a:cubicBezTo>
                    <a:pt x="36724" y="1676535"/>
                    <a:pt x="-1766" y="1767899"/>
                    <a:pt x="62" y="1862844"/>
                  </a:cubicBezTo>
                  <a:cubicBezTo>
                    <a:pt x="1882" y="1957513"/>
                    <a:pt x="43754" y="2047076"/>
                    <a:pt x="115010" y="2108617"/>
                  </a:cubicBezTo>
                  <a:close/>
                  <a:moveTo>
                    <a:pt x="235463" y="1751611"/>
                  </a:moveTo>
                  <a:lnTo>
                    <a:pt x="476455" y="1527945"/>
                  </a:lnTo>
                  <a:cubicBezTo>
                    <a:pt x="504192" y="1502199"/>
                    <a:pt x="514060" y="1462480"/>
                    <a:pt x="501592" y="1426751"/>
                  </a:cubicBezTo>
                  <a:lnTo>
                    <a:pt x="402141" y="1141735"/>
                  </a:lnTo>
                  <a:cubicBezTo>
                    <a:pt x="388578" y="1102835"/>
                    <a:pt x="392092" y="1061677"/>
                    <a:pt x="412066" y="1025844"/>
                  </a:cubicBezTo>
                  <a:cubicBezTo>
                    <a:pt x="432202" y="989706"/>
                    <a:pt x="467102" y="963798"/>
                    <a:pt x="508374" y="954625"/>
                  </a:cubicBezTo>
                  <a:lnTo>
                    <a:pt x="825337" y="882245"/>
                  </a:lnTo>
                  <a:cubicBezTo>
                    <a:pt x="862237" y="873825"/>
                    <a:pt x="890640" y="844355"/>
                    <a:pt x="897708" y="807179"/>
                  </a:cubicBezTo>
                  <a:lnTo>
                    <a:pt x="954039" y="510922"/>
                  </a:lnTo>
                  <a:cubicBezTo>
                    <a:pt x="961830" y="469651"/>
                    <a:pt x="985557" y="435380"/>
                    <a:pt x="1020857" y="414444"/>
                  </a:cubicBezTo>
                  <a:cubicBezTo>
                    <a:pt x="1057166" y="392898"/>
                    <a:pt x="1100314" y="388536"/>
                    <a:pt x="1142348" y="402166"/>
                  </a:cubicBezTo>
                  <a:cubicBezTo>
                    <a:pt x="1142777" y="402309"/>
                    <a:pt x="1143215" y="402442"/>
                    <a:pt x="1143653" y="402576"/>
                  </a:cubicBezTo>
                  <a:lnTo>
                    <a:pt x="1450682" y="497245"/>
                  </a:lnTo>
                  <a:cubicBezTo>
                    <a:pt x="1486848" y="508408"/>
                    <a:pt x="1526186" y="497083"/>
                    <a:pt x="1550894" y="468412"/>
                  </a:cubicBezTo>
                  <a:lnTo>
                    <a:pt x="1748290" y="239441"/>
                  </a:lnTo>
                  <a:cubicBezTo>
                    <a:pt x="1774865" y="208675"/>
                    <a:pt x="1812279" y="191292"/>
                    <a:pt x="1853646" y="190511"/>
                  </a:cubicBezTo>
                  <a:cubicBezTo>
                    <a:pt x="1894490" y="189787"/>
                    <a:pt x="1933628" y="206103"/>
                    <a:pt x="1961060" y="235440"/>
                  </a:cubicBezTo>
                  <a:lnTo>
                    <a:pt x="2184717" y="476432"/>
                  </a:lnTo>
                  <a:cubicBezTo>
                    <a:pt x="2210462" y="504169"/>
                    <a:pt x="2250163" y="514037"/>
                    <a:pt x="2285920" y="501569"/>
                  </a:cubicBezTo>
                  <a:lnTo>
                    <a:pt x="2570936" y="402118"/>
                  </a:lnTo>
                  <a:cubicBezTo>
                    <a:pt x="2609827" y="388545"/>
                    <a:pt x="2650984" y="392060"/>
                    <a:pt x="2686827" y="412043"/>
                  </a:cubicBezTo>
                  <a:cubicBezTo>
                    <a:pt x="2722965" y="432179"/>
                    <a:pt x="2748882" y="467079"/>
                    <a:pt x="2758045" y="508351"/>
                  </a:cubicBezTo>
                  <a:lnTo>
                    <a:pt x="2830426" y="825305"/>
                  </a:lnTo>
                  <a:cubicBezTo>
                    <a:pt x="2838855" y="862205"/>
                    <a:pt x="2868326" y="890608"/>
                    <a:pt x="2905492" y="897676"/>
                  </a:cubicBezTo>
                  <a:lnTo>
                    <a:pt x="3201748" y="953997"/>
                  </a:lnTo>
                  <a:cubicBezTo>
                    <a:pt x="3243030" y="961788"/>
                    <a:pt x="3277301" y="985525"/>
                    <a:pt x="3298237" y="1020824"/>
                  </a:cubicBezTo>
                  <a:cubicBezTo>
                    <a:pt x="3319782" y="1057134"/>
                    <a:pt x="3324145" y="1100282"/>
                    <a:pt x="3310514" y="1142306"/>
                  </a:cubicBezTo>
                  <a:cubicBezTo>
                    <a:pt x="3310371" y="1142744"/>
                    <a:pt x="3310238" y="1143182"/>
                    <a:pt x="3310105" y="1143621"/>
                  </a:cubicBezTo>
                  <a:lnTo>
                    <a:pt x="3215436" y="1450659"/>
                  </a:lnTo>
                  <a:cubicBezTo>
                    <a:pt x="3204282" y="1486816"/>
                    <a:pt x="3215598" y="1526154"/>
                    <a:pt x="3244258" y="1550872"/>
                  </a:cubicBezTo>
                  <a:lnTo>
                    <a:pt x="3473230" y="1748268"/>
                  </a:lnTo>
                  <a:cubicBezTo>
                    <a:pt x="3503996" y="1774852"/>
                    <a:pt x="3521388" y="1812247"/>
                    <a:pt x="3522179" y="1853576"/>
                  </a:cubicBezTo>
                  <a:cubicBezTo>
                    <a:pt x="3522960" y="1894514"/>
                    <a:pt x="3506510" y="1933748"/>
                    <a:pt x="3477230" y="1961046"/>
                  </a:cubicBezTo>
                  <a:lnTo>
                    <a:pt x="3236229" y="2184703"/>
                  </a:lnTo>
                  <a:cubicBezTo>
                    <a:pt x="3208492" y="2210449"/>
                    <a:pt x="3198624" y="2250168"/>
                    <a:pt x="3211092" y="2285897"/>
                  </a:cubicBezTo>
                  <a:lnTo>
                    <a:pt x="3310533" y="2570913"/>
                  </a:lnTo>
                  <a:cubicBezTo>
                    <a:pt x="3324106" y="2609813"/>
                    <a:pt x="3320582" y="2650971"/>
                    <a:pt x="3300618" y="2686804"/>
                  </a:cubicBezTo>
                  <a:cubicBezTo>
                    <a:pt x="3280482" y="2722942"/>
                    <a:pt x="3245582" y="2748859"/>
                    <a:pt x="3204310" y="2758022"/>
                  </a:cubicBezTo>
                  <a:lnTo>
                    <a:pt x="2887347" y="2830403"/>
                  </a:lnTo>
                  <a:cubicBezTo>
                    <a:pt x="2850457" y="2838823"/>
                    <a:pt x="2822053" y="2868293"/>
                    <a:pt x="2814976" y="2905469"/>
                  </a:cubicBezTo>
                  <a:lnTo>
                    <a:pt x="2758655" y="3201725"/>
                  </a:lnTo>
                  <a:cubicBezTo>
                    <a:pt x="2750873" y="3242997"/>
                    <a:pt x="2727137" y="3277268"/>
                    <a:pt x="2691837" y="3298204"/>
                  </a:cubicBezTo>
                  <a:cubicBezTo>
                    <a:pt x="2655518" y="3319740"/>
                    <a:pt x="2612408" y="3324112"/>
                    <a:pt x="2570346" y="3310482"/>
                  </a:cubicBezTo>
                  <a:cubicBezTo>
                    <a:pt x="2569917" y="3310339"/>
                    <a:pt x="2569479" y="3310206"/>
                    <a:pt x="2569041" y="3310072"/>
                  </a:cubicBezTo>
                  <a:lnTo>
                    <a:pt x="2262002" y="3215403"/>
                  </a:lnTo>
                  <a:cubicBezTo>
                    <a:pt x="2225855" y="3204250"/>
                    <a:pt x="2186517" y="3215565"/>
                    <a:pt x="2161790" y="3244226"/>
                  </a:cubicBezTo>
                  <a:lnTo>
                    <a:pt x="1964384" y="3473207"/>
                  </a:lnTo>
                  <a:cubicBezTo>
                    <a:pt x="1937819" y="3503963"/>
                    <a:pt x="1900452" y="3521346"/>
                    <a:pt x="1859171" y="3522147"/>
                  </a:cubicBezTo>
                  <a:cubicBezTo>
                    <a:pt x="1818290" y="3522918"/>
                    <a:pt x="1778942" y="3506487"/>
                    <a:pt x="1751615" y="3477207"/>
                  </a:cubicBezTo>
                  <a:lnTo>
                    <a:pt x="1527958" y="3236216"/>
                  </a:lnTo>
                  <a:cubicBezTo>
                    <a:pt x="1509613" y="3216451"/>
                    <a:pt x="1484172" y="3205755"/>
                    <a:pt x="1458121" y="3205755"/>
                  </a:cubicBezTo>
                  <a:cubicBezTo>
                    <a:pt x="1447624" y="3205755"/>
                    <a:pt x="1437023" y="3207498"/>
                    <a:pt x="1426765" y="3211079"/>
                  </a:cubicBezTo>
                  <a:lnTo>
                    <a:pt x="1141748" y="3310530"/>
                  </a:lnTo>
                  <a:cubicBezTo>
                    <a:pt x="1102867" y="3324103"/>
                    <a:pt x="1061700" y="3320578"/>
                    <a:pt x="1025857" y="3300605"/>
                  </a:cubicBezTo>
                  <a:cubicBezTo>
                    <a:pt x="989719" y="3280469"/>
                    <a:pt x="963811" y="3245569"/>
                    <a:pt x="954639" y="3204307"/>
                  </a:cubicBezTo>
                  <a:lnTo>
                    <a:pt x="882258" y="2887334"/>
                  </a:lnTo>
                  <a:cubicBezTo>
                    <a:pt x="873838" y="2850434"/>
                    <a:pt x="844368" y="2822030"/>
                    <a:pt x="807192" y="2814963"/>
                  </a:cubicBezTo>
                  <a:lnTo>
                    <a:pt x="510945" y="2758641"/>
                  </a:lnTo>
                  <a:cubicBezTo>
                    <a:pt x="469673" y="2750850"/>
                    <a:pt x="435402" y="2727123"/>
                    <a:pt x="414457" y="2691824"/>
                  </a:cubicBezTo>
                  <a:cubicBezTo>
                    <a:pt x="392921" y="2655505"/>
                    <a:pt x="388559" y="2612366"/>
                    <a:pt x="402179" y="2570342"/>
                  </a:cubicBezTo>
                  <a:cubicBezTo>
                    <a:pt x="402322" y="2569904"/>
                    <a:pt x="402455" y="2569475"/>
                    <a:pt x="402589" y="2569037"/>
                  </a:cubicBezTo>
                  <a:lnTo>
                    <a:pt x="497258" y="2261999"/>
                  </a:lnTo>
                  <a:cubicBezTo>
                    <a:pt x="508402" y="2225832"/>
                    <a:pt x="497086" y="2186494"/>
                    <a:pt x="468426" y="2161786"/>
                  </a:cubicBezTo>
                  <a:lnTo>
                    <a:pt x="239464" y="1964390"/>
                  </a:lnTo>
                  <a:cubicBezTo>
                    <a:pt x="208707" y="1937815"/>
                    <a:pt x="191324" y="1900448"/>
                    <a:pt x="190524" y="1859167"/>
                  </a:cubicBezTo>
                  <a:cubicBezTo>
                    <a:pt x="189734" y="1818210"/>
                    <a:pt x="206183" y="1778938"/>
                    <a:pt x="235463" y="17516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2" name="Google Shape;622;p5"/>
            <p:cNvSpPr/>
            <p:nvPr/>
          </p:nvSpPr>
          <p:spPr>
            <a:xfrm>
              <a:off x="2735285" y="4813569"/>
              <a:ext cx="643625" cy="1064574"/>
            </a:xfrm>
            <a:custGeom>
              <a:rect b="b" l="l" r="r" t="t"/>
              <a:pathLst>
                <a:path extrusionOk="0" h="1064574" w="643625">
                  <a:moveTo>
                    <a:pt x="17071" y="914918"/>
                  </a:moveTo>
                  <a:cubicBezTo>
                    <a:pt x="-3189" y="944026"/>
                    <a:pt x="-5599" y="981993"/>
                    <a:pt x="10822" y="1013425"/>
                  </a:cubicBezTo>
                  <a:cubicBezTo>
                    <a:pt x="27253" y="1044867"/>
                    <a:pt x="59781" y="1064575"/>
                    <a:pt x="95252" y="1064575"/>
                  </a:cubicBezTo>
                  <a:lnTo>
                    <a:pt x="548375" y="1064575"/>
                  </a:lnTo>
                  <a:cubicBezTo>
                    <a:pt x="600982" y="1064575"/>
                    <a:pt x="643625" y="1021931"/>
                    <a:pt x="643625" y="969325"/>
                  </a:cubicBezTo>
                  <a:cubicBezTo>
                    <a:pt x="643625" y="916718"/>
                    <a:pt x="600982" y="874075"/>
                    <a:pt x="548375" y="874075"/>
                  </a:cubicBezTo>
                  <a:lnTo>
                    <a:pt x="277589" y="874075"/>
                  </a:lnTo>
                  <a:lnTo>
                    <a:pt x="558072" y="471072"/>
                  </a:lnTo>
                  <a:cubicBezTo>
                    <a:pt x="559605" y="468872"/>
                    <a:pt x="561044" y="466605"/>
                    <a:pt x="562387" y="464290"/>
                  </a:cubicBezTo>
                  <a:cubicBezTo>
                    <a:pt x="647721" y="316462"/>
                    <a:pt x="596896" y="126762"/>
                    <a:pt x="449077" y="41418"/>
                  </a:cubicBezTo>
                  <a:cubicBezTo>
                    <a:pt x="301240" y="-43935"/>
                    <a:pt x="111549" y="6890"/>
                    <a:pt x="26205" y="154728"/>
                  </a:cubicBezTo>
                  <a:cubicBezTo>
                    <a:pt x="-103" y="200286"/>
                    <a:pt x="15509" y="258541"/>
                    <a:pt x="61067" y="284839"/>
                  </a:cubicBezTo>
                  <a:cubicBezTo>
                    <a:pt x="106644" y="311147"/>
                    <a:pt x="164870" y="295536"/>
                    <a:pt x="191178" y="249978"/>
                  </a:cubicBezTo>
                  <a:cubicBezTo>
                    <a:pt x="224001" y="193123"/>
                    <a:pt x="296973" y="173568"/>
                    <a:pt x="353818" y="206391"/>
                  </a:cubicBezTo>
                  <a:cubicBezTo>
                    <a:pt x="409672" y="238643"/>
                    <a:pt x="429522" y="309633"/>
                    <a:pt x="399080" y="3660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3" name="Google Shape;623;p5"/>
            <p:cNvSpPr/>
            <p:nvPr/>
          </p:nvSpPr>
          <p:spPr>
            <a:xfrm>
              <a:off x="3417020" y="4813676"/>
              <a:ext cx="731043" cy="1064467"/>
            </a:xfrm>
            <a:custGeom>
              <a:rect b="b" l="l" r="r" t="t"/>
              <a:pathLst>
                <a:path extrusionOk="0" h="1064467" w="731043">
                  <a:moveTo>
                    <a:pt x="95250" y="837344"/>
                  </a:moveTo>
                  <a:lnTo>
                    <a:pt x="445294" y="837344"/>
                  </a:lnTo>
                  <a:lnTo>
                    <a:pt x="445294" y="969218"/>
                  </a:lnTo>
                  <a:cubicBezTo>
                    <a:pt x="445294" y="1021824"/>
                    <a:pt x="487947" y="1064468"/>
                    <a:pt x="540544" y="1064468"/>
                  </a:cubicBezTo>
                  <a:cubicBezTo>
                    <a:pt x="593141" y="1064468"/>
                    <a:pt x="635794" y="1021824"/>
                    <a:pt x="635794" y="969218"/>
                  </a:cubicBezTo>
                  <a:lnTo>
                    <a:pt x="635794" y="837344"/>
                  </a:lnTo>
                  <a:cubicBezTo>
                    <a:pt x="688391" y="837344"/>
                    <a:pt x="731044" y="794701"/>
                    <a:pt x="731044" y="742094"/>
                  </a:cubicBezTo>
                  <a:cubicBezTo>
                    <a:pt x="731044" y="689488"/>
                    <a:pt x="688391" y="646844"/>
                    <a:pt x="635794" y="646844"/>
                  </a:cubicBezTo>
                  <a:lnTo>
                    <a:pt x="635794" y="95251"/>
                  </a:lnTo>
                  <a:cubicBezTo>
                    <a:pt x="635794" y="53541"/>
                    <a:pt x="608647" y="16680"/>
                    <a:pt x="568823" y="4297"/>
                  </a:cubicBezTo>
                  <a:cubicBezTo>
                    <a:pt x="529009" y="-8076"/>
                    <a:pt x="485737" y="6888"/>
                    <a:pt x="462086" y="41245"/>
                  </a:cubicBezTo>
                  <a:lnTo>
                    <a:pt x="16792" y="688087"/>
                  </a:lnTo>
                  <a:cubicBezTo>
                    <a:pt x="-3267" y="717234"/>
                    <a:pt x="-5525" y="755096"/>
                    <a:pt x="10935" y="786414"/>
                  </a:cubicBezTo>
                  <a:cubicBezTo>
                    <a:pt x="27403" y="817732"/>
                    <a:pt x="59874" y="837344"/>
                    <a:pt x="95250" y="837344"/>
                  </a:cubicBezTo>
                  <a:close/>
                  <a:moveTo>
                    <a:pt x="445294" y="401594"/>
                  </a:moveTo>
                  <a:lnTo>
                    <a:pt x="445294" y="646844"/>
                  </a:lnTo>
                  <a:lnTo>
                    <a:pt x="276453" y="646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4" name="Google Shape;624;p5"/>
            <p:cNvSpPr/>
            <p:nvPr/>
          </p:nvSpPr>
          <p:spPr>
            <a:xfrm>
              <a:off x="4252886" y="5233396"/>
              <a:ext cx="571518" cy="644747"/>
            </a:xfrm>
            <a:custGeom>
              <a:rect b="b" l="l" r="r" t="t"/>
              <a:pathLst>
                <a:path extrusionOk="0" h="644747" w="571518">
                  <a:moveTo>
                    <a:pt x="95250" y="644747"/>
                  </a:moveTo>
                  <a:cubicBezTo>
                    <a:pt x="147847" y="644747"/>
                    <a:pt x="190500" y="602104"/>
                    <a:pt x="190500" y="549497"/>
                  </a:cubicBezTo>
                  <a:lnTo>
                    <a:pt x="190500" y="417624"/>
                  </a:lnTo>
                  <a:lnTo>
                    <a:pt x="381019" y="417624"/>
                  </a:lnTo>
                  <a:lnTo>
                    <a:pt x="381019" y="549497"/>
                  </a:lnTo>
                  <a:cubicBezTo>
                    <a:pt x="381019" y="602104"/>
                    <a:pt x="423672" y="644747"/>
                    <a:pt x="476269" y="644747"/>
                  </a:cubicBezTo>
                  <a:cubicBezTo>
                    <a:pt x="528866" y="644747"/>
                    <a:pt x="571519" y="602104"/>
                    <a:pt x="571519" y="549497"/>
                  </a:cubicBezTo>
                  <a:lnTo>
                    <a:pt x="571519" y="95250"/>
                  </a:lnTo>
                  <a:cubicBezTo>
                    <a:pt x="571519" y="42643"/>
                    <a:pt x="528866" y="0"/>
                    <a:pt x="476269" y="0"/>
                  </a:cubicBezTo>
                  <a:cubicBezTo>
                    <a:pt x="423672" y="0"/>
                    <a:pt x="381019" y="42643"/>
                    <a:pt x="381019" y="95250"/>
                  </a:cubicBezTo>
                  <a:lnTo>
                    <a:pt x="381019" y="227123"/>
                  </a:lnTo>
                  <a:lnTo>
                    <a:pt x="190500" y="227123"/>
                  </a:lnTo>
                  <a:lnTo>
                    <a:pt x="190500" y="95250"/>
                  </a:lnTo>
                  <a:cubicBezTo>
                    <a:pt x="190500" y="42643"/>
                    <a:pt x="147847" y="0"/>
                    <a:pt x="95250" y="0"/>
                  </a:cubicBezTo>
                  <a:cubicBezTo>
                    <a:pt x="42653" y="0"/>
                    <a:pt x="0" y="42643"/>
                    <a:pt x="0" y="95250"/>
                  </a:cubicBezTo>
                  <a:lnTo>
                    <a:pt x="0" y="549497"/>
                  </a:lnTo>
                  <a:cubicBezTo>
                    <a:pt x="0" y="602104"/>
                    <a:pt x="42653" y="644747"/>
                    <a:pt x="95250" y="6447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5" name="Google Shape;625;p5"/>
            <p:cNvSpPr/>
            <p:nvPr/>
          </p:nvSpPr>
          <p:spPr>
            <a:xfrm>
              <a:off x="2028487" y="3595708"/>
              <a:ext cx="190533" cy="190516"/>
            </a:xfrm>
            <a:custGeom>
              <a:rect b="b" l="l" r="r" t="t"/>
              <a:pathLst>
                <a:path extrusionOk="0" h="190516" w="190533">
                  <a:moveTo>
                    <a:pt x="95248" y="190517"/>
                  </a:moveTo>
                  <a:cubicBezTo>
                    <a:pt x="119641" y="190517"/>
                    <a:pt x="144035" y="181201"/>
                    <a:pt x="162637" y="162599"/>
                  </a:cubicBezTo>
                  <a:cubicBezTo>
                    <a:pt x="199832" y="125404"/>
                    <a:pt x="199832" y="65091"/>
                    <a:pt x="162637" y="27896"/>
                  </a:cubicBezTo>
                  <a:cubicBezTo>
                    <a:pt x="125442" y="-9299"/>
                    <a:pt x="65139" y="-9299"/>
                    <a:pt x="27934" y="27896"/>
                  </a:cubicBezTo>
                  <a:lnTo>
                    <a:pt x="27887" y="27944"/>
                  </a:lnTo>
                  <a:cubicBezTo>
                    <a:pt x="-9308" y="65139"/>
                    <a:pt x="-9289" y="125423"/>
                    <a:pt x="27906" y="162618"/>
                  </a:cubicBezTo>
                  <a:cubicBezTo>
                    <a:pt x="46499" y="181220"/>
                    <a:pt x="70873" y="190517"/>
                    <a:pt x="95248" y="1905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26" name="Google Shape;626;p5"/>
          <p:cNvSpPr txBox="1"/>
          <p:nvPr/>
        </p:nvSpPr>
        <p:spPr>
          <a:xfrm>
            <a:off x="395288" y="5489795"/>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Assistenza efficiente con risorse limitate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Fornire un'eccellente assistenza ai clienti con risorse limitate.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Semplificate le interazioni con i clienti automatizzando le risposte e utilizzando strumenti che assicurino che i clienti si sentano supportati e informati senza sovraccaricare il vostro piccolo team.</a:t>
            </a:r>
            <a:endParaRPr i="1" sz="1400">
              <a:solidFill>
                <a:srgbClr val="4A8887"/>
              </a:solidFill>
              <a:latin typeface="Calibri"/>
              <a:ea typeface="Calibri"/>
              <a:cs typeface="Calibri"/>
              <a:sym typeface="Calibri"/>
            </a:endParaRPr>
          </a:p>
        </p:txBody>
      </p:sp>
      <p:sp>
        <p:nvSpPr>
          <p:cNvPr id="627" name="Google Shape;627;p5"/>
          <p:cNvSpPr txBox="1"/>
          <p:nvPr/>
        </p:nvSpPr>
        <p:spPr>
          <a:xfrm>
            <a:off x="1042023" y="4882363"/>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4</a:t>
            </a:r>
            <a:endParaRPr/>
          </a:p>
        </p:txBody>
      </p:sp>
      <p:pic>
        <p:nvPicPr>
          <p:cNvPr descr="Group brainstorm with solid fill" id="628" name="Google Shape;628;p5"/>
          <p:cNvPicPr preferRelativeResize="0"/>
          <p:nvPr/>
        </p:nvPicPr>
        <p:blipFill rotWithShape="1">
          <a:blip r:embed="rId5">
            <a:alphaModFix/>
          </a:blip>
          <a:srcRect b="0" l="0" r="0" t="0"/>
          <a:stretch/>
        </p:blipFill>
        <p:spPr>
          <a:xfrm>
            <a:off x="274047" y="4663911"/>
            <a:ext cx="829489" cy="829489"/>
          </a:xfrm>
          <a:prstGeom prst="rect">
            <a:avLst/>
          </a:prstGeom>
          <a:noFill/>
          <a:ln>
            <a:noFill/>
          </a:ln>
        </p:spPr>
      </p:pic>
      <p:sp>
        <p:nvSpPr>
          <p:cNvPr id="629" name="Google Shape;629;p5"/>
          <p:cNvSpPr txBox="1"/>
          <p:nvPr/>
        </p:nvSpPr>
        <p:spPr>
          <a:xfrm>
            <a:off x="395288" y="7939084"/>
            <a:ext cx="6732587" cy="127129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Zendesk: </a:t>
            </a:r>
            <a:r>
              <a:rPr b="0" i="0" lang="en-IE" sz="1400">
                <a:solidFill>
                  <a:srgbClr val="4B4B4B"/>
                </a:solidFill>
                <a:latin typeface="Calibri"/>
                <a:ea typeface="Calibri"/>
                <a:cs typeface="Calibri"/>
                <a:sym typeface="Calibri"/>
              </a:rPr>
              <a:t>Gestite le richieste, le prenotazioni e i feedback dei clienti in un unico posto. Utilizzate modelli per rispondere rapidamente alle domande più comuni.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zendesk.com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ChatGPT </a:t>
            </a:r>
            <a:r>
              <a:rPr b="0" i="0" lang="en-IE" sz="1400">
                <a:solidFill>
                  <a:srgbClr val="4B4B4B"/>
                </a:solidFill>
                <a:latin typeface="Calibri"/>
                <a:ea typeface="Calibri"/>
                <a:cs typeface="Calibri"/>
                <a:sym typeface="Calibri"/>
              </a:rPr>
              <a:t>per l'</a:t>
            </a:r>
            <a:r>
              <a:rPr b="1" i="0" lang="en-IE" sz="1600">
                <a:solidFill>
                  <a:srgbClr val="4A8887"/>
                </a:solidFill>
                <a:latin typeface="Calibri"/>
                <a:ea typeface="Calibri"/>
                <a:cs typeface="Calibri"/>
                <a:sym typeface="Calibri"/>
              </a:rPr>
              <a:t>assistenza clienti: </a:t>
            </a:r>
            <a:r>
              <a:rPr b="0" i="0" lang="en-IE" sz="1400">
                <a:solidFill>
                  <a:srgbClr val="4B4B4B"/>
                </a:solidFill>
                <a:latin typeface="Calibri"/>
                <a:ea typeface="Calibri"/>
                <a:cs typeface="Calibri"/>
                <a:sym typeface="Calibri"/>
              </a:rPr>
              <a:t>Automatizzate le risposte alle domande frequenti sul vostro progetto, come i dettagli del tour, gli orari degli eventi o l'acquisto dei biglietti.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https://chatgpt.</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30" name="Google Shape;630;p5"/>
          <p:cNvSpPr txBox="1"/>
          <p:nvPr/>
        </p:nvSpPr>
        <p:spPr>
          <a:xfrm>
            <a:off x="386829" y="7075933"/>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Zendesk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ChatGPT </a:t>
            </a:r>
            <a:r>
              <a:rPr lang="en-IE" sz="1400">
                <a:solidFill>
                  <a:srgbClr val="4B4B4B"/>
                </a:solidFill>
                <a:latin typeface="Calibri"/>
                <a:ea typeface="Calibri"/>
                <a:cs typeface="Calibri"/>
                <a:sym typeface="Calibri"/>
              </a:rPr>
              <a:t>per l'</a:t>
            </a:r>
            <a:r>
              <a:rPr b="1" lang="en-IE" sz="1600">
                <a:solidFill>
                  <a:srgbClr val="4A8887"/>
                </a:solidFill>
                <a:latin typeface="Calibri"/>
                <a:ea typeface="Calibri"/>
                <a:cs typeface="Calibri"/>
                <a:sym typeface="Calibri"/>
              </a:rPr>
              <a:t>assistenza clienti</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36" name="Google Shape;636;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37" name="Google Shape;637;p6"/>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Gestione dei clienti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38" name="Google Shape;638;p6"/>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Mancanza di coinvolgimento dei clienti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I clienti non si interessano ai vostri aggiornamenti o alle vostre iniziative.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Usate lo storytelling per creare connessioni emotive. Condividete l'impatto positivo della vostra idea di base attraverso post ed e-mail coinvolgenti. </a:t>
            </a:r>
            <a:endParaRPr/>
          </a:p>
          <a:p>
            <a:pPr indent="0" lvl="0" marL="0" marR="0" rtl="0" algn="just">
              <a:spcBef>
                <a:spcPts val="0"/>
              </a:spcBef>
              <a:spcAft>
                <a:spcPts val="0"/>
              </a:spcAft>
              <a:buNone/>
            </a:pPr>
            <a:r>
              <a:rPr i="1" lang="en-IE" sz="1400">
                <a:solidFill>
                  <a:srgbClr val="4A8887"/>
                </a:solidFill>
                <a:latin typeface="Calibri"/>
                <a:ea typeface="Calibri"/>
                <a:cs typeface="Calibri"/>
                <a:sym typeface="Calibri"/>
              </a:rPr>
              <a:t>Per ulteriori informazioni sulla condivisione e la promozione con il pubblico, consultare la Sezione 5. </a:t>
            </a:r>
            <a:endParaRPr/>
          </a:p>
        </p:txBody>
      </p:sp>
      <p:sp>
        <p:nvSpPr>
          <p:cNvPr id="639" name="Google Shape;639;p6"/>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5</a:t>
            </a:r>
            <a:endParaRPr/>
          </a:p>
        </p:txBody>
      </p:sp>
      <p:pic>
        <p:nvPicPr>
          <p:cNvPr descr="Group brainstorm with solid fill" id="640" name="Google Shape;640;p6"/>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41" name="Google Shape;641;p6"/>
          <p:cNvSpPr txBox="1"/>
          <p:nvPr/>
        </p:nvSpPr>
        <p:spPr>
          <a:xfrm>
            <a:off x="395288" y="5851401"/>
            <a:ext cx="6732587" cy="107975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Canva: </a:t>
            </a:r>
            <a:r>
              <a:rPr b="0" i="0" lang="en-IE" sz="1400">
                <a:solidFill>
                  <a:srgbClr val="4B4B4B"/>
                </a:solidFill>
                <a:latin typeface="Calibri"/>
                <a:ea typeface="Calibri"/>
                <a:cs typeface="Calibri"/>
                <a:sym typeface="Calibri"/>
              </a:rPr>
              <a:t>Progetta grafiche visivamente accattivanti per raccontare la tua storia.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canva.com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Mailchimp: </a:t>
            </a:r>
            <a:r>
              <a:rPr b="0" i="0" lang="en-IE" sz="1400">
                <a:solidFill>
                  <a:srgbClr val="4B4B4B"/>
                </a:solidFill>
                <a:latin typeface="Calibri"/>
                <a:ea typeface="Calibri"/>
                <a:cs typeface="Calibri"/>
                <a:sym typeface="Calibri"/>
              </a:rPr>
              <a:t>Crea newsletter che evidenziano i risultati delle tue iniziative.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mailchimp.</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42" name="Google Shape;642;p6"/>
          <p:cNvSpPr txBox="1"/>
          <p:nvPr/>
        </p:nvSpPr>
        <p:spPr>
          <a:xfrm>
            <a:off x="386829" y="498824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Canva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Mailchimp</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grpSp>
        <p:nvGrpSpPr>
          <p:cNvPr id="643" name="Google Shape;643;p6"/>
          <p:cNvGrpSpPr/>
          <p:nvPr/>
        </p:nvGrpSpPr>
        <p:grpSpPr>
          <a:xfrm>
            <a:off x="4413821" y="157244"/>
            <a:ext cx="829490" cy="829490"/>
            <a:chOff x="1341436" y="2907506"/>
            <a:chExt cx="4876809" cy="4876808"/>
          </a:xfrm>
        </p:grpSpPr>
        <p:sp>
          <p:nvSpPr>
            <p:cNvPr id="644" name="Google Shape;644;p6"/>
            <p:cNvSpPr/>
            <p:nvPr/>
          </p:nvSpPr>
          <p:spPr>
            <a:xfrm>
              <a:off x="2356670" y="2907506"/>
              <a:ext cx="2690018" cy="603046"/>
            </a:xfrm>
            <a:custGeom>
              <a:rect b="b" l="l" r="r" t="t"/>
              <a:pathLst>
                <a:path extrusionOk="0" h="603046" w="2690018">
                  <a:moveTo>
                    <a:pt x="95344" y="603047"/>
                  </a:moveTo>
                  <a:cubicBezTo>
                    <a:pt x="113975" y="603047"/>
                    <a:pt x="132806" y="597589"/>
                    <a:pt x="149313" y="586216"/>
                  </a:cubicBezTo>
                  <a:cubicBezTo>
                    <a:pt x="524959" y="327336"/>
                    <a:pt x="965462" y="190500"/>
                    <a:pt x="1423177" y="190500"/>
                  </a:cubicBezTo>
                  <a:cubicBezTo>
                    <a:pt x="1817226" y="190500"/>
                    <a:pt x="2205875" y="294637"/>
                    <a:pt x="2547127" y="491661"/>
                  </a:cubicBezTo>
                  <a:cubicBezTo>
                    <a:pt x="2592694" y="517979"/>
                    <a:pt x="2650940" y="502349"/>
                    <a:pt x="2677238" y="456800"/>
                  </a:cubicBezTo>
                  <a:cubicBezTo>
                    <a:pt x="2703546" y="411242"/>
                    <a:pt x="2687935" y="352987"/>
                    <a:pt x="2642377" y="326688"/>
                  </a:cubicBezTo>
                  <a:cubicBezTo>
                    <a:pt x="2272207" y="112967"/>
                    <a:pt x="1850611" y="0"/>
                    <a:pt x="1423177" y="0"/>
                  </a:cubicBezTo>
                  <a:cubicBezTo>
                    <a:pt x="926686" y="0"/>
                    <a:pt x="448807" y="148466"/>
                    <a:pt x="41213" y="429349"/>
                  </a:cubicBezTo>
                  <a:cubicBezTo>
                    <a:pt x="-2106" y="459200"/>
                    <a:pt x="-13022" y="518512"/>
                    <a:pt x="16829" y="561832"/>
                  </a:cubicBezTo>
                  <a:cubicBezTo>
                    <a:pt x="35308" y="588645"/>
                    <a:pt x="65073" y="603047"/>
                    <a:pt x="95344" y="6030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5" name="Google Shape;645;p6"/>
            <p:cNvSpPr/>
            <p:nvPr/>
          </p:nvSpPr>
          <p:spPr>
            <a:xfrm>
              <a:off x="1341436" y="3593800"/>
              <a:ext cx="4876809" cy="4190514"/>
            </a:xfrm>
            <a:custGeom>
              <a:rect b="b" l="l" r="r" t="t"/>
              <a:pathLst>
                <a:path extrusionOk="0" h="4190514" w="4876809">
                  <a:moveTo>
                    <a:pt x="4326341" y="208903"/>
                  </a:moveTo>
                  <a:lnTo>
                    <a:pt x="4383996" y="213418"/>
                  </a:lnTo>
                  <a:cubicBezTo>
                    <a:pt x="4436479" y="217456"/>
                    <a:pt x="4482284" y="178337"/>
                    <a:pt x="4486399" y="125902"/>
                  </a:cubicBezTo>
                  <a:cubicBezTo>
                    <a:pt x="4490514" y="73467"/>
                    <a:pt x="4451318" y="27613"/>
                    <a:pt x="4398883" y="23499"/>
                  </a:cubicBezTo>
                  <a:lnTo>
                    <a:pt x="4102713" y="286"/>
                  </a:lnTo>
                  <a:cubicBezTo>
                    <a:pt x="4077529" y="-1666"/>
                    <a:pt x="4052583" y="6430"/>
                    <a:pt x="4033390" y="22841"/>
                  </a:cubicBezTo>
                  <a:cubicBezTo>
                    <a:pt x="4014178" y="39253"/>
                    <a:pt x="4002281" y="62627"/>
                    <a:pt x="4000310" y="87811"/>
                  </a:cubicBezTo>
                  <a:lnTo>
                    <a:pt x="3977097" y="383972"/>
                  </a:lnTo>
                  <a:cubicBezTo>
                    <a:pt x="3972982" y="436417"/>
                    <a:pt x="4012178" y="482261"/>
                    <a:pt x="4064613" y="486375"/>
                  </a:cubicBezTo>
                  <a:cubicBezTo>
                    <a:pt x="4067147" y="486576"/>
                    <a:pt x="4069661" y="486671"/>
                    <a:pt x="4072157" y="486671"/>
                  </a:cubicBezTo>
                  <a:cubicBezTo>
                    <a:pt x="4121382" y="486671"/>
                    <a:pt x="4163102" y="448771"/>
                    <a:pt x="4167016" y="398860"/>
                  </a:cubicBezTo>
                  <a:lnTo>
                    <a:pt x="4173017" y="322260"/>
                  </a:lnTo>
                  <a:cubicBezTo>
                    <a:pt x="4505125" y="724329"/>
                    <a:pt x="4686300" y="1226030"/>
                    <a:pt x="4686300" y="1752115"/>
                  </a:cubicBezTo>
                  <a:cubicBezTo>
                    <a:pt x="4686300" y="2991612"/>
                    <a:pt x="3677898" y="4000024"/>
                    <a:pt x="2438400" y="4000024"/>
                  </a:cubicBezTo>
                  <a:cubicBezTo>
                    <a:pt x="1198912" y="4000015"/>
                    <a:pt x="190500" y="2991612"/>
                    <a:pt x="190500" y="1752105"/>
                  </a:cubicBezTo>
                  <a:cubicBezTo>
                    <a:pt x="190500" y="1294886"/>
                    <a:pt x="327022" y="854841"/>
                    <a:pt x="585302" y="479556"/>
                  </a:cubicBezTo>
                  <a:cubicBezTo>
                    <a:pt x="615125" y="436217"/>
                    <a:pt x="604171" y="376914"/>
                    <a:pt x="560842" y="347091"/>
                  </a:cubicBezTo>
                  <a:cubicBezTo>
                    <a:pt x="517503" y="317259"/>
                    <a:pt x="458200" y="328222"/>
                    <a:pt x="428377" y="371552"/>
                  </a:cubicBezTo>
                  <a:cubicBezTo>
                    <a:pt x="148133" y="778764"/>
                    <a:pt x="0" y="1256148"/>
                    <a:pt x="0" y="1752105"/>
                  </a:cubicBezTo>
                  <a:cubicBezTo>
                    <a:pt x="0" y="2403425"/>
                    <a:pt x="253632" y="3015768"/>
                    <a:pt x="714194" y="3476321"/>
                  </a:cubicBezTo>
                  <a:cubicBezTo>
                    <a:pt x="1174747" y="3936883"/>
                    <a:pt x="1787081" y="4190515"/>
                    <a:pt x="2438410" y="4190515"/>
                  </a:cubicBezTo>
                  <a:cubicBezTo>
                    <a:pt x="3089739" y="4190515"/>
                    <a:pt x="3702063" y="3936883"/>
                    <a:pt x="4162625" y="3476321"/>
                  </a:cubicBezTo>
                  <a:cubicBezTo>
                    <a:pt x="4623178" y="3015768"/>
                    <a:pt x="4876810" y="2403425"/>
                    <a:pt x="4876810" y="1752105"/>
                  </a:cubicBezTo>
                  <a:cubicBezTo>
                    <a:pt x="4876810" y="1184834"/>
                    <a:pt x="4682528" y="643728"/>
                    <a:pt x="4326341" y="2089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6" name="Google Shape;646;p6"/>
            <p:cNvSpPr/>
            <p:nvPr/>
          </p:nvSpPr>
          <p:spPr>
            <a:xfrm>
              <a:off x="1923504" y="3489577"/>
              <a:ext cx="3712682" cy="3712665"/>
            </a:xfrm>
            <a:custGeom>
              <a:rect b="b" l="l" r="r" t="t"/>
              <a:pathLst>
                <a:path extrusionOk="0" h="3712665" w="3712682">
                  <a:moveTo>
                    <a:pt x="115010" y="2108617"/>
                  </a:moveTo>
                  <a:lnTo>
                    <a:pt x="296861" y="2265390"/>
                  </a:lnTo>
                  <a:lnTo>
                    <a:pt x="220728" y="2512306"/>
                  </a:lnTo>
                  <a:cubicBezTo>
                    <a:pt x="190715" y="2605575"/>
                    <a:pt x="201592" y="2706378"/>
                    <a:pt x="250608" y="2789007"/>
                  </a:cubicBezTo>
                  <a:cubicBezTo>
                    <a:pt x="299157" y="2870856"/>
                    <a:pt x="381177" y="2928015"/>
                    <a:pt x="475484" y="2945808"/>
                  </a:cubicBezTo>
                  <a:lnTo>
                    <a:pt x="710399" y="2990471"/>
                  </a:lnTo>
                  <a:lnTo>
                    <a:pt x="768787" y="3246150"/>
                  </a:lnTo>
                  <a:cubicBezTo>
                    <a:pt x="789609" y="3339924"/>
                    <a:pt x="849511" y="3420420"/>
                    <a:pt x="933122" y="3467016"/>
                  </a:cubicBezTo>
                  <a:cubicBezTo>
                    <a:pt x="1015913" y="3513136"/>
                    <a:pt x="1114821" y="3521670"/>
                    <a:pt x="1204480" y="3490400"/>
                  </a:cubicBezTo>
                  <a:lnTo>
                    <a:pt x="1430689" y="3411466"/>
                  </a:lnTo>
                  <a:lnTo>
                    <a:pt x="1612159" y="3606995"/>
                  </a:lnTo>
                  <a:cubicBezTo>
                    <a:pt x="1675053" y="3674375"/>
                    <a:pt x="1763740" y="3712675"/>
                    <a:pt x="1856352" y="3712665"/>
                  </a:cubicBezTo>
                  <a:cubicBezTo>
                    <a:pt x="1858514" y="3712665"/>
                    <a:pt x="1860676" y="3712647"/>
                    <a:pt x="1862838" y="3712609"/>
                  </a:cubicBezTo>
                  <a:cubicBezTo>
                    <a:pt x="1957507" y="3710780"/>
                    <a:pt x="2047071" y="3668908"/>
                    <a:pt x="2108612" y="3597661"/>
                  </a:cubicBezTo>
                  <a:lnTo>
                    <a:pt x="2265393" y="3415800"/>
                  </a:lnTo>
                  <a:lnTo>
                    <a:pt x="2512338" y="3491943"/>
                  </a:lnTo>
                  <a:cubicBezTo>
                    <a:pt x="2605598" y="3521937"/>
                    <a:pt x="2706391" y="3511059"/>
                    <a:pt x="2789021" y="3462053"/>
                  </a:cubicBezTo>
                  <a:cubicBezTo>
                    <a:pt x="2870869" y="3413495"/>
                    <a:pt x="2928028" y="3331485"/>
                    <a:pt x="2945821" y="3237178"/>
                  </a:cubicBezTo>
                  <a:lnTo>
                    <a:pt x="2990474" y="3002253"/>
                  </a:lnTo>
                  <a:lnTo>
                    <a:pt x="3246154" y="2943874"/>
                  </a:lnTo>
                  <a:cubicBezTo>
                    <a:pt x="3339927" y="2923053"/>
                    <a:pt x="3420423" y="2863150"/>
                    <a:pt x="3467020" y="2779530"/>
                  </a:cubicBezTo>
                  <a:cubicBezTo>
                    <a:pt x="3513149" y="2696739"/>
                    <a:pt x="3521665" y="2597841"/>
                    <a:pt x="3490394" y="2508172"/>
                  </a:cubicBezTo>
                  <a:lnTo>
                    <a:pt x="3411470" y="2281963"/>
                  </a:lnTo>
                  <a:lnTo>
                    <a:pt x="3606961" y="2100531"/>
                  </a:lnTo>
                  <a:cubicBezTo>
                    <a:pt x="3675912" y="2036237"/>
                    <a:pt x="3714431" y="1944902"/>
                    <a:pt x="3712622" y="1849947"/>
                  </a:cubicBezTo>
                  <a:cubicBezTo>
                    <a:pt x="3710821" y="1755211"/>
                    <a:pt x="3668940" y="1665600"/>
                    <a:pt x="3597664" y="1604040"/>
                  </a:cubicBezTo>
                  <a:lnTo>
                    <a:pt x="3415813" y="1447268"/>
                  </a:lnTo>
                  <a:lnTo>
                    <a:pt x="3491918" y="1200428"/>
                  </a:lnTo>
                  <a:cubicBezTo>
                    <a:pt x="3521960" y="1107149"/>
                    <a:pt x="3511092" y="1006299"/>
                    <a:pt x="3462067" y="923650"/>
                  </a:cubicBezTo>
                  <a:cubicBezTo>
                    <a:pt x="3413508" y="841802"/>
                    <a:pt x="3331498" y="784633"/>
                    <a:pt x="3237191" y="766840"/>
                  </a:cubicBezTo>
                  <a:lnTo>
                    <a:pt x="3002266" y="722177"/>
                  </a:lnTo>
                  <a:lnTo>
                    <a:pt x="2943887" y="466517"/>
                  </a:lnTo>
                  <a:cubicBezTo>
                    <a:pt x="2923056" y="372743"/>
                    <a:pt x="2863163" y="292238"/>
                    <a:pt x="2779553" y="245651"/>
                  </a:cubicBezTo>
                  <a:cubicBezTo>
                    <a:pt x="2696771" y="199522"/>
                    <a:pt x="2597863" y="190997"/>
                    <a:pt x="2508195" y="222267"/>
                  </a:cubicBezTo>
                  <a:lnTo>
                    <a:pt x="2281976" y="301201"/>
                  </a:lnTo>
                  <a:lnTo>
                    <a:pt x="2100696" y="105872"/>
                  </a:lnTo>
                  <a:cubicBezTo>
                    <a:pt x="2100639" y="105824"/>
                    <a:pt x="2100592" y="105767"/>
                    <a:pt x="2100544" y="105710"/>
                  </a:cubicBezTo>
                  <a:cubicBezTo>
                    <a:pt x="2036260" y="36768"/>
                    <a:pt x="1945334" y="-1713"/>
                    <a:pt x="1850017" y="59"/>
                  </a:cubicBezTo>
                  <a:cubicBezTo>
                    <a:pt x="1755234" y="1859"/>
                    <a:pt x="1665604" y="43731"/>
                    <a:pt x="1604053" y="115006"/>
                  </a:cubicBezTo>
                  <a:lnTo>
                    <a:pt x="1447281" y="296858"/>
                  </a:lnTo>
                  <a:lnTo>
                    <a:pt x="1200374" y="220724"/>
                  </a:lnTo>
                  <a:cubicBezTo>
                    <a:pt x="1107106" y="190721"/>
                    <a:pt x="1006293" y="201598"/>
                    <a:pt x="923664" y="250614"/>
                  </a:cubicBezTo>
                  <a:cubicBezTo>
                    <a:pt x="841815" y="299172"/>
                    <a:pt x="784656" y="381182"/>
                    <a:pt x="766863" y="475480"/>
                  </a:cubicBezTo>
                  <a:lnTo>
                    <a:pt x="722200" y="710404"/>
                  </a:lnTo>
                  <a:lnTo>
                    <a:pt x="466530" y="768783"/>
                  </a:lnTo>
                  <a:cubicBezTo>
                    <a:pt x="372766" y="789605"/>
                    <a:pt x="292261" y="849508"/>
                    <a:pt x="245664" y="933118"/>
                  </a:cubicBezTo>
                  <a:cubicBezTo>
                    <a:pt x="199535" y="1015909"/>
                    <a:pt x="191010" y="1114817"/>
                    <a:pt x="222281" y="1204485"/>
                  </a:cubicBezTo>
                  <a:lnTo>
                    <a:pt x="301214" y="1430704"/>
                  </a:lnTo>
                  <a:lnTo>
                    <a:pt x="105676" y="1612174"/>
                  </a:lnTo>
                  <a:cubicBezTo>
                    <a:pt x="36724" y="1676535"/>
                    <a:pt x="-1766" y="1767899"/>
                    <a:pt x="62" y="1862844"/>
                  </a:cubicBezTo>
                  <a:cubicBezTo>
                    <a:pt x="1882" y="1957513"/>
                    <a:pt x="43754" y="2047076"/>
                    <a:pt x="115010" y="2108617"/>
                  </a:cubicBezTo>
                  <a:close/>
                  <a:moveTo>
                    <a:pt x="235463" y="1751611"/>
                  </a:moveTo>
                  <a:lnTo>
                    <a:pt x="476455" y="1527945"/>
                  </a:lnTo>
                  <a:cubicBezTo>
                    <a:pt x="504192" y="1502199"/>
                    <a:pt x="514060" y="1462480"/>
                    <a:pt x="501592" y="1426751"/>
                  </a:cubicBezTo>
                  <a:lnTo>
                    <a:pt x="402141" y="1141735"/>
                  </a:lnTo>
                  <a:cubicBezTo>
                    <a:pt x="388578" y="1102835"/>
                    <a:pt x="392092" y="1061677"/>
                    <a:pt x="412066" y="1025844"/>
                  </a:cubicBezTo>
                  <a:cubicBezTo>
                    <a:pt x="432202" y="989706"/>
                    <a:pt x="467102" y="963798"/>
                    <a:pt x="508374" y="954625"/>
                  </a:cubicBezTo>
                  <a:lnTo>
                    <a:pt x="825337" y="882245"/>
                  </a:lnTo>
                  <a:cubicBezTo>
                    <a:pt x="862237" y="873825"/>
                    <a:pt x="890640" y="844355"/>
                    <a:pt x="897708" y="807179"/>
                  </a:cubicBezTo>
                  <a:lnTo>
                    <a:pt x="954039" y="510922"/>
                  </a:lnTo>
                  <a:cubicBezTo>
                    <a:pt x="961830" y="469651"/>
                    <a:pt x="985557" y="435380"/>
                    <a:pt x="1020857" y="414444"/>
                  </a:cubicBezTo>
                  <a:cubicBezTo>
                    <a:pt x="1057166" y="392898"/>
                    <a:pt x="1100314" y="388536"/>
                    <a:pt x="1142348" y="402166"/>
                  </a:cubicBezTo>
                  <a:cubicBezTo>
                    <a:pt x="1142777" y="402309"/>
                    <a:pt x="1143215" y="402442"/>
                    <a:pt x="1143653" y="402576"/>
                  </a:cubicBezTo>
                  <a:lnTo>
                    <a:pt x="1450682" y="497245"/>
                  </a:lnTo>
                  <a:cubicBezTo>
                    <a:pt x="1486848" y="508408"/>
                    <a:pt x="1526186" y="497083"/>
                    <a:pt x="1550894" y="468412"/>
                  </a:cubicBezTo>
                  <a:lnTo>
                    <a:pt x="1748290" y="239441"/>
                  </a:lnTo>
                  <a:cubicBezTo>
                    <a:pt x="1774865" y="208675"/>
                    <a:pt x="1812279" y="191292"/>
                    <a:pt x="1853646" y="190511"/>
                  </a:cubicBezTo>
                  <a:cubicBezTo>
                    <a:pt x="1894490" y="189787"/>
                    <a:pt x="1933628" y="206103"/>
                    <a:pt x="1961060" y="235440"/>
                  </a:cubicBezTo>
                  <a:lnTo>
                    <a:pt x="2184717" y="476432"/>
                  </a:lnTo>
                  <a:cubicBezTo>
                    <a:pt x="2210462" y="504169"/>
                    <a:pt x="2250163" y="514037"/>
                    <a:pt x="2285920" y="501569"/>
                  </a:cubicBezTo>
                  <a:lnTo>
                    <a:pt x="2570936" y="402118"/>
                  </a:lnTo>
                  <a:cubicBezTo>
                    <a:pt x="2609827" y="388545"/>
                    <a:pt x="2650984" y="392060"/>
                    <a:pt x="2686827" y="412043"/>
                  </a:cubicBezTo>
                  <a:cubicBezTo>
                    <a:pt x="2722965" y="432179"/>
                    <a:pt x="2748882" y="467079"/>
                    <a:pt x="2758045" y="508351"/>
                  </a:cubicBezTo>
                  <a:lnTo>
                    <a:pt x="2830426" y="825305"/>
                  </a:lnTo>
                  <a:cubicBezTo>
                    <a:pt x="2838855" y="862205"/>
                    <a:pt x="2868326" y="890608"/>
                    <a:pt x="2905492" y="897676"/>
                  </a:cubicBezTo>
                  <a:lnTo>
                    <a:pt x="3201748" y="953997"/>
                  </a:lnTo>
                  <a:cubicBezTo>
                    <a:pt x="3243030" y="961788"/>
                    <a:pt x="3277301" y="985525"/>
                    <a:pt x="3298237" y="1020824"/>
                  </a:cubicBezTo>
                  <a:cubicBezTo>
                    <a:pt x="3319782" y="1057134"/>
                    <a:pt x="3324145" y="1100282"/>
                    <a:pt x="3310514" y="1142306"/>
                  </a:cubicBezTo>
                  <a:cubicBezTo>
                    <a:pt x="3310371" y="1142744"/>
                    <a:pt x="3310238" y="1143182"/>
                    <a:pt x="3310105" y="1143621"/>
                  </a:cubicBezTo>
                  <a:lnTo>
                    <a:pt x="3215436" y="1450659"/>
                  </a:lnTo>
                  <a:cubicBezTo>
                    <a:pt x="3204282" y="1486816"/>
                    <a:pt x="3215598" y="1526154"/>
                    <a:pt x="3244258" y="1550872"/>
                  </a:cubicBezTo>
                  <a:lnTo>
                    <a:pt x="3473230" y="1748268"/>
                  </a:lnTo>
                  <a:cubicBezTo>
                    <a:pt x="3503996" y="1774852"/>
                    <a:pt x="3521388" y="1812247"/>
                    <a:pt x="3522179" y="1853576"/>
                  </a:cubicBezTo>
                  <a:cubicBezTo>
                    <a:pt x="3522960" y="1894514"/>
                    <a:pt x="3506510" y="1933748"/>
                    <a:pt x="3477230" y="1961046"/>
                  </a:cubicBezTo>
                  <a:lnTo>
                    <a:pt x="3236229" y="2184703"/>
                  </a:lnTo>
                  <a:cubicBezTo>
                    <a:pt x="3208492" y="2210449"/>
                    <a:pt x="3198624" y="2250168"/>
                    <a:pt x="3211092" y="2285897"/>
                  </a:cubicBezTo>
                  <a:lnTo>
                    <a:pt x="3310533" y="2570913"/>
                  </a:lnTo>
                  <a:cubicBezTo>
                    <a:pt x="3324106" y="2609813"/>
                    <a:pt x="3320582" y="2650971"/>
                    <a:pt x="3300618" y="2686804"/>
                  </a:cubicBezTo>
                  <a:cubicBezTo>
                    <a:pt x="3280482" y="2722942"/>
                    <a:pt x="3245582" y="2748859"/>
                    <a:pt x="3204310" y="2758022"/>
                  </a:cubicBezTo>
                  <a:lnTo>
                    <a:pt x="2887347" y="2830403"/>
                  </a:lnTo>
                  <a:cubicBezTo>
                    <a:pt x="2850457" y="2838823"/>
                    <a:pt x="2822053" y="2868293"/>
                    <a:pt x="2814976" y="2905469"/>
                  </a:cubicBezTo>
                  <a:lnTo>
                    <a:pt x="2758655" y="3201725"/>
                  </a:lnTo>
                  <a:cubicBezTo>
                    <a:pt x="2750873" y="3242997"/>
                    <a:pt x="2727137" y="3277268"/>
                    <a:pt x="2691837" y="3298204"/>
                  </a:cubicBezTo>
                  <a:cubicBezTo>
                    <a:pt x="2655518" y="3319740"/>
                    <a:pt x="2612408" y="3324112"/>
                    <a:pt x="2570346" y="3310482"/>
                  </a:cubicBezTo>
                  <a:cubicBezTo>
                    <a:pt x="2569917" y="3310339"/>
                    <a:pt x="2569479" y="3310206"/>
                    <a:pt x="2569041" y="3310072"/>
                  </a:cubicBezTo>
                  <a:lnTo>
                    <a:pt x="2262002" y="3215403"/>
                  </a:lnTo>
                  <a:cubicBezTo>
                    <a:pt x="2225855" y="3204250"/>
                    <a:pt x="2186517" y="3215565"/>
                    <a:pt x="2161790" y="3244226"/>
                  </a:cubicBezTo>
                  <a:lnTo>
                    <a:pt x="1964384" y="3473207"/>
                  </a:lnTo>
                  <a:cubicBezTo>
                    <a:pt x="1937819" y="3503963"/>
                    <a:pt x="1900452" y="3521346"/>
                    <a:pt x="1859171" y="3522147"/>
                  </a:cubicBezTo>
                  <a:cubicBezTo>
                    <a:pt x="1818290" y="3522918"/>
                    <a:pt x="1778942" y="3506487"/>
                    <a:pt x="1751615" y="3477207"/>
                  </a:cubicBezTo>
                  <a:lnTo>
                    <a:pt x="1527958" y="3236216"/>
                  </a:lnTo>
                  <a:cubicBezTo>
                    <a:pt x="1509613" y="3216451"/>
                    <a:pt x="1484172" y="3205755"/>
                    <a:pt x="1458121" y="3205755"/>
                  </a:cubicBezTo>
                  <a:cubicBezTo>
                    <a:pt x="1447624" y="3205755"/>
                    <a:pt x="1437023" y="3207498"/>
                    <a:pt x="1426765" y="3211079"/>
                  </a:cubicBezTo>
                  <a:lnTo>
                    <a:pt x="1141748" y="3310530"/>
                  </a:lnTo>
                  <a:cubicBezTo>
                    <a:pt x="1102867" y="3324103"/>
                    <a:pt x="1061700" y="3320578"/>
                    <a:pt x="1025857" y="3300605"/>
                  </a:cubicBezTo>
                  <a:cubicBezTo>
                    <a:pt x="989719" y="3280469"/>
                    <a:pt x="963811" y="3245569"/>
                    <a:pt x="954639" y="3204307"/>
                  </a:cubicBezTo>
                  <a:lnTo>
                    <a:pt x="882258" y="2887334"/>
                  </a:lnTo>
                  <a:cubicBezTo>
                    <a:pt x="873838" y="2850434"/>
                    <a:pt x="844368" y="2822030"/>
                    <a:pt x="807192" y="2814963"/>
                  </a:cubicBezTo>
                  <a:lnTo>
                    <a:pt x="510945" y="2758641"/>
                  </a:lnTo>
                  <a:cubicBezTo>
                    <a:pt x="469673" y="2750850"/>
                    <a:pt x="435402" y="2727123"/>
                    <a:pt x="414457" y="2691824"/>
                  </a:cubicBezTo>
                  <a:cubicBezTo>
                    <a:pt x="392921" y="2655505"/>
                    <a:pt x="388559" y="2612366"/>
                    <a:pt x="402179" y="2570342"/>
                  </a:cubicBezTo>
                  <a:cubicBezTo>
                    <a:pt x="402322" y="2569904"/>
                    <a:pt x="402455" y="2569475"/>
                    <a:pt x="402589" y="2569037"/>
                  </a:cubicBezTo>
                  <a:lnTo>
                    <a:pt x="497258" y="2261999"/>
                  </a:lnTo>
                  <a:cubicBezTo>
                    <a:pt x="508402" y="2225832"/>
                    <a:pt x="497086" y="2186494"/>
                    <a:pt x="468426" y="2161786"/>
                  </a:cubicBezTo>
                  <a:lnTo>
                    <a:pt x="239464" y="1964390"/>
                  </a:lnTo>
                  <a:cubicBezTo>
                    <a:pt x="208707" y="1937815"/>
                    <a:pt x="191324" y="1900448"/>
                    <a:pt x="190524" y="1859167"/>
                  </a:cubicBezTo>
                  <a:cubicBezTo>
                    <a:pt x="189734" y="1818210"/>
                    <a:pt x="206183" y="1778938"/>
                    <a:pt x="235463" y="17516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7" name="Google Shape;647;p6"/>
            <p:cNvSpPr/>
            <p:nvPr/>
          </p:nvSpPr>
          <p:spPr>
            <a:xfrm>
              <a:off x="2735285" y="4813569"/>
              <a:ext cx="643625" cy="1064574"/>
            </a:xfrm>
            <a:custGeom>
              <a:rect b="b" l="l" r="r" t="t"/>
              <a:pathLst>
                <a:path extrusionOk="0" h="1064574" w="643625">
                  <a:moveTo>
                    <a:pt x="17071" y="914918"/>
                  </a:moveTo>
                  <a:cubicBezTo>
                    <a:pt x="-3189" y="944026"/>
                    <a:pt x="-5599" y="981993"/>
                    <a:pt x="10822" y="1013425"/>
                  </a:cubicBezTo>
                  <a:cubicBezTo>
                    <a:pt x="27253" y="1044867"/>
                    <a:pt x="59781" y="1064575"/>
                    <a:pt x="95252" y="1064575"/>
                  </a:cubicBezTo>
                  <a:lnTo>
                    <a:pt x="548375" y="1064575"/>
                  </a:lnTo>
                  <a:cubicBezTo>
                    <a:pt x="600982" y="1064575"/>
                    <a:pt x="643625" y="1021931"/>
                    <a:pt x="643625" y="969325"/>
                  </a:cubicBezTo>
                  <a:cubicBezTo>
                    <a:pt x="643625" y="916718"/>
                    <a:pt x="600982" y="874075"/>
                    <a:pt x="548375" y="874075"/>
                  </a:cubicBezTo>
                  <a:lnTo>
                    <a:pt x="277589" y="874075"/>
                  </a:lnTo>
                  <a:lnTo>
                    <a:pt x="558072" y="471072"/>
                  </a:lnTo>
                  <a:cubicBezTo>
                    <a:pt x="559605" y="468872"/>
                    <a:pt x="561044" y="466605"/>
                    <a:pt x="562387" y="464290"/>
                  </a:cubicBezTo>
                  <a:cubicBezTo>
                    <a:pt x="647721" y="316462"/>
                    <a:pt x="596896" y="126762"/>
                    <a:pt x="449077" y="41418"/>
                  </a:cubicBezTo>
                  <a:cubicBezTo>
                    <a:pt x="301240" y="-43935"/>
                    <a:pt x="111549" y="6890"/>
                    <a:pt x="26205" y="154728"/>
                  </a:cubicBezTo>
                  <a:cubicBezTo>
                    <a:pt x="-103" y="200286"/>
                    <a:pt x="15509" y="258541"/>
                    <a:pt x="61067" y="284839"/>
                  </a:cubicBezTo>
                  <a:cubicBezTo>
                    <a:pt x="106644" y="311147"/>
                    <a:pt x="164870" y="295536"/>
                    <a:pt x="191178" y="249978"/>
                  </a:cubicBezTo>
                  <a:cubicBezTo>
                    <a:pt x="224001" y="193123"/>
                    <a:pt x="296973" y="173568"/>
                    <a:pt x="353818" y="206391"/>
                  </a:cubicBezTo>
                  <a:cubicBezTo>
                    <a:pt x="409672" y="238643"/>
                    <a:pt x="429522" y="309633"/>
                    <a:pt x="399080" y="3660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8" name="Google Shape;648;p6"/>
            <p:cNvSpPr/>
            <p:nvPr/>
          </p:nvSpPr>
          <p:spPr>
            <a:xfrm>
              <a:off x="3417020" y="4813676"/>
              <a:ext cx="731043" cy="1064467"/>
            </a:xfrm>
            <a:custGeom>
              <a:rect b="b" l="l" r="r" t="t"/>
              <a:pathLst>
                <a:path extrusionOk="0" h="1064467" w="731043">
                  <a:moveTo>
                    <a:pt x="95250" y="837344"/>
                  </a:moveTo>
                  <a:lnTo>
                    <a:pt x="445294" y="837344"/>
                  </a:lnTo>
                  <a:lnTo>
                    <a:pt x="445294" y="969218"/>
                  </a:lnTo>
                  <a:cubicBezTo>
                    <a:pt x="445294" y="1021824"/>
                    <a:pt x="487947" y="1064468"/>
                    <a:pt x="540544" y="1064468"/>
                  </a:cubicBezTo>
                  <a:cubicBezTo>
                    <a:pt x="593141" y="1064468"/>
                    <a:pt x="635794" y="1021824"/>
                    <a:pt x="635794" y="969218"/>
                  </a:cubicBezTo>
                  <a:lnTo>
                    <a:pt x="635794" y="837344"/>
                  </a:lnTo>
                  <a:cubicBezTo>
                    <a:pt x="688391" y="837344"/>
                    <a:pt x="731044" y="794701"/>
                    <a:pt x="731044" y="742094"/>
                  </a:cubicBezTo>
                  <a:cubicBezTo>
                    <a:pt x="731044" y="689488"/>
                    <a:pt x="688391" y="646844"/>
                    <a:pt x="635794" y="646844"/>
                  </a:cubicBezTo>
                  <a:lnTo>
                    <a:pt x="635794" y="95251"/>
                  </a:lnTo>
                  <a:cubicBezTo>
                    <a:pt x="635794" y="53541"/>
                    <a:pt x="608647" y="16680"/>
                    <a:pt x="568823" y="4297"/>
                  </a:cubicBezTo>
                  <a:cubicBezTo>
                    <a:pt x="529009" y="-8076"/>
                    <a:pt x="485737" y="6888"/>
                    <a:pt x="462086" y="41245"/>
                  </a:cubicBezTo>
                  <a:lnTo>
                    <a:pt x="16792" y="688087"/>
                  </a:lnTo>
                  <a:cubicBezTo>
                    <a:pt x="-3267" y="717234"/>
                    <a:pt x="-5525" y="755096"/>
                    <a:pt x="10935" y="786414"/>
                  </a:cubicBezTo>
                  <a:cubicBezTo>
                    <a:pt x="27403" y="817732"/>
                    <a:pt x="59874" y="837344"/>
                    <a:pt x="95250" y="837344"/>
                  </a:cubicBezTo>
                  <a:close/>
                  <a:moveTo>
                    <a:pt x="445294" y="401594"/>
                  </a:moveTo>
                  <a:lnTo>
                    <a:pt x="445294" y="646844"/>
                  </a:lnTo>
                  <a:lnTo>
                    <a:pt x="276453" y="646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9" name="Google Shape;649;p6"/>
            <p:cNvSpPr/>
            <p:nvPr/>
          </p:nvSpPr>
          <p:spPr>
            <a:xfrm>
              <a:off x="4252886" y="5233396"/>
              <a:ext cx="571518" cy="644747"/>
            </a:xfrm>
            <a:custGeom>
              <a:rect b="b" l="l" r="r" t="t"/>
              <a:pathLst>
                <a:path extrusionOk="0" h="644747" w="571518">
                  <a:moveTo>
                    <a:pt x="95250" y="644747"/>
                  </a:moveTo>
                  <a:cubicBezTo>
                    <a:pt x="147847" y="644747"/>
                    <a:pt x="190500" y="602104"/>
                    <a:pt x="190500" y="549497"/>
                  </a:cubicBezTo>
                  <a:lnTo>
                    <a:pt x="190500" y="417624"/>
                  </a:lnTo>
                  <a:lnTo>
                    <a:pt x="381019" y="417624"/>
                  </a:lnTo>
                  <a:lnTo>
                    <a:pt x="381019" y="549497"/>
                  </a:lnTo>
                  <a:cubicBezTo>
                    <a:pt x="381019" y="602104"/>
                    <a:pt x="423672" y="644747"/>
                    <a:pt x="476269" y="644747"/>
                  </a:cubicBezTo>
                  <a:cubicBezTo>
                    <a:pt x="528866" y="644747"/>
                    <a:pt x="571519" y="602104"/>
                    <a:pt x="571519" y="549497"/>
                  </a:cubicBezTo>
                  <a:lnTo>
                    <a:pt x="571519" y="95250"/>
                  </a:lnTo>
                  <a:cubicBezTo>
                    <a:pt x="571519" y="42643"/>
                    <a:pt x="528866" y="0"/>
                    <a:pt x="476269" y="0"/>
                  </a:cubicBezTo>
                  <a:cubicBezTo>
                    <a:pt x="423672" y="0"/>
                    <a:pt x="381019" y="42643"/>
                    <a:pt x="381019" y="95250"/>
                  </a:cubicBezTo>
                  <a:lnTo>
                    <a:pt x="381019" y="227123"/>
                  </a:lnTo>
                  <a:lnTo>
                    <a:pt x="190500" y="227123"/>
                  </a:lnTo>
                  <a:lnTo>
                    <a:pt x="190500" y="95250"/>
                  </a:lnTo>
                  <a:cubicBezTo>
                    <a:pt x="190500" y="42643"/>
                    <a:pt x="147847" y="0"/>
                    <a:pt x="95250" y="0"/>
                  </a:cubicBezTo>
                  <a:cubicBezTo>
                    <a:pt x="42653" y="0"/>
                    <a:pt x="0" y="42643"/>
                    <a:pt x="0" y="95250"/>
                  </a:cubicBezTo>
                  <a:lnTo>
                    <a:pt x="0" y="549497"/>
                  </a:lnTo>
                  <a:cubicBezTo>
                    <a:pt x="0" y="602104"/>
                    <a:pt x="42653" y="644747"/>
                    <a:pt x="95250" y="6447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0" name="Google Shape;650;p6"/>
            <p:cNvSpPr/>
            <p:nvPr/>
          </p:nvSpPr>
          <p:spPr>
            <a:xfrm>
              <a:off x="2028487" y="3595708"/>
              <a:ext cx="190533" cy="190516"/>
            </a:xfrm>
            <a:custGeom>
              <a:rect b="b" l="l" r="r" t="t"/>
              <a:pathLst>
                <a:path extrusionOk="0" h="190516" w="190533">
                  <a:moveTo>
                    <a:pt x="95248" y="190517"/>
                  </a:moveTo>
                  <a:cubicBezTo>
                    <a:pt x="119641" y="190517"/>
                    <a:pt x="144035" y="181201"/>
                    <a:pt x="162637" y="162599"/>
                  </a:cubicBezTo>
                  <a:cubicBezTo>
                    <a:pt x="199832" y="125404"/>
                    <a:pt x="199832" y="65091"/>
                    <a:pt x="162637" y="27896"/>
                  </a:cubicBezTo>
                  <a:cubicBezTo>
                    <a:pt x="125442" y="-9299"/>
                    <a:pt x="65139" y="-9299"/>
                    <a:pt x="27934" y="27896"/>
                  </a:cubicBezTo>
                  <a:lnTo>
                    <a:pt x="27887" y="27944"/>
                  </a:lnTo>
                  <a:cubicBezTo>
                    <a:pt x="-9308" y="65139"/>
                    <a:pt x="-9289" y="125423"/>
                    <a:pt x="27906" y="162618"/>
                  </a:cubicBezTo>
                  <a:cubicBezTo>
                    <a:pt x="46499" y="181220"/>
                    <a:pt x="70873" y="190517"/>
                    <a:pt x="95248" y="1905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51" name="Google Shape;651;p6"/>
          <p:cNvSpPr txBox="1"/>
          <p:nvPr/>
        </p:nvSpPr>
        <p:spPr>
          <a:xfrm>
            <a:off x="395288" y="7720355"/>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Comunicazione inefficace con i clienti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Personalizzate la vostra comunicazione. Segmentate i clienti in base ai loro interessi e personalizzate i vostri messaggi.</a:t>
            </a:r>
            <a:endParaRPr i="1" sz="1400">
              <a:solidFill>
                <a:srgbClr val="4A8887"/>
              </a:solidFill>
              <a:latin typeface="Calibri"/>
              <a:ea typeface="Calibri"/>
              <a:cs typeface="Calibri"/>
              <a:sym typeface="Calibri"/>
            </a:endParaRPr>
          </a:p>
        </p:txBody>
      </p:sp>
      <p:sp>
        <p:nvSpPr>
          <p:cNvPr id="652" name="Google Shape;652;p6"/>
          <p:cNvSpPr txBox="1"/>
          <p:nvPr/>
        </p:nvSpPr>
        <p:spPr>
          <a:xfrm>
            <a:off x="1042023" y="7112923"/>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6</a:t>
            </a:r>
            <a:endParaRPr/>
          </a:p>
        </p:txBody>
      </p:sp>
      <p:pic>
        <p:nvPicPr>
          <p:cNvPr descr="Group brainstorm with solid fill" id="653" name="Google Shape;653;p6"/>
          <p:cNvPicPr preferRelativeResize="0"/>
          <p:nvPr/>
        </p:nvPicPr>
        <p:blipFill rotWithShape="1">
          <a:blip r:embed="rId3">
            <a:alphaModFix/>
          </a:blip>
          <a:srcRect b="0" l="0" r="0" t="0"/>
          <a:stretch/>
        </p:blipFill>
        <p:spPr>
          <a:xfrm>
            <a:off x="274047" y="6878429"/>
            <a:ext cx="829489" cy="829489"/>
          </a:xfrm>
          <a:prstGeom prst="rect">
            <a:avLst/>
          </a:prstGeom>
          <a:noFill/>
          <a:ln>
            <a:noFill/>
          </a:ln>
        </p:spPr>
      </p:pic>
      <p:pic>
        <p:nvPicPr>
          <p:cNvPr id="654" name="Google Shape;654;p6"/>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60" name="Google Shape;660;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61" name="Google Shape;661;p7"/>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Gestione dei clienti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62" name="Google Shape;662;p7"/>
          <p:cNvSpPr txBox="1"/>
          <p:nvPr/>
        </p:nvSpPr>
        <p:spPr>
          <a:xfrm>
            <a:off x="395288" y="3429038"/>
            <a:ext cx="6732587" cy="1255257"/>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HubSpot CRM: </a:t>
            </a:r>
            <a:r>
              <a:rPr b="0" i="0" lang="en-IE" sz="1400">
                <a:solidFill>
                  <a:srgbClr val="4B4B4B"/>
                </a:solidFill>
                <a:latin typeface="Calibri"/>
                <a:ea typeface="Calibri"/>
                <a:cs typeface="Calibri"/>
                <a:sym typeface="Calibri"/>
              </a:rPr>
              <a:t>Gestire le interazioni con i clienti e creare campagne di sensibilizzazione personalizzate.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1" i="0" lang="en-IE" sz="1400">
                <a:solidFill>
                  <a:srgbClr val="4A8887"/>
                </a:solidFill>
                <a:latin typeface="Calibri"/>
                <a:ea typeface="Calibri"/>
                <a:cs typeface="Calibri"/>
                <a:sym typeface="Calibri"/>
              </a:rPr>
              <a:t>hubspot.com/products/crm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WhatsApp Business: </a:t>
            </a:r>
            <a:r>
              <a:rPr b="0" i="0" lang="en-IE" sz="1400">
                <a:solidFill>
                  <a:srgbClr val="4B4B4B"/>
                </a:solidFill>
                <a:latin typeface="Calibri"/>
                <a:ea typeface="Calibri"/>
                <a:cs typeface="Calibri"/>
                <a:sym typeface="Calibri"/>
              </a:rPr>
              <a:t>Invia aggiornamenti rapidi o messaggi personali di ringraziamento ai sostenitori più fedeli.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https://business.</a:t>
            </a:r>
            <a:r>
              <a:rPr b="0" i="0" lang="en-IE" sz="1400">
                <a:solidFill>
                  <a:srgbClr val="4A8887"/>
                </a:solidFill>
                <a:latin typeface="Calibri"/>
                <a:ea typeface="Calibri"/>
                <a:cs typeface="Calibri"/>
                <a:sym typeface="Calibri"/>
              </a:rPr>
              <a:t>whatsapp.com/ </a:t>
            </a:r>
            <a:endParaRPr b="0" i="0" sz="1400">
              <a:solidFill>
                <a:srgbClr val="4A8887"/>
              </a:solidFill>
              <a:latin typeface="Calibri"/>
              <a:ea typeface="Calibri"/>
              <a:cs typeface="Calibri"/>
              <a:sym typeface="Calibri"/>
            </a:endParaRPr>
          </a:p>
        </p:txBody>
      </p:sp>
      <p:sp>
        <p:nvSpPr>
          <p:cNvPr id="663" name="Google Shape;663;p7"/>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HubSpot CRM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WhatsApp Business</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grpSp>
        <p:nvGrpSpPr>
          <p:cNvPr id="664" name="Google Shape;664;p7"/>
          <p:cNvGrpSpPr/>
          <p:nvPr/>
        </p:nvGrpSpPr>
        <p:grpSpPr>
          <a:xfrm>
            <a:off x="4413821" y="157244"/>
            <a:ext cx="829490" cy="829490"/>
            <a:chOff x="1341436" y="2907506"/>
            <a:chExt cx="4876809" cy="4876808"/>
          </a:xfrm>
        </p:grpSpPr>
        <p:sp>
          <p:nvSpPr>
            <p:cNvPr id="665" name="Google Shape;665;p7"/>
            <p:cNvSpPr/>
            <p:nvPr/>
          </p:nvSpPr>
          <p:spPr>
            <a:xfrm>
              <a:off x="2356670" y="2907506"/>
              <a:ext cx="2690018" cy="603046"/>
            </a:xfrm>
            <a:custGeom>
              <a:rect b="b" l="l" r="r" t="t"/>
              <a:pathLst>
                <a:path extrusionOk="0" h="603046" w="2690018">
                  <a:moveTo>
                    <a:pt x="95344" y="603047"/>
                  </a:moveTo>
                  <a:cubicBezTo>
                    <a:pt x="113975" y="603047"/>
                    <a:pt x="132806" y="597589"/>
                    <a:pt x="149313" y="586216"/>
                  </a:cubicBezTo>
                  <a:cubicBezTo>
                    <a:pt x="524959" y="327336"/>
                    <a:pt x="965462" y="190500"/>
                    <a:pt x="1423177" y="190500"/>
                  </a:cubicBezTo>
                  <a:cubicBezTo>
                    <a:pt x="1817226" y="190500"/>
                    <a:pt x="2205875" y="294637"/>
                    <a:pt x="2547127" y="491661"/>
                  </a:cubicBezTo>
                  <a:cubicBezTo>
                    <a:pt x="2592694" y="517979"/>
                    <a:pt x="2650940" y="502349"/>
                    <a:pt x="2677238" y="456800"/>
                  </a:cubicBezTo>
                  <a:cubicBezTo>
                    <a:pt x="2703546" y="411242"/>
                    <a:pt x="2687935" y="352987"/>
                    <a:pt x="2642377" y="326688"/>
                  </a:cubicBezTo>
                  <a:cubicBezTo>
                    <a:pt x="2272207" y="112967"/>
                    <a:pt x="1850611" y="0"/>
                    <a:pt x="1423177" y="0"/>
                  </a:cubicBezTo>
                  <a:cubicBezTo>
                    <a:pt x="926686" y="0"/>
                    <a:pt x="448807" y="148466"/>
                    <a:pt x="41213" y="429349"/>
                  </a:cubicBezTo>
                  <a:cubicBezTo>
                    <a:pt x="-2106" y="459200"/>
                    <a:pt x="-13022" y="518512"/>
                    <a:pt x="16829" y="561832"/>
                  </a:cubicBezTo>
                  <a:cubicBezTo>
                    <a:pt x="35308" y="588645"/>
                    <a:pt x="65073" y="603047"/>
                    <a:pt x="95344" y="6030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7"/>
            <p:cNvSpPr/>
            <p:nvPr/>
          </p:nvSpPr>
          <p:spPr>
            <a:xfrm>
              <a:off x="1341436" y="3593800"/>
              <a:ext cx="4876809" cy="4190514"/>
            </a:xfrm>
            <a:custGeom>
              <a:rect b="b" l="l" r="r" t="t"/>
              <a:pathLst>
                <a:path extrusionOk="0" h="4190514" w="4876809">
                  <a:moveTo>
                    <a:pt x="4326341" y="208903"/>
                  </a:moveTo>
                  <a:lnTo>
                    <a:pt x="4383996" y="213418"/>
                  </a:lnTo>
                  <a:cubicBezTo>
                    <a:pt x="4436479" y="217456"/>
                    <a:pt x="4482284" y="178337"/>
                    <a:pt x="4486399" y="125902"/>
                  </a:cubicBezTo>
                  <a:cubicBezTo>
                    <a:pt x="4490514" y="73467"/>
                    <a:pt x="4451318" y="27613"/>
                    <a:pt x="4398883" y="23499"/>
                  </a:cubicBezTo>
                  <a:lnTo>
                    <a:pt x="4102713" y="286"/>
                  </a:lnTo>
                  <a:cubicBezTo>
                    <a:pt x="4077529" y="-1666"/>
                    <a:pt x="4052583" y="6430"/>
                    <a:pt x="4033390" y="22841"/>
                  </a:cubicBezTo>
                  <a:cubicBezTo>
                    <a:pt x="4014178" y="39253"/>
                    <a:pt x="4002281" y="62627"/>
                    <a:pt x="4000310" y="87811"/>
                  </a:cubicBezTo>
                  <a:lnTo>
                    <a:pt x="3977097" y="383972"/>
                  </a:lnTo>
                  <a:cubicBezTo>
                    <a:pt x="3972982" y="436417"/>
                    <a:pt x="4012178" y="482261"/>
                    <a:pt x="4064613" y="486375"/>
                  </a:cubicBezTo>
                  <a:cubicBezTo>
                    <a:pt x="4067147" y="486576"/>
                    <a:pt x="4069661" y="486671"/>
                    <a:pt x="4072157" y="486671"/>
                  </a:cubicBezTo>
                  <a:cubicBezTo>
                    <a:pt x="4121382" y="486671"/>
                    <a:pt x="4163102" y="448771"/>
                    <a:pt x="4167016" y="398860"/>
                  </a:cubicBezTo>
                  <a:lnTo>
                    <a:pt x="4173017" y="322260"/>
                  </a:lnTo>
                  <a:cubicBezTo>
                    <a:pt x="4505125" y="724329"/>
                    <a:pt x="4686300" y="1226030"/>
                    <a:pt x="4686300" y="1752115"/>
                  </a:cubicBezTo>
                  <a:cubicBezTo>
                    <a:pt x="4686300" y="2991612"/>
                    <a:pt x="3677898" y="4000024"/>
                    <a:pt x="2438400" y="4000024"/>
                  </a:cubicBezTo>
                  <a:cubicBezTo>
                    <a:pt x="1198912" y="4000015"/>
                    <a:pt x="190500" y="2991612"/>
                    <a:pt x="190500" y="1752105"/>
                  </a:cubicBezTo>
                  <a:cubicBezTo>
                    <a:pt x="190500" y="1294886"/>
                    <a:pt x="327022" y="854841"/>
                    <a:pt x="585302" y="479556"/>
                  </a:cubicBezTo>
                  <a:cubicBezTo>
                    <a:pt x="615125" y="436217"/>
                    <a:pt x="604171" y="376914"/>
                    <a:pt x="560842" y="347091"/>
                  </a:cubicBezTo>
                  <a:cubicBezTo>
                    <a:pt x="517503" y="317259"/>
                    <a:pt x="458200" y="328222"/>
                    <a:pt x="428377" y="371552"/>
                  </a:cubicBezTo>
                  <a:cubicBezTo>
                    <a:pt x="148133" y="778764"/>
                    <a:pt x="0" y="1256148"/>
                    <a:pt x="0" y="1752105"/>
                  </a:cubicBezTo>
                  <a:cubicBezTo>
                    <a:pt x="0" y="2403425"/>
                    <a:pt x="253632" y="3015768"/>
                    <a:pt x="714194" y="3476321"/>
                  </a:cubicBezTo>
                  <a:cubicBezTo>
                    <a:pt x="1174747" y="3936883"/>
                    <a:pt x="1787081" y="4190515"/>
                    <a:pt x="2438410" y="4190515"/>
                  </a:cubicBezTo>
                  <a:cubicBezTo>
                    <a:pt x="3089739" y="4190515"/>
                    <a:pt x="3702063" y="3936883"/>
                    <a:pt x="4162625" y="3476321"/>
                  </a:cubicBezTo>
                  <a:cubicBezTo>
                    <a:pt x="4623178" y="3015768"/>
                    <a:pt x="4876810" y="2403425"/>
                    <a:pt x="4876810" y="1752105"/>
                  </a:cubicBezTo>
                  <a:cubicBezTo>
                    <a:pt x="4876810" y="1184834"/>
                    <a:pt x="4682528" y="643728"/>
                    <a:pt x="4326341" y="2089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7"/>
            <p:cNvSpPr/>
            <p:nvPr/>
          </p:nvSpPr>
          <p:spPr>
            <a:xfrm>
              <a:off x="1923504" y="3489577"/>
              <a:ext cx="3712682" cy="3712665"/>
            </a:xfrm>
            <a:custGeom>
              <a:rect b="b" l="l" r="r" t="t"/>
              <a:pathLst>
                <a:path extrusionOk="0" h="3712665" w="3712682">
                  <a:moveTo>
                    <a:pt x="115010" y="2108617"/>
                  </a:moveTo>
                  <a:lnTo>
                    <a:pt x="296861" y="2265390"/>
                  </a:lnTo>
                  <a:lnTo>
                    <a:pt x="220728" y="2512306"/>
                  </a:lnTo>
                  <a:cubicBezTo>
                    <a:pt x="190715" y="2605575"/>
                    <a:pt x="201592" y="2706378"/>
                    <a:pt x="250608" y="2789007"/>
                  </a:cubicBezTo>
                  <a:cubicBezTo>
                    <a:pt x="299157" y="2870856"/>
                    <a:pt x="381177" y="2928015"/>
                    <a:pt x="475484" y="2945808"/>
                  </a:cubicBezTo>
                  <a:lnTo>
                    <a:pt x="710399" y="2990471"/>
                  </a:lnTo>
                  <a:lnTo>
                    <a:pt x="768787" y="3246150"/>
                  </a:lnTo>
                  <a:cubicBezTo>
                    <a:pt x="789609" y="3339924"/>
                    <a:pt x="849511" y="3420420"/>
                    <a:pt x="933122" y="3467016"/>
                  </a:cubicBezTo>
                  <a:cubicBezTo>
                    <a:pt x="1015913" y="3513136"/>
                    <a:pt x="1114821" y="3521670"/>
                    <a:pt x="1204480" y="3490400"/>
                  </a:cubicBezTo>
                  <a:lnTo>
                    <a:pt x="1430689" y="3411466"/>
                  </a:lnTo>
                  <a:lnTo>
                    <a:pt x="1612159" y="3606995"/>
                  </a:lnTo>
                  <a:cubicBezTo>
                    <a:pt x="1675053" y="3674375"/>
                    <a:pt x="1763740" y="3712675"/>
                    <a:pt x="1856352" y="3712665"/>
                  </a:cubicBezTo>
                  <a:cubicBezTo>
                    <a:pt x="1858514" y="3712665"/>
                    <a:pt x="1860676" y="3712647"/>
                    <a:pt x="1862838" y="3712609"/>
                  </a:cubicBezTo>
                  <a:cubicBezTo>
                    <a:pt x="1957507" y="3710780"/>
                    <a:pt x="2047071" y="3668908"/>
                    <a:pt x="2108612" y="3597661"/>
                  </a:cubicBezTo>
                  <a:lnTo>
                    <a:pt x="2265393" y="3415800"/>
                  </a:lnTo>
                  <a:lnTo>
                    <a:pt x="2512338" y="3491943"/>
                  </a:lnTo>
                  <a:cubicBezTo>
                    <a:pt x="2605598" y="3521937"/>
                    <a:pt x="2706391" y="3511059"/>
                    <a:pt x="2789021" y="3462053"/>
                  </a:cubicBezTo>
                  <a:cubicBezTo>
                    <a:pt x="2870869" y="3413495"/>
                    <a:pt x="2928028" y="3331485"/>
                    <a:pt x="2945821" y="3237178"/>
                  </a:cubicBezTo>
                  <a:lnTo>
                    <a:pt x="2990474" y="3002253"/>
                  </a:lnTo>
                  <a:lnTo>
                    <a:pt x="3246154" y="2943874"/>
                  </a:lnTo>
                  <a:cubicBezTo>
                    <a:pt x="3339927" y="2923053"/>
                    <a:pt x="3420423" y="2863150"/>
                    <a:pt x="3467020" y="2779530"/>
                  </a:cubicBezTo>
                  <a:cubicBezTo>
                    <a:pt x="3513149" y="2696739"/>
                    <a:pt x="3521665" y="2597841"/>
                    <a:pt x="3490394" y="2508172"/>
                  </a:cubicBezTo>
                  <a:lnTo>
                    <a:pt x="3411470" y="2281963"/>
                  </a:lnTo>
                  <a:lnTo>
                    <a:pt x="3606961" y="2100531"/>
                  </a:lnTo>
                  <a:cubicBezTo>
                    <a:pt x="3675912" y="2036237"/>
                    <a:pt x="3714431" y="1944902"/>
                    <a:pt x="3712622" y="1849947"/>
                  </a:cubicBezTo>
                  <a:cubicBezTo>
                    <a:pt x="3710821" y="1755211"/>
                    <a:pt x="3668940" y="1665600"/>
                    <a:pt x="3597664" y="1604040"/>
                  </a:cubicBezTo>
                  <a:lnTo>
                    <a:pt x="3415813" y="1447268"/>
                  </a:lnTo>
                  <a:lnTo>
                    <a:pt x="3491918" y="1200428"/>
                  </a:lnTo>
                  <a:cubicBezTo>
                    <a:pt x="3521960" y="1107149"/>
                    <a:pt x="3511092" y="1006299"/>
                    <a:pt x="3462067" y="923650"/>
                  </a:cubicBezTo>
                  <a:cubicBezTo>
                    <a:pt x="3413508" y="841802"/>
                    <a:pt x="3331498" y="784633"/>
                    <a:pt x="3237191" y="766840"/>
                  </a:cubicBezTo>
                  <a:lnTo>
                    <a:pt x="3002266" y="722177"/>
                  </a:lnTo>
                  <a:lnTo>
                    <a:pt x="2943887" y="466517"/>
                  </a:lnTo>
                  <a:cubicBezTo>
                    <a:pt x="2923056" y="372743"/>
                    <a:pt x="2863163" y="292238"/>
                    <a:pt x="2779553" y="245651"/>
                  </a:cubicBezTo>
                  <a:cubicBezTo>
                    <a:pt x="2696771" y="199522"/>
                    <a:pt x="2597863" y="190997"/>
                    <a:pt x="2508195" y="222267"/>
                  </a:cubicBezTo>
                  <a:lnTo>
                    <a:pt x="2281976" y="301201"/>
                  </a:lnTo>
                  <a:lnTo>
                    <a:pt x="2100696" y="105872"/>
                  </a:lnTo>
                  <a:cubicBezTo>
                    <a:pt x="2100639" y="105824"/>
                    <a:pt x="2100592" y="105767"/>
                    <a:pt x="2100544" y="105710"/>
                  </a:cubicBezTo>
                  <a:cubicBezTo>
                    <a:pt x="2036260" y="36768"/>
                    <a:pt x="1945334" y="-1713"/>
                    <a:pt x="1850017" y="59"/>
                  </a:cubicBezTo>
                  <a:cubicBezTo>
                    <a:pt x="1755234" y="1859"/>
                    <a:pt x="1665604" y="43731"/>
                    <a:pt x="1604053" y="115006"/>
                  </a:cubicBezTo>
                  <a:lnTo>
                    <a:pt x="1447281" y="296858"/>
                  </a:lnTo>
                  <a:lnTo>
                    <a:pt x="1200374" y="220724"/>
                  </a:lnTo>
                  <a:cubicBezTo>
                    <a:pt x="1107106" y="190721"/>
                    <a:pt x="1006293" y="201598"/>
                    <a:pt x="923664" y="250614"/>
                  </a:cubicBezTo>
                  <a:cubicBezTo>
                    <a:pt x="841815" y="299172"/>
                    <a:pt x="784656" y="381182"/>
                    <a:pt x="766863" y="475480"/>
                  </a:cubicBezTo>
                  <a:lnTo>
                    <a:pt x="722200" y="710404"/>
                  </a:lnTo>
                  <a:lnTo>
                    <a:pt x="466530" y="768783"/>
                  </a:lnTo>
                  <a:cubicBezTo>
                    <a:pt x="372766" y="789605"/>
                    <a:pt x="292261" y="849508"/>
                    <a:pt x="245664" y="933118"/>
                  </a:cubicBezTo>
                  <a:cubicBezTo>
                    <a:pt x="199535" y="1015909"/>
                    <a:pt x="191010" y="1114817"/>
                    <a:pt x="222281" y="1204485"/>
                  </a:cubicBezTo>
                  <a:lnTo>
                    <a:pt x="301214" y="1430704"/>
                  </a:lnTo>
                  <a:lnTo>
                    <a:pt x="105676" y="1612174"/>
                  </a:lnTo>
                  <a:cubicBezTo>
                    <a:pt x="36724" y="1676535"/>
                    <a:pt x="-1766" y="1767899"/>
                    <a:pt x="62" y="1862844"/>
                  </a:cubicBezTo>
                  <a:cubicBezTo>
                    <a:pt x="1882" y="1957513"/>
                    <a:pt x="43754" y="2047076"/>
                    <a:pt x="115010" y="2108617"/>
                  </a:cubicBezTo>
                  <a:close/>
                  <a:moveTo>
                    <a:pt x="235463" y="1751611"/>
                  </a:moveTo>
                  <a:lnTo>
                    <a:pt x="476455" y="1527945"/>
                  </a:lnTo>
                  <a:cubicBezTo>
                    <a:pt x="504192" y="1502199"/>
                    <a:pt x="514060" y="1462480"/>
                    <a:pt x="501592" y="1426751"/>
                  </a:cubicBezTo>
                  <a:lnTo>
                    <a:pt x="402141" y="1141735"/>
                  </a:lnTo>
                  <a:cubicBezTo>
                    <a:pt x="388578" y="1102835"/>
                    <a:pt x="392092" y="1061677"/>
                    <a:pt x="412066" y="1025844"/>
                  </a:cubicBezTo>
                  <a:cubicBezTo>
                    <a:pt x="432202" y="989706"/>
                    <a:pt x="467102" y="963798"/>
                    <a:pt x="508374" y="954625"/>
                  </a:cubicBezTo>
                  <a:lnTo>
                    <a:pt x="825337" y="882245"/>
                  </a:lnTo>
                  <a:cubicBezTo>
                    <a:pt x="862237" y="873825"/>
                    <a:pt x="890640" y="844355"/>
                    <a:pt x="897708" y="807179"/>
                  </a:cubicBezTo>
                  <a:lnTo>
                    <a:pt x="954039" y="510922"/>
                  </a:lnTo>
                  <a:cubicBezTo>
                    <a:pt x="961830" y="469651"/>
                    <a:pt x="985557" y="435380"/>
                    <a:pt x="1020857" y="414444"/>
                  </a:cubicBezTo>
                  <a:cubicBezTo>
                    <a:pt x="1057166" y="392898"/>
                    <a:pt x="1100314" y="388536"/>
                    <a:pt x="1142348" y="402166"/>
                  </a:cubicBezTo>
                  <a:cubicBezTo>
                    <a:pt x="1142777" y="402309"/>
                    <a:pt x="1143215" y="402442"/>
                    <a:pt x="1143653" y="402576"/>
                  </a:cubicBezTo>
                  <a:lnTo>
                    <a:pt x="1450682" y="497245"/>
                  </a:lnTo>
                  <a:cubicBezTo>
                    <a:pt x="1486848" y="508408"/>
                    <a:pt x="1526186" y="497083"/>
                    <a:pt x="1550894" y="468412"/>
                  </a:cubicBezTo>
                  <a:lnTo>
                    <a:pt x="1748290" y="239441"/>
                  </a:lnTo>
                  <a:cubicBezTo>
                    <a:pt x="1774865" y="208675"/>
                    <a:pt x="1812279" y="191292"/>
                    <a:pt x="1853646" y="190511"/>
                  </a:cubicBezTo>
                  <a:cubicBezTo>
                    <a:pt x="1894490" y="189787"/>
                    <a:pt x="1933628" y="206103"/>
                    <a:pt x="1961060" y="235440"/>
                  </a:cubicBezTo>
                  <a:lnTo>
                    <a:pt x="2184717" y="476432"/>
                  </a:lnTo>
                  <a:cubicBezTo>
                    <a:pt x="2210462" y="504169"/>
                    <a:pt x="2250163" y="514037"/>
                    <a:pt x="2285920" y="501569"/>
                  </a:cubicBezTo>
                  <a:lnTo>
                    <a:pt x="2570936" y="402118"/>
                  </a:lnTo>
                  <a:cubicBezTo>
                    <a:pt x="2609827" y="388545"/>
                    <a:pt x="2650984" y="392060"/>
                    <a:pt x="2686827" y="412043"/>
                  </a:cubicBezTo>
                  <a:cubicBezTo>
                    <a:pt x="2722965" y="432179"/>
                    <a:pt x="2748882" y="467079"/>
                    <a:pt x="2758045" y="508351"/>
                  </a:cubicBezTo>
                  <a:lnTo>
                    <a:pt x="2830426" y="825305"/>
                  </a:lnTo>
                  <a:cubicBezTo>
                    <a:pt x="2838855" y="862205"/>
                    <a:pt x="2868326" y="890608"/>
                    <a:pt x="2905492" y="897676"/>
                  </a:cubicBezTo>
                  <a:lnTo>
                    <a:pt x="3201748" y="953997"/>
                  </a:lnTo>
                  <a:cubicBezTo>
                    <a:pt x="3243030" y="961788"/>
                    <a:pt x="3277301" y="985525"/>
                    <a:pt x="3298237" y="1020824"/>
                  </a:cubicBezTo>
                  <a:cubicBezTo>
                    <a:pt x="3319782" y="1057134"/>
                    <a:pt x="3324145" y="1100282"/>
                    <a:pt x="3310514" y="1142306"/>
                  </a:cubicBezTo>
                  <a:cubicBezTo>
                    <a:pt x="3310371" y="1142744"/>
                    <a:pt x="3310238" y="1143182"/>
                    <a:pt x="3310105" y="1143621"/>
                  </a:cubicBezTo>
                  <a:lnTo>
                    <a:pt x="3215436" y="1450659"/>
                  </a:lnTo>
                  <a:cubicBezTo>
                    <a:pt x="3204282" y="1486816"/>
                    <a:pt x="3215598" y="1526154"/>
                    <a:pt x="3244258" y="1550872"/>
                  </a:cubicBezTo>
                  <a:lnTo>
                    <a:pt x="3473230" y="1748268"/>
                  </a:lnTo>
                  <a:cubicBezTo>
                    <a:pt x="3503996" y="1774852"/>
                    <a:pt x="3521388" y="1812247"/>
                    <a:pt x="3522179" y="1853576"/>
                  </a:cubicBezTo>
                  <a:cubicBezTo>
                    <a:pt x="3522960" y="1894514"/>
                    <a:pt x="3506510" y="1933748"/>
                    <a:pt x="3477230" y="1961046"/>
                  </a:cubicBezTo>
                  <a:lnTo>
                    <a:pt x="3236229" y="2184703"/>
                  </a:lnTo>
                  <a:cubicBezTo>
                    <a:pt x="3208492" y="2210449"/>
                    <a:pt x="3198624" y="2250168"/>
                    <a:pt x="3211092" y="2285897"/>
                  </a:cubicBezTo>
                  <a:lnTo>
                    <a:pt x="3310533" y="2570913"/>
                  </a:lnTo>
                  <a:cubicBezTo>
                    <a:pt x="3324106" y="2609813"/>
                    <a:pt x="3320582" y="2650971"/>
                    <a:pt x="3300618" y="2686804"/>
                  </a:cubicBezTo>
                  <a:cubicBezTo>
                    <a:pt x="3280482" y="2722942"/>
                    <a:pt x="3245582" y="2748859"/>
                    <a:pt x="3204310" y="2758022"/>
                  </a:cubicBezTo>
                  <a:lnTo>
                    <a:pt x="2887347" y="2830403"/>
                  </a:lnTo>
                  <a:cubicBezTo>
                    <a:pt x="2850457" y="2838823"/>
                    <a:pt x="2822053" y="2868293"/>
                    <a:pt x="2814976" y="2905469"/>
                  </a:cubicBezTo>
                  <a:lnTo>
                    <a:pt x="2758655" y="3201725"/>
                  </a:lnTo>
                  <a:cubicBezTo>
                    <a:pt x="2750873" y="3242997"/>
                    <a:pt x="2727137" y="3277268"/>
                    <a:pt x="2691837" y="3298204"/>
                  </a:cubicBezTo>
                  <a:cubicBezTo>
                    <a:pt x="2655518" y="3319740"/>
                    <a:pt x="2612408" y="3324112"/>
                    <a:pt x="2570346" y="3310482"/>
                  </a:cubicBezTo>
                  <a:cubicBezTo>
                    <a:pt x="2569917" y="3310339"/>
                    <a:pt x="2569479" y="3310206"/>
                    <a:pt x="2569041" y="3310072"/>
                  </a:cubicBezTo>
                  <a:lnTo>
                    <a:pt x="2262002" y="3215403"/>
                  </a:lnTo>
                  <a:cubicBezTo>
                    <a:pt x="2225855" y="3204250"/>
                    <a:pt x="2186517" y="3215565"/>
                    <a:pt x="2161790" y="3244226"/>
                  </a:cubicBezTo>
                  <a:lnTo>
                    <a:pt x="1964384" y="3473207"/>
                  </a:lnTo>
                  <a:cubicBezTo>
                    <a:pt x="1937819" y="3503963"/>
                    <a:pt x="1900452" y="3521346"/>
                    <a:pt x="1859171" y="3522147"/>
                  </a:cubicBezTo>
                  <a:cubicBezTo>
                    <a:pt x="1818290" y="3522918"/>
                    <a:pt x="1778942" y="3506487"/>
                    <a:pt x="1751615" y="3477207"/>
                  </a:cubicBezTo>
                  <a:lnTo>
                    <a:pt x="1527958" y="3236216"/>
                  </a:lnTo>
                  <a:cubicBezTo>
                    <a:pt x="1509613" y="3216451"/>
                    <a:pt x="1484172" y="3205755"/>
                    <a:pt x="1458121" y="3205755"/>
                  </a:cubicBezTo>
                  <a:cubicBezTo>
                    <a:pt x="1447624" y="3205755"/>
                    <a:pt x="1437023" y="3207498"/>
                    <a:pt x="1426765" y="3211079"/>
                  </a:cubicBezTo>
                  <a:lnTo>
                    <a:pt x="1141748" y="3310530"/>
                  </a:lnTo>
                  <a:cubicBezTo>
                    <a:pt x="1102867" y="3324103"/>
                    <a:pt x="1061700" y="3320578"/>
                    <a:pt x="1025857" y="3300605"/>
                  </a:cubicBezTo>
                  <a:cubicBezTo>
                    <a:pt x="989719" y="3280469"/>
                    <a:pt x="963811" y="3245569"/>
                    <a:pt x="954639" y="3204307"/>
                  </a:cubicBezTo>
                  <a:lnTo>
                    <a:pt x="882258" y="2887334"/>
                  </a:lnTo>
                  <a:cubicBezTo>
                    <a:pt x="873838" y="2850434"/>
                    <a:pt x="844368" y="2822030"/>
                    <a:pt x="807192" y="2814963"/>
                  </a:cubicBezTo>
                  <a:lnTo>
                    <a:pt x="510945" y="2758641"/>
                  </a:lnTo>
                  <a:cubicBezTo>
                    <a:pt x="469673" y="2750850"/>
                    <a:pt x="435402" y="2727123"/>
                    <a:pt x="414457" y="2691824"/>
                  </a:cubicBezTo>
                  <a:cubicBezTo>
                    <a:pt x="392921" y="2655505"/>
                    <a:pt x="388559" y="2612366"/>
                    <a:pt x="402179" y="2570342"/>
                  </a:cubicBezTo>
                  <a:cubicBezTo>
                    <a:pt x="402322" y="2569904"/>
                    <a:pt x="402455" y="2569475"/>
                    <a:pt x="402589" y="2569037"/>
                  </a:cubicBezTo>
                  <a:lnTo>
                    <a:pt x="497258" y="2261999"/>
                  </a:lnTo>
                  <a:cubicBezTo>
                    <a:pt x="508402" y="2225832"/>
                    <a:pt x="497086" y="2186494"/>
                    <a:pt x="468426" y="2161786"/>
                  </a:cubicBezTo>
                  <a:lnTo>
                    <a:pt x="239464" y="1964390"/>
                  </a:lnTo>
                  <a:cubicBezTo>
                    <a:pt x="208707" y="1937815"/>
                    <a:pt x="191324" y="1900448"/>
                    <a:pt x="190524" y="1859167"/>
                  </a:cubicBezTo>
                  <a:cubicBezTo>
                    <a:pt x="189734" y="1818210"/>
                    <a:pt x="206183" y="1778938"/>
                    <a:pt x="235463" y="17516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7"/>
            <p:cNvSpPr/>
            <p:nvPr/>
          </p:nvSpPr>
          <p:spPr>
            <a:xfrm>
              <a:off x="2735285" y="4813569"/>
              <a:ext cx="643625" cy="1064574"/>
            </a:xfrm>
            <a:custGeom>
              <a:rect b="b" l="l" r="r" t="t"/>
              <a:pathLst>
                <a:path extrusionOk="0" h="1064574" w="643625">
                  <a:moveTo>
                    <a:pt x="17071" y="914918"/>
                  </a:moveTo>
                  <a:cubicBezTo>
                    <a:pt x="-3189" y="944026"/>
                    <a:pt x="-5599" y="981993"/>
                    <a:pt x="10822" y="1013425"/>
                  </a:cubicBezTo>
                  <a:cubicBezTo>
                    <a:pt x="27253" y="1044867"/>
                    <a:pt x="59781" y="1064575"/>
                    <a:pt x="95252" y="1064575"/>
                  </a:cubicBezTo>
                  <a:lnTo>
                    <a:pt x="548375" y="1064575"/>
                  </a:lnTo>
                  <a:cubicBezTo>
                    <a:pt x="600982" y="1064575"/>
                    <a:pt x="643625" y="1021931"/>
                    <a:pt x="643625" y="969325"/>
                  </a:cubicBezTo>
                  <a:cubicBezTo>
                    <a:pt x="643625" y="916718"/>
                    <a:pt x="600982" y="874075"/>
                    <a:pt x="548375" y="874075"/>
                  </a:cubicBezTo>
                  <a:lnTo>
                    <a:pt x="277589" y="874075"/>
                  </a:lnTo>
                  <a:lnTo>
                    <a:pt x="558072" y="471072"/>
                  </a:lnTo>
                  <a:cubicBezTo>
                    <a:pt x="559605" y="468872"/>
                    <a:pt x="561044" y="466605"/>
                    <a:pt x="562387" y="464290"/>
                  </a:cubicBezTo>
                  <a:cubicBezTo>
                    <a:pt x="647721" y="316462"/>
                    <a:pt x="596896" y="126762"/>
                    <a:pt x="449077" y="41418"/>
                  </a:cubicBezTo>
                  <a:cubicBezTo>
                    <a:pt x="301240" y="-43935"/>
                    <a:pt x="111549" y="6890"/>
                    <a:pt x="26205" y="154728"/>
                  </a:cubicBezTo>
                  <a:cubicBezTo>
                    <a:pt x="-103" y="200286"/>
                    <a:pt x="15509" y="258541"/>
                    <a:pt x="61067" y="284839"/>
                  </a:cubicBezTo>
                  <a:cubicBezTo>
                    <a:pt x="106644" y="311147"/>
                    <a:pt x="164870" y="295536"/>
                    <a:pt x="191178" y="249978"/>
                  </a:cubicBezTo>
                  <a:cubicBezTo>
                    <a:pt x="224001" y="193123"/>
                    <a:pt x="296973" y="173568"/>
                    <a:pt x="353818" y="206391"/>
                  </a:cubicBezTo>
                  <a:cubicBezTo>
                    <a:pt x="409672" y="238643"/>
                    <a:pt x="429522" y="309633"/>
                    <a:pt x="399080" y="3660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7"/>
            <p:cNvSpPr/>
            <p:nvPr/>
          </p:nvSpPr>
          <p:spPr>
            <a:xfrm>
              <a:off x="3417020" y="4813676"/>
              <a:ext cx="731043" cy="1064467"/>
            </a:xfrm>
            <a:custGeom>
              <a:rect b="b" l="l" r="r" t="t"/>
              <a:pathLst>
                <a:path extrusionOk="0" h="1064467" w="731043">
                  <a:moveTo>
                    <a:pt x="95250" y="837344"/>
                  </a:moveTo>
                  <a:lnTo>
                    <a:pt x="445294" y="837344"/>
                  </a:lnTo>
                  <a:lnTo>
                    <a:pt x="445294" y="969218"/>
                  </a:lnTo>
                  <a:cubicBezTo>
                    <a:pt x="445294" y="1021824"/>
                    <a:pt x="487947" y="1064468"/>
                    <a:pt x="540544" y="1064468"/>
                  </a:cubicBezTo>
                  <a:cubicBezTo>
                    <a:pt x="593141" y="1064468"/>
                    <a:pt x="635794" y="1021824"/>
                    <a:pt x="635794" y="969218"/>
                  </a:cubicBezTo>
                  <a:lnTo>
                    <a:pt x="635794" y="837344"/>
                  </a:lnTo>
                  <a:cubicBezTo>
                    <a:pt x="688391" y="837344"/>
                    <a:pt x="731044" y="794701"/>
                    <a:pt x="731044" y="742094"/>
                  </a:cubicBezTo>
                  <a:cubicBezTo>
                    <a:pt x="731044" y="689488"/>
                    <a:pt x="688391" y="646844"/>
                    <a:pt x="635794" y="646844"/>
                  </a:cubicBezTo>
                  <a:lnTo>
                    <a:pt x="635794" y="95251"/>
                  </a:lnTo>
                  <a:cubicBezTo>
                    <a:pt x="635794" y="53541"/>
                    <a:pt x="608647" y="16680"/>
                    <a:pt x="568823" y="4297"/>
                  </a:cubicBezTo>
                  <a:cubicBezTo>
                    <a:pt x="529009" y="-8076"/>
                    <a:pt x="485737" y="6888"/>
                    <a:pt x="462086" y="41245"/>
                  </a:cubicBezTo>
                  <a:lnTo>
                    <a:pt x="16792" y="688087"/>
                  </a:lnTo>
                  <a:cubicBezTo>
                    <a:pt x="-3267" y="717234"/>
                    <a:pt x="-5525" y="755096"/>
                    <a:pt x="10935" y="786414"/>
                  </a:cubicBezTo>
                  <a:cubicBezTo>
                    <a:pt x="27403" y="817732"/>
                    <a:pt x="59874" y="837344"/>
                    <a:pt x="95250" y="837344"/>
                  </a:cubicBezTo>
                  <a:close/>
                  <a:moveTo>
                    <a:pt x="445294" y="401594"/>
                  </a:moveTo>
                  <a:lnTo>
                    <a:pt x="445294" y="646844"/>
                  </a:lnTo>
                  <a:lnTo>
                    <a:pt x="276453" y="646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7"/>
            <p:cNvSpPr/>
            <p:nvPr/>
          </p:nvSpPr>
          <p:spPr>
            <a:xfrm>
              <a:off x="4252886" y="5233396"/>
              <a:ext cx="571518" cy="644747"/>
            </a:xfrm>
            <a:custGeom>
              <a:rect b="b" l="l" r="r" t="t"/>
              <a:pathLst>
                <a:path extrusionOk="0" h="644747" w="571518">
                  <a:moveTo>
                    <a:pt x="95250" y="644747"/>
                  </a:moveTo>
                  <a:cubicBezTo>
                    <a:pt x="147847" y="644747"/>
                    <a:pt x="190500" y="602104"/>
                    <a:pt x="190500" y="549497"/>
                  </a:cubicBezTo>
                  <a:lnTo>
                    <a:pt x="190500" y="417624"/>
                  </a:lnTo>
                  <a:lnTo>
                    <a:pt x="381019" y="417624"/>
                  </a:lnTo>
                  <a:lnTo>
                    <a:pt x="381019" y="549497"/>
                  </a:lnTo>
                  <a:cubicBezTo>
                    <a:pt x="381019" y="602104"/>
                    <a:pt x="423672" y="644747"/>
                    <a:pt x="476269" y="644747"/>
                  </a:cubicBezTo>
                  <a:cubicBezTo>
                    <a:pt x="528866" y="644747"/>
                    <a:pt x="571519" y="602104"/>
                    <a:pt x="571519" y="549497"/>
                  </a:cubicBezTo>
                  <a:lnTo>
                    <a:pt x="571519" y="95250"/>
                  </a:lnTo>
                  <a:cubicBezTo>
                    <a:pt x="571519" y="42643"/>
                    <a:pt x="528866" y="0"/>
                    <a:pt x="476269" y="0"/>
                  </a:cubicBezTo>
                  <a:cubicBezTo>
                    <a:pt x="423672" y="0"/>
                    <a:pt x="381019" y="42643"/>
                    <a:pt x="381019" y="95250"/>
                  </a:cubicBezTo>
                  <a:lnTo>
                    <a:pt x="381019" y="227123"/>
                  </a:lnTo>
                  <a:lnTo>
                    <a:pt x="190500" y="227123"/>
                  </a:lnTo>
                  <a:lnTo>
                    <a:pt x="190500" y="95250"/>
                  </a:lnTo>
                  <a:cubicBezTo>
                    <a:pt x="190500" y="42643"/>
                    <a:pt x="147847" y="0"/>
                    <a:pt x="95250" y="0"/>
                  </a:cubicBezTo>
                  <a:cubicBezTo>
                    <a:pt x="42653" y="0"/>
                    <a:pt x="0" y="42643"/>
                    <a:pt x="0" y="95250"/>
                  </a:cubicBezTo>
                  <a:lnTo>
                    <a:pt x="0" y="549497"/>
                  </a:lnTo>
                  <a:cubicBezTo>
                    <a:pt x="0" y="602104"/>
                    <a:pt x="42653" y="644747"/>
                    <a:pt x="95250" y="6447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7"/>
            <p:cNvSpPr/>
            <p:nvPr/>
          </p:nvSpPr>
          <p:spPr>
            <a:xfrm>
              <a:off x="2028487" y="3595708"/>
              <a:ext cx="190533" cy="190516"/>
            </a:xfrm>
            <a:custGeom>
              <a:rect b="b" l="l" r="r" t="t"/>
              <a:pathLst>
                <a:path extrusionOk="0" h="190516" w="190533">
                  <a:moveTo>
                    <a:pt x="95248" y="190517"/>
                  </a:moveTo>
                  <a:cubicBezTo>
                    <a:pt x="119641" y="190517"/>
                    <a:pt x="144035" y="181201"/>
                    <a:pt x="162637" y="162599"/>
                  </a:cubicBezTo>
                  <a:cubicBezTo>
                    <a:pt x="199832" y="125404"/>
                    <a:pt x="199832" y="65091"/>
                    <a:pt x="162637" y="27896"/>
                  </a:cubicBezTo>
                  <a:cubicBezTo>
                    <a:pt x="125442" y="-9299"/>
                    <a:pt x="65139" y="-9299"/>
                    <a:pt x="27934" y="27896"/>
                  </a:cubicBezTo>
                  <a:lnTo>
                    <a:pt x="27887" y="27944"/>
                  </a:lnTo>
                  <a:cubicBezTo>
                    <a:pt x="-9308" y="65139"/>
                    <a:pt x="-9289" y="125423"/>
                    <a:pt x="27906" y="162618"/>
                  </a:cubicBezTo>
                  <a:cubicBezTo>
                    <a:pt x="46499" y="181220"/>
                    <a:pt x="70873" y="190517"/>
                    <a:pt x="95248" y="1905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72" name="Google Shape;672;p7"/>
          <p:cNvSpPr txBox="1"/>
          <p:nvPr/>
        </p:nvSpPr>
        <p:spPr>
          <a:xfrm>
            <a:off x="395288" y="5615921"/>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coordinare gli eventi culturali tra le parti interessate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Coordinare eventi culturali con più interlocutori e con un'infrastruttura di comunicazione limitata.</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Semplificate la pianificazione degli eventi con strumenti di collaborazione che migliorano il tracciamento delle attività, gli aggiornamenti in tempo reale e una comunicazione chiara.</a:t>
            </a:r>
            <a:endParaRPr i="1" sz="1400">
              <a:solidFill>
                <a:srgbClr val="4A8887"/>
              </a:solidFill>
              <a:latin typeface="Calibri"/>
              <a:ea typeface="Calibri"/>
              <a:cs typeface="Calibri"/>
              <a:sym typeface="Calibri"/>
            </a:endParaRPr>
          </a:p>
        </p:txBody>
      </p:sp>
      <p:sp>
        <p:nvSpPr>
          <p:cNvPr id="673" name="Google Shape;673;p7"/>
          <p:cNvSpPr txBox="1"/>
          <p:nvPr/>
        </p:nvSpPr>
        <p:spPr>
          <a:xfrm>
            <a:off x="1042023" y="5008489"/>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7</a:t>
            </a:r>
            <a:endParaRPr/>
          </a:p>
        </p:txBody>
      </p:sp>
      <p:pic>
        <p:nvPicPr>
          <p:cNvPr descr="Group brainstorm with solid fill" id="674" name="Google Shape;674;p7"/>
          <p:cNvPicPr preferRelativeResize="0"/>
          <p:nvPr/>
        </p:nvPicPr>
        <p:blipFill rotWithShape="1">
          <a:blip r:embed="rId5">
            <a:alphaModFix/>
          </a:blip>
          <a:srcRect b="0" l="0" r="0" t="0"/>
          <a:stretch/>
        </p:blipFill>
        <p:spPr>
          <a:xfrm>
            <a:off x="274047" y="4790037"/>
            <a:ext cx="829489" cy="829489"/>
          </a:xfrm>
          <a:prstGeom prst="rect">
            <a:avLst/>
          </a:prstGeom>
          <a:noFill/>
          <a:ln>
            <a:noFill/>
          </a:ln>
        </p:spPr>
      </p:pic>
      <p:sp>
        <p:nvSpPr>
          <p:cNvPr id="675" name="Google Shape;675;p7"/>
          <p:cNvSpPr txBox="1"/>
          <p:nvPr/>
        </p:nvSpPr>
        <p:spPr>
          <a:xfrm>
            <a:off x="395288" y="8065210"/>
            <a:ext cx="6732587" cy="214514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a:t>
            </a:r>
            <a:r>
              <a:rPr b="0" i="0" lang="en-IE" sz="1400">
                <a:solidFill>
                  <a:srgbClr val="4B4B4B"/>
                </a:solidFill>
                <a:latin typeface="Calibri"/>
                <a:ea typeface="Calibri"/>
                <a:cs typeface="Calibri"/>
                <a:sym typeface="Calibri"/>
              </a:rPr>
              <a:t>Create una bacheca per gestire le attività dell'evento, come permessi, artisti, workshop e volontari. Utilizzate elenchi, scadenze ed etichette per organizzare e tenere traccia dei progressi in modo efficace.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trello.com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Slack: </a:t>
            </a:r>
            <a:r>
              <a:rPr b="0" i="0" lang="en-IE" sz="1400">
                <a:solidFill>
                  <a:srgbClr val="4B4B4B"/>
                </a:solidFill>
                <a:latin typeface="Calibri"/>
                <a:ea typeface="Calibri"/>
                <a:cs typeface="Calibri"/>
                <a:sym typeface="Calibri"/>
              </a:rPr>
              <a:t>Creare canali dedicati per le diverse parti interessate (ad esempio, volontari, fornitori e artisti) per garantire comunicazioni e aggiornamenti immediati.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slack.com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Calendario di Google: </a:t>
            </a:r>
            <a:r>
              <a:rPr b="0" i="0" lang="en-IE" sz="1400">
                <a:solidFill>
                  <a:srgbClr val="4B4B4B"/>
                </a:solidFill>
                <a:latin typeface="Calibri"/>
                <a:ea typeface="Calibri"/>
                <a:cs typeface="Calibri"/>
                <a:sym typeface="Calibri"/>
              </a:rPr>
              <a:t>Pianificate riunioni, prove e scadenze di eventi chiave per mantenere tutti allineati.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calendar.google.</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76" name="Google Shape;676;p7"/>
          <p:cNvSpPr txBox="1"/>
          <p:nvPr/>
        </p:nvSpPr>
        <p:spPr>
          <a:xfrm>
            <a:off x="386829" y="720205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Trello, Slack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Google Calendar</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8"/>
          <p:cNvSpPr/>
          <p:nvPr/>
        </p:nvSpPr>
        <p:spPr>
          <a:xfrm>
            <a:off x="0" y="6931152"/>
            <a:ext cx="6860806"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82" name="Google Shape;682;p8"/>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Gestione dei clienti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83" name="Google Shape;683;p8"/>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Accesso limitato ai mercati globali per i kit da officina ecocompatibili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Accesso limitato alla vendita di kit per officine ecologiche a livello globale.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Costruite un negozio Shopify per vendere materiali per workshop di ecoturismo, come kit di viaggio riutilizzabili o guide digitali per pratiche sostenibili. Utilizzate una gestione integrata dell'inventario per tenere traccia delle scorte e garantire una disponibilità costante per gli acquirenti globali.</a:t>
            </a:r>
            <a:endParaRPr i="1" sz="1400">
              <a:solidFill>
                <a:srgbClr val="4A8887"/>
              </a:solidFill>
              <a:latin typeface="Calibri"/>
              <a:ea typeface="Calibri"/>
              <a:cs typeface="Calibri"/>
              <a:sym typeface="Calibri"/>
            </a:endParaRPr>
          </a:p>
        </p:txBody>
      </p:sp>
      <p:sp>
        <p:nvSpPr>
          <p:cNvPr id="684" name="Google Shape;684;p8"/>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8</a:t>
            </a:r>
            <a:endParaRPr/>
          </a:p>
        </p:txBody>
      </p:sp>
      <p:pic>
        <p:nvPicPr>
          <p:cNvPr descr="Group brainstorm with solid fill" id="685" name="Google Shape;685;p8"/>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86" name="Google Shape;686;p8"/>
          <p:cNvSpPr txBox="1"/>
          <p:nvPr/>
        </p:nvSpPr>
        <p:spPr>
          <a:xfrm>
            <a:off x="395288" y="5851400"/>
            <a:ext cx="6732587" cy="201108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Shopify: </a:t>
            </a:r>
            <a:r>
              <a:rPr b="0" i="0" lang="en-IE" sz="1400">
                <a:solidFill>
                  <a:srgbClr val="4B4B4B"/>
                </a:solidFill>
                <a:latin typeface="Calibri"/>
                <a:ea typeface="Calibri"/>
                <a:cs typeface="Calibri"/>
                <a:sym typeface="Calibri"/>
              </a:rPr>
              <a:t>Create un negozio online professionale per vendere kit di workshop di ecoturismo. Utilizzate strumenti integrati per il monitoraggio dell'inventario e opzioni di pagamento sicure per garantire un'esperienza d'acquisto senza problemi.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shopify.com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Etsy: </a:t>
            </a:r>
            <a:r>
              <a:rPr b="0" i="0" lang="en-IE" sz="1400">
                <a:solidFill>
                  <a:srgbClr val="4B4B4B"/>
                </a:solidFill>
                <a:latin typeface="Calibri"/>
                <a:ea typeface="Calibri"/>
                <a:cs typeface="Calibri"/>
                <a:sym typeface="Calibri"/>
              </a:rPr>
              <a:t>Espandete il vostro raggio d'azione inserendo i kit da laboratorio in questo mercato globale di prodotti fatti a mano ed ecologici.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etsy.com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Wave: </a:t>
            </a:r>
            <a:r>
              <a:rPr b="0" i="0" lang="en-IE" sz="1400">
                <a:solidFill>
                  <a:srgbClr val="4B4B4B"/>
                </a:solidFill>
                <a:latin typeface="Calibri"/>
                <a:ea typeface="Calibri"/>
                <a:cs typeface="Calibri"/>
                <a:sym typeface="Calibri"/>
              </a:rPr>
              <a:t>Gestire le finanze e tracciare le vendite globali in modo efficiente per mantenere le operazioni aziendali sostenibili.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waveapps.</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87" name="Google Shape;687;p8"/>
          <p:cNvSpPr txBox="1"/>
          <p:nvPr/>
        </p:nvSpPr>
        <p:spPr>
          <a:xfrm>
            <a:off x="386829" y="4988249"/>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Shopify, Etsy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Wave</a:t>
            </a:r>
            <a:endParaRPr sz="1283">
              <a:solidFill>
                <a:srgbClr val="4A8887"/>
              </a:solidFill>
              <a:latin typeface="Calibri"/>
              <a:ea typeface="Calibri"/>
              <a:cs typeface="Calibri"/>
              <a:sym typeface="Calibri"/>
            </a:endParaRPr>
          </a:p>
        </p:txBody>
      </p:sp>
      <p:grpSp>
        <p:nvGrpSpPr>
          <p:cNvPr id="688" name="Google Shape;688;p8"/>
          <p:cNvGrpSpPr/>
          <p:nvPr/>
        </p:nvGrpSpPr>
        <p:grpSpPr>
          <a:xfrm>
            <a:off x="4413821" y="157244"/>
            <a:ext cx="829490" cy="829490"/>
            <a:chOff x="1341436" y="2907506"/>
            <a:chExt cx="4876809" cy="4876808"/>
          </a:xfrm>
        </p:grpSpPr>
        <p:sp>
          <p:nvSpPr>
            <p:cNvPr id="689" name="Google Shape;689;p8"/>
            <p:cNvSpPr/>
            <p:nvPr/>
          </p:nvSpPr>
          <p:spPr>
            <a:xfrm>
              <a:off x="2356670" y="2907506"/>
              <a:ext cx="2690018" cy="603046"/>
            </a:xfrm>
            <a:custGeom>
              <a:rect b="b" l="l" r="r" t="t"/>
              <a:pathLst>
                <a:path extrusionOk="0" h="603046" w="2690018">
                  <a:moveTo>
                    <a:pt x="95344" y="603047"/>
                  </a:moveTo>
                  <a:cubicBezTo>
                    <a:pt x="113975" y="603047"/>
                    <a:pt x="132806" y="597589"/>
                    <a:pt x="149313" y="586216"/>
                  </a:cubicBezTo>
                  <a:cubicBezTo>
                    <a:pt x="524959" y="327336"/>
                    <a:pt x="965462" y="190500"/>
                    <a:pt x="1423177" y="190500"/>
                  </a:cubicBezTo>
                  <a:cubicBezTo>
                    <a:pt x="1817226" y="190500"/>
                    <a:pt x="2205875" y="294637"/>
                    <a:pt x="2547127" y="491661"/>
                  </a:cubicBezTo>
                  <a:cubicBezTo>
                    <a:pt x="2592694" y="517979"/>
                    <a:pt x="2650940" y="502349"/>
                    <a:pt x="2677238" y="456800"/>
                  </a:cubicBezTo>
                  <a:cubicBezTo>
                    <a:pt x="2703546" y="411242"/>
                    <a:pt x="2687935" y="352987"/>
                    <a:pt x="2642377" y="326688"/>
                  </a:cubicBezTo>
                  <a:cubicBezTo>
                    <a:pt x="2272207" y="112967"/>
                    <a:pt x="1850611" y="0"/>
                    <a:pt x="1423177" y="0"/>
                  </a:cubicBezTo>
                  <a:cubicBezTo>
                    <a:pt x="926686" y="0"/>
                    <a:pt x="448807" y="148466"/>
                    <a:pt x="41213" y="429349"/>
                  </a:cubicBezTo>
                  <a:cubicBezTo>
                    <a:pt x="-2106" y="459200"/>
                    <a:pt x="-13022" y="518512"/>
                    <a:pt x="16829" y="561832"/>
                  </a:cubicBezTo>
                  <a:cubicBezTo>
                    <a:pt x="35308" y="588645"/>
                    <a:pt x="65073" y="603047"/>
                    <a:pt x="95344" y="6030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0" name="Google Shape;690;p8"/>
            <p:cNvSpPr/>
            <p:nvPr/>
          </p:nvSpPr>
          <p:spPr>
            <a:xfrm>
              <a:off x="1341436" y="3593800"/>
              <a:ext cx="4876809" cy="4190514"/>
            </a:xfrm>
            <a:custGeom>
              <a:rect b="b" l="l" r="r" t="t"/>
              <a:pathLst>
                <a:path extrusionOk="0" h="4190514" w="4876809">
                  <a:moveTo>
                    <a:pt x="4326341" y="208903"/>
                  </a:moveTo>
                  <a:lnTo>
                    <a:pt x="4383996" y="213418"/>
                  </a:lnTo>
                  <a:cubicBezTo>
                    <a:pt x="4436479" y="217456"/>
                    <a:pt x="4482284" y="178337"/>
                    <a:pt x="4486399" y="125902"/>
                  </a:cubicBezTo>
                  <a:cubicBezTo>
                    <a:pt x="4490514" y="73467"/>
                    <a:pt x="4451318" y="27613"/>
                    <a:pt x="4398883" y="23499"/>
                  </a:cubicBezTo>
                  <a:lnTo>
                    <a:pt x="4102713" y="286"/>
                  </a:lnTo>
                  <a:cubicBezTo>
                    <a:pt x="4077529" y="-1666"/>
                    <a:pt x="4052583" y="6430"/>
                    <a:pt x="4033390" y="22841"/>
                  </a:cubicBezTo>
                  <a:cubicBezTo>
                    <a:pt x="4014178" y="39253"/>
                    <a:pt x="4002281" y="62627"/>
                    <a:pt x="4000310" y="87811"/>
                  </a:cubicBezTo>
                  <a:lnTo>
                    <a:pt x="3977097" y="383972"/>
                  </a:lnTo>
                  <a:cubicBezTo>
                    <a:pt x="3972982" y="436417"/>
                    <a:pt x="4012178" y="482261"/>
                    <a:pt x="4064613" y="486375"/>
                  </a:cubicBezTo>
                  <a:cubicBezTo>
                    <a:pt x="4067147" y="486576"/>
                    <a:pt x="4069661" y="486671"/>
                    <a:pt x="4072157" y="486671"/>
                  </a:cubicBezTo>
                  <a:cubicBezTo>
                    <a:pt x="4121382" y="486671"/>
                    <a:pt x="4163102" y="448771"/>
                    <a:pt x="4167016" y="398860"/>
                  </a:cubicBezTo>
                  <a:lnTo>
                    <a:pt x="4173017" y="322260"/>
                  </a:lnTo>
                  <a:cubicBezTo>
                    <a:pt x="4505125" y="724329"/>
                    <a:pt x="4686300" y="1226030"/>
                    <a:pt x="4686300" y="1752115"/>
                  </a:cubicBezTo>
                  <a:cubicBezTo>
                    <a:pt x="4686300" y="2991612"/>
                    <a:pt x="3677898" y="4000024"/>
                    <a:pt x="2438400" y="4000024"/>
                  </a:cubicBezTo>
                  <a:cubicBezTo>
                    <a:pt x="1198912" y="4000015"/>
                    <a:pt x="190500" y="2991612"/>
                    <a:pt x="190500" y="1752105"/>
                  </a:cubicBezTo>
                  <a:cubicBezTo>
                    <a:pt x="190500" y="1294886"/>
                    <a:pt x="327022" y="854841"/>
                    <a:pt x="585302" y="479556"/>
                  </a:cubicBezTo>
                  <a:cubicBezTo>
                    <a:pt x="615125" y="436217"/>
                    <a:pt x="604171" y="376914"/>
                    <a:pt x="560842" y="347091"/>
                  </a:cubicBezTo>
                  <a:cubicBezTo>
                    <a:pt x="517503" y="317259"/>
                    <a:pt x="458200" y="328222"/>
                    <a:pt x="428377" y="371552"/>
                  </a:cubicBezTo>
                  <a:cubicBezTo>
                    <a:pt x="148133" y="778764"/>
                    <a:pt x="0" y="1256148"/>
                    <a:pt x="0" y="1752105"/>
                  </a:cubicBezTo>
                  <a:cubicBezTo>
                    <a:pt x="0" y="2403425"/>
                    <a:pt x="253632" y="3015768"/>
                    <a:pt x="714194" y="3476321"/>
                  </a:cubicBezTo>
                  <a:cubicBezTo>
                    <a:pt x="1174747" y="3936883"/>
                    <a:pt x="1787081" y="4190515"/>
                    <a:pt x="2438410" y="4190515"/>
                  </a:cubicBezTo>
                  <a:cubicBezTo>
                    <a:pt x="3089739" y="4190515"/>
                    <a:pt x="3702063" y="3936883"/>
                    <a:pt x="4162625" y="3476321"/>
                  </a:cubicBezTo>
                  <a:cubicBezTo>
                    <a:pt x="4623178" y="3015768"/>
                    <a:pt x="4876810" y="2403425"/>
                    <a:pt x="4876810" y="1752105"/>
                  </a:cubicBezTo>
                  <a:cubicBezTo>
                    <a:pt x="4876810" y="1184834"/>
                    <a:pt x="4682528" y="643728"/>
                    <a:pt x="4326341" y="2089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1" name="Google Shape;691;p8"/>
            <p:cNvSpPr/>
            <p:nvPr/>
          </p:nvSpPr>
          <p:spPr>
            <a:xfrm>
              <a:off x="1923504" y="3489577"/>
              <a:ext cx="3712682" cy="3712665"/>
            </a:xfrm>
            <a:custGeom>
              <a:rect b="b" l="l" r="r" t="t"/>
              <a:pathLst>
                <a:path extrusionOk="0" h="3712665" w="3712682">
                  <a:moveTo>
                    <a:pt x="115010" y="2108617"/>
                  </a:moveTo>
                  <a:lnTo>
                    <a:pt x="296861" y="2265390"/>
                  </a:lnTo>
                  <a:lnTo>
                    <a:pt x="220728" y="2512306"/>
                  </a:lnTo>
                  <a:cubicBezTo>
                    <a:pt x="190715" y="2605575"/>
                    <a:pt x="201592" y="2706378"/>
                    <a:pt x="250608" y="2789007"/>
                  </a:cubicBezTo>
                  <a:cubicBezTo>
                    <a:pt x="299157" y="2870856"/>
                    <a:pt x="381177" y="2928015"/>
                    <a:pt x="475484" y="2945808"/>
                  </a:cubicBezTo>
                  <a:lnTo>
                    <a:pt x="710399" y="2990471"/>
                  </a:lnTo>
                  <a:lnTo>
                    <a:pt x="768787" y="3246150"/>
                  </a:lnTo>
                  <a:cubicBezTo>
                    <a:pt x="789609" y="3339924"/>
                    <a:pt x="849511" y="3420420"/>
                    <a:pt x="933122" y="3467016"/>
                  </a:cubicBezTo>
                  <a:cubicBezTo>
                    <a:pt x="1015913" y="3513136"/>
                    <a:pt x="1114821" y="3521670"/>
                    <a:pt x="1204480" y="3490400"/>
                  </a:cubicBezTo>
                  <a:lnTo>
                    <a:pt x="1430689" y="3411466"/>
                  </a:lnTo>
                  <a:lnTo>
                    <a:pt x="1612159" y="3606995"/>
                  </a:lnTo>
                  <a:cubicBezTo>
                    <a:pt x="1675053" y="3674375"/>
                    <a:pt x="1763740" y="3712675"/>
                    <a:pt x="1856352" y="3712665"/>
                  </a:cubicBezTo>
                  <a:cubicBezTo>
                    <a:pt x="1858514" y="3712665"/>
                    <a:pt x="1860676" y="3712647"/>
                    <a:pt x="1862838" y="3712609"/>
                  </a:cubicBezTo>
                  <a:cubicBezTo>
                    <a:pt x="1957507" y="3710780"/>
                    <a:pt x="2047071" y="3668908"/>
                    <a:pt x="2108612" y="3597661"/>
                  </a:cubicBezTo>
                  <a:lnTo>
                    <a:pt x="2265393" y="3415800"/>
                  </a:lnTo>
                  <a:lnTo>
                    <a:pt x="2512338" y="3491943"/>
                  </a:lnTo>
                  <a:cubicBezTo>
                    <a:pt x="2605598" y="3521937"/>
                    <a:pt x="2706391" y="3511059"/>
                    <a:pt x="2789021" y="3462053"/>
                  </a:cubicBezTo>
                  <a:cubicBezTo>
                    <a:pt x="2870869" y="3413495"/>
                    <a:pt x="2928028" y="3331485"/>
                    <a:pt x="2945821" y="3237178"/>
                  </a:cubicBezTo>
                  <a:lnTo>
                    <a:pt x="2990474" y="3002253"/>
                  </a:lnTo>
                  <a:lnTo>
                    <a:pt x="3246154" y="2943874"/>
                  </a:lnTo>
                  <a:cubicBezTo>
                    <a:pt x="3339927" y="2923053"/>
                    <a:pt x="3420423" y="2863150"/>
                    <a:pt x="3467020" y="2779530"/>
                  </a:cubicBezTo>
                  <a:cubicBezTo>
                    <a:pt x="3513149" y="2696739"/>
                    <a:pt x="3521665" y="2597841"/>
                    <a:pt x="3490394" y="2508172"/>
                  </a:cubicBezTo>
                  <a:lnTo>
                    <a:pt x="3411470" y="2281963"/>
                  </a:lnTo>
                  <a:lnTo>
                    <a:pt x="3606961" y="2100531"/>
                  </a:lnTo>
                  <a:cubicBezTo>
                    <a:pt x="3675912" y="2036237"/>
                    <a:pt x="3714431" y="1944902"/>
                    <a:pt x="3712622" y="1849947"/>
                  </a:cubicBezTo>
                  <a:cubicBezTo>
                    <a:pt x="3710821" y="1755211"/>
                    <a:pt x="3668940" y="1665600"/>
                    <a:pt x="3597664" y="1604040"/>
                  </a:cubicBezTo>
                  <a:lnTo>
                    <a:pt x="3415813" y="1447268"/>
                  </a:lnTo>
                  <a:lnTo>
                    <a:pt x="3491918" y="1200428"/>
                  </a:lnTo>
                  <a:cubicBezTo>
                    <a:pt x="3521960" y="1107149"/>
                    <a:pt x="3511092" y="1006299"/>
                    <a:pt x="3462067" y="923650"/>
                  </a:cubicBezTo>
                  <a:cubicBezTo>
                    <a:pt x="3413508" y="841802"/>
                    <a:pt x="3331498" y="784633"/>
                    <a:pt x="3237191" y="766840"/>
                  </a:cubicBezTo>
                  <a:lnTo>
                    <a:pt x="3002266" y="722177"/>
                  </a:lnTo>
                  <a:lnTo>
                    <a:pt x="2943887" y="466517"/>
                  </a:lnTo>
                  <a:cubicBezTo>
                    <a:pt x="2923056" y="372743"/>
                    <a:pt x="2863163" y="292238"/>
                    <a:pt x="2779553" y="245651"/>
                  </a:cubicBezTo>
                  <a:cubicBezTo>
                    <a:pt x="2696771" y="199522"/>
                    <a:pt x="2597863" y="190997"/>
                    <a:pt x="2508195" y="222267"/>
                  </a:cubicBezTo>
                  <a:lnTo>
                    <a:pt x="2281976" y="301201"/>
                  </a:lnTo>
                  <a:lnTo>
                    <a:pt x="2100696" y="105872"/>
                  </a:lnTo>
                  <a:cubicBezTo>
                    <a:pt x="2100639" y="105824"/>
                    <a:pt x="2100592" y="105767"/>
                    <a:pt x="2100544" y="105710"/>
                  </a:cubicBezTo>
                  <a:cubicBezTo>
                    <a:pt x="2036260" y="36768"/>
                    <a:pt x="1945334" y="-1713"/>
                    <a:pt x="1850017" y="59"/>
                  </a:cubicBezTo>
                  <a:cubicBezTo>
                    <a:pt x="1755234" y="1859"/>
                    <a:pt x="1665604" y="43731"/>
                    <a:pt x="1604053" y="115006"/>
                  </a:cubicBezTo>
                  <a:lnTo>
                    <a:pt x="1447281" y="296858"/>
                  </a:lnTo>
                  <a:lnTo>
                    <a:pt x="1200374" y="220724"/>
                  </a:lnTo>
                  <a:cubicBezTo>
                    <a:pt x="1107106" y="190721"/>
                    <a:pt x="1006293" y="201598"/>
                    <a:pt x="923664" y="250614"/>
                  </a:cubicBezTo>
                  <a:cubicBezTo>
                    <a:pt x="841815" y="299172"/>
                    <a:pt x="784656" y="381182"/>
                    <a:pt x="766863" y="475480"/>
                  </a:cubicBezTo>
                  <a:lnTo>
                    <a:pt x="722200" y="710404"/>
                  </a:lnTo>
                  <a:lnTo>
                    <a:pt x="466530" y="768783"/>
                  </a:lnTo>
                  <a:cubicBezTo>
                    <a:pt x="372766" y="789605"/>
                    <a:pt x="292261" y="849508"/>
                    <a:pt x="245664" y="933118"/>
                  </a:cubicBezTo>
                  <a:cubicBezTo>
                    <a:pt x="199535" y="1015909"/>
                    <a:pt x="191010" y="1114817"/>
                    <a:pt x="222281" y="1204485"/>
                  </a:cubicBezTo>
                  <a:lnTo>
                    <a:pt x="301214" y="1430704"/>
                  </a:lnTo>
                  <a:lnTo>
                    <a:pt x="105676" y="1612174"/>
                  </a:lnTo>
                  <a:cubicBezTo>
                    <a:pt x="36724" y="1676535"/>
                    <a:pt x="-1766" y="1767899"/>
                    <a:pt x="62" y="1862844"/>
                  </a:cubicBezTo>
                  <a:cubicBezTo>
                    <a:pt x="1882" y="1957513"/>
                    <a:pt x="43754" y="2047076"/>
                    <a:pt x="115010" y="2108617"/>
                  </a:cubicBezTo>
                  <a:close/>
                  <a:moveTo>
                    <a:pt x="235463" y="1751611"/>
                  </a:moveTo>
                  <a:lnTo>
                    <a:pt x="476455" y="1527945"/>
                  </a:lnTo>
                  <a:cubicBezTo>
                    <a:pt x="504192" y="1502199"/>
                    <a:pt x="514060" y="1462480"/>
                    <a:pt x="501592" y="1426751"/>
                  </a:cubicBezTo>
                  <a:lnTo>
                    <a:pt x="402141" y="1141735"/>
                  </a:lnTo>
                  <a:cubicBezTo>
                    <a:pt x="388578" y="1102835"/>
                    <a:pt x="392092" y="1061677"/>
                    <a:pt x="412066" y="1025844"/>
                  </a:cubicBezTo>
                  <a:cubicBezTo>
                    <a:pt x="432202" y="989706"/>
                    <a:pt x="467102" y="963798"/>
                    <a:pt x="508374" y="954625"/>
                  </a:cubicBezTo>
                  <a:lnTo>
                    <a:pt x="825337" y="882245"/>
                  </a:lnTo>
                  <a:cubicBezTo>
                    <a:pt x="862237" y="873825"/>
                    <a:pt x="890640" y="844355"/>
                    <a:pt x="897708" y="807179"/>
                  </a:cubicBezTo>
                  <a:lnTo>
                    <a:pt x="954039" y="510922"/>
                  </a:lnTo>
                  <a:cubicBezTo>
                    <a:pt x="961830" y="469651"/>
                    <a:pt x="985557" y="435380"/>
                    <a:pt x="1020857" y="414444"/>
                  </a:cubicBezTo>
                  <a:cubicBezTo>
                    <a:pt x="1057166" y="392898"/>
                    <a:pt x="1100314" y="388536"/>
                    <a:pt x="1142348" y="402166"/>
                  </a:cubicBezTo>
                  <a:cubicBezTo>
                    <a:pt x="1142777" y="402309"/>
                    <a:pt x="1143215" y="402442"/>
                    <a:pt x="1143653" y="402576"/>
                  </a:cubicBezTo>
                  <a:lnTo>
                    <a:pt x="1450682" y="497245"/>
                  </a:lnTo>
                  <a:cubicBezTo>
                    <a:pt x="1486848" y="508408"/>
                    <a:pt x="1526186" y="497083"/>
                    <a:pt x="1550894" y="468412"/>
                  </a:cubicBezTo>
                  <a:lnTo>
                    <a:pt x="1748290" y="239441"/>
                  </a:lnTo>
                  <a:cubicBezTo>
                    <a:pt x="1774865" y="208675"/>
                    <a:pt x="1812279" y="191292"/>
                    <a:pt x="1853646" y="190511"/>
                  </a:cubicBezTo>
                  <a:cubicBezTo>
                    <a:pt x="1894490" y="189787"/>
                    <a:pt x="1933628" y="206103"/>
                    <a:pt x="1961060" y="235440"/>
                  </a:cubicBezTo>
                  <a:lnTo>
                    <a:pt x="2184717" y="476432"/>
                  </a:lnTo>
                  <a:cubicBezTo>
                    <a:pt x="2210462" y="504169"/>
                    <a:pt x="2250163" y="514037"/>
                    <a:pt x="2285920" y="501569"/>
                  </a:cubicBezTo>
                  <a:lnTo>
                    <a:pt x="2570936" y="402118"/>
                  </a:lnTo>
                  <a:cubicBezTo>
                    <a:pt x="2609827" y="388545"/>
                    <a:pt x="2650984" y="392060"/>
                    <a:pt x="2686827" y="412043"/>
                  </a:cubicBezTo>
                  <a:cubicBezTo>
                    <a:pt x="2722965" y="432179"/>
                    <a:pt x="2748882" y="467079"/>
                    <a:pt x="2758045" y="508351"/>
                  </a:cubicBezTo>
                  <a:lnTo>
                    <a:pt x="2830426" y="825305"/>
                  </a:lnTo>
                  <a:cubicBezTo>
                    <a:pt x="2838855" y="862205"/>
                    <a:pt x="2868326" y="890608"/>
                    <a:pt x="2905492" y="897676"/>
                  </a:cubicBezTo>
                  <a:lnTo>
                    <a:pt x="3201748" y="953997"/>
                  </a:lnTo>
                  <a:cubicBezTo>
                    <a:pt x="3243030" y="961788"/>
                    <a:pt x="3277301" y="985525"/>
                    <a:pt x="3298237" y="1020824"/>
                  </a:cubicBezTo>
                  <a:cubicBezTo>
                    <a:pt x="3319782" y="1057134"/>
                    <a:pt x="3324145" y="1100282"/>
                    <a:pt x="3310514" y="1142306"/>
                  </a:cubicBezTo>
                  <a:cubicBezTo>
                    <a:pt x="3310371" y="1142744"/>
                    <a:pt x="3310238" y="1143182"/>
                    <a:pt x="3310105" y="1143621"/>
                  </a:cubicBezTo>
                  <a:lnTo>
                    <a:pt x="3215436" y="1450659"/>
                  </a:lnTo>
                  <a:cubicBezTo>
                    <a:pt x="3204282" y="1486816"/>
                    <a:pt x="3215598" y="1526154"/>
                    <a:pt x="3244258" y="1550872"/>
                  </a:cubicBezTo>
                  <a:lnTo>
                    <a:pt x="3473230" y="1748268"/>
                  </a:lnTo>
                  <a:cubicBezTo>
                    <a:pt x="3503996" y="1774852"/>
                    <a:pt x="3521388" y="1812247"/>
                    <a:pt x="3522179" y="1853576"/>
                  </a:cubicBezTo>
                  <a:cubicBezTo>
                    <a:pt x="3522960" y="1894514"/>
                    <a:pt x="3506510" y="1933748"/>
                    <a:pt x="3477230" y="1961046"/>
                  </a:cubicBezTo>
                  <a:lnTo>
                    <a:pt x="3236229" y="2184703"/>
                  </a:lnTo>
                  <a:cubicBezTo>
                    <a:pt x="3208492" y="2210449"/>
                    <a:pt x="3198624" y="2250168"/>
                    <a:pt x="3211092" y="2285897"/>
                  </a:cubicBezTo>
                  <a:lnTo>
                    <a:pt x="3310533" y="2570913"/>
                  </a:lnTo>
                  <a:cubicBezTo>
                    <a:pt x="3324106" y="2609813"/>
                    <a:pt x="3320582" y="2650971"/>
                    <a:pt x="3300618" y="2686804"/>
                  </a:cubicBezTo>
                  <a:cubicBezTo>
                    <a:pt x="3280482" y="2722942"/>
                    <a:pt x="3245582" y="2748859"/>
                    <a:pt x="3204310" y="2758022"/>
                  </a:cubicBezTo>
                  <a:lnTo>
                    <a:pt x="2887347" y="2830403"/>
                  </a:lnTo>
                  <a:cubicBezTo>
                    <a:pt x="2850457" y="2838823"/>
                    <a:pt x="2822053" y="2868293"/>
                    <a:pt x="2814976" y="2905469"/>
                  </a:cubicBezTo>
                  <a:lnTo>
                    <a:pt x="2758655" y="3201725"/>
                  </a:lnTo>
                  <a:cubicBezTo>
                    <a:pt x="2750873" y="3242997"/>
                    <a:pt x="2727137" y="3277268"/>
                    <a:pt x="2691837" y="3298204"/>
                  </a:cubicBezTo>
                  <a:cubicBezTo>
                    <a:pt x="2655518" y="3319740"/>
                    <a:pt x="2612408" y="3324112"/>
                    <a:pt x="2570346" y="3310482"/>
                  </a:cubicBezTo>
                  <a:cubicBezTo>
                    <a:pt x="2569917" y="3310339"/>
                    <a:pt x="2569479" y="3310206"/>
                    <a:pt x="2569041" y="3310072"/>
                  </a:cubicBezTo>
                  <a:lnTo>
                    <a:pt x="2262002" y="3215403"/>
                  </a:lnTo>
                  <a:cubicBezTo>
                    <a:pt x="2225855" y="3204250"/>
                    <a:pt x="2186517" y="3215565"/>
                    <a:pt x="2161790" y="3244226"/>
                  </a:cubicBezTo>
                  <a:lnTo>
                    <a:pt x="1964384" y="3473207"/>
                  </a:lnTo>
                  <a:cubicBezTo>
                    <a:pt x="1937819" y="3503963"/>
                    <a:pt x="1900452" y="3521346"/>
                    <a:pt x="1859171" y="3522147"/>
                  </a:cubicBezTo>
                  <a:cubicBezTo>
                    <a:pt x="1818290" y="3522918"/>
                    <a:pt x="1778942" y="3506487"/>
                    <a:pt x="1751615" y="3477207"/>
                  </a:cubicBezTo>
                  <a:lnTo>
                    <a:pt x="1527958" y="3236216"/>
                  </a:lnTo>
                  <a:cubicBezTo>
                    <a:pt x="1509613" y="3216451"/>
                    <a:pt x="1484172" y="3205755"/>
                    <a:pt x="1458121" y="3205755"/>
                  </a:cubicBezTo>
                  <a:cubicBezTo>
                    <a:pt x="1447624" y="3205755"/>
                    <a:pt x="1437023" y="3207498"/>
                    <a:pt x="1426765" y="3211079"/>
                  </a:cubicBezTo>
                  <a:lnTo>
                    <a:pt x="1141748" y="3310530"/>
                  </a:lnTo>
                  <a:cubicBezTo>
                    <a:pt x="1102867" y="3324103"/>
                    <a:pt x="1061700" y="3320578"/>
                    <a:pt x="1025857" y="3300605"/>
                  </a:cubicBezTo>
                  <a:cubicBezTo>
                    <a:pt x="989719" y="3280469"/>
                    <a:pt x="963811" y="3245569"/>
                    <a:pt x="954639" y="3204307"/>
                  </a:cubicBezTo>
                  <a:lnTo>
                    <a:pt x="882258" y="2887334"/>
                  </a:lnTo>
                  <a:cubicBezTo>
                    <a:pt x="873838" y="2850434"/>
                    <a:pt x="844368" y="2822030"/>
                    <a:pt x="807192" y="2814963"/>
                  </a:cubicBezTo>
                  <a:lnTo>
                    <a:pt x="510945" y="2758641"/>
                  </a:lnTo>
                  <a:cubicBezTo>
                    <a:pt x="469673" y="2750850"/>
                    <a:pt x="435402" y="2727123"/>
                    <a:pt x="414457" y="2691824"/>
                  </a:cubicBezTo>
                  <a:cubicBezTo>
                    <a:pt x="392921" y="2655505"/>
                    <a:pt x="388559" y="2612366"/>
                    <a:pt x="402179" y="2570342"/>
                  </a:cubicBezTo>
                  <a:cubicBezTo>
                    <a:pt x="402322" y="2569904"/>
                    <a:pt x="402455" y="2569475"/>
                    <a:pt x="402589" y="2569037"/>
                  </a:cubicBezTo>
                  <a:lnTo>
                    <a:pt x="497258" y="2261999"/>
                  </a:lnTo>
                  <a:cubicBezTo>
                    <a:pt x="508402" y="2225832"/>
                    <a:pt x="497086" y="2186494"/>
                    <a:pt x="468426" y="2161786"/>
                  </a:cubicBezTo>
                  <a:lnTo>
                    <a:pt x="239464" y="1964390"/>
                  </a:lnTo>
                  <a:cubicBezTo>
                    <a:pt x="208707" y="1937815"/>
                    <a:pt x="191324" y="1900448"/>
                    <a:pt x="190524" y="1859167"/>
                  </a:cubicBezTo>
                  <a:cubicBezTo>
                    <a:pt x="189734" y="1818210"/>
                    <a:pt x="206183" y="1778938"/>
                    <a:pt x="235463" y="17516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2" name="Google Shape;692;p8"/>
            <p:cNvSpPr/>
            <p:nvPr/>
          </p:nvSpPr>
          <p:spPr>
            <a:xfrm>
              <a:off x="2735285" y="4813569"/>
              <a:ext cx="643625" cy="1064574"/>
            </a:xfrm>
            <a:custGeom>
              <a:rect b="b" l="l" r="r" t="t"/>
              <a:pathLst>
                <a:path extrusionOk="0" h="1064574" w="643625">
                  <a:moveTo>
                    <a:pt x="17071" y="914918"/>
                  </a:moveTo>
                  <a:cubicBezTo>
                    <a:pt x="-3189" y="944026"/>
                    <a:pt x="-5599" y="981993"/>
                    <a:pt x="10822" y="1013425"/>
                  </a:cubicBezTo>
                  <a:cubicBezTo>
                    <a:pt x="27253" y="1044867"/>
                    <a:pt x="59781" y="1064575"/>
                    <a:pt x="95252" y="1064575"/>
                  </a:cubicBezTo>
                  <a:lnTo>
                    <a:pt x="548375" y="1064575"/>
                  </a:lnTo>
                  <a:cubicBezTo>
                    <a:pt x="600982" y="1064575"/>
                    <a:pt x="643625" y="1021931"/>
                    <a:pt x="643625" y="969325"/>
                  </a:cubicBezTo>
                  <a:cubicBezTo>
                    <a:pt x="643625" y="916718"/>
                    <a:pt x="600982" y="874075"/>
                    <a:pt x="548375" y="874075"/>
                  </a:cubicBezTo>
                  <a:lnTo>
                    <a:pt x="277589" y="874075"/>
                  </a:lnTo>
                  <a:lnTo>
                    <a:pt x="558072" y="471072"/>
                  </a:lnTo>
                  <a:cubicBezTo>
                    <a:pt x="559605" y="468872"/>
                    <a:pt x="561044" y="466605"/>
                    <a:pt x="562387" y="464290"/>
                  </a:cubicBezTo>
                  <a:cubicBezTo>
                    <a:pt x="647721" y="316462"/>
                    <a:pt x="596896" y="126762"/>
                    <a:pt x="449077" y="41418"/>
                  </a:cubicBezTo>
                  <a:cubicBezTo>
                    <a:pt x="301240" y="-43935"/>
                    <a:pt x="111549" y="6890"/>
                    <a:pt x="26205" y="154728"/>
                  </a:cubicBezTo>
                  <a:cubicBezTo>
                    <a:pt x="-103" y="200286"/>
                    <a:pt x="15509" y="258541"/>
                    <a:pt x="61067" y="284839"/>
                  </a:cubicBezTo>
                  <a:cubicBezTo>
                    <a:pt x="106644" y="311147"/>
                    <a:pt x="164870" y="295536"/>
                    <a:pt x="191178" y="249978"/>
                  </a:cubicBezTo>
                  <a:cubicBezTo>
                    <a:pt x="224001" y="193123"/>
                    <a:pt x="296973" y="173568"/>
                    <a:pt x="353818" y="206391"/>
                  </a:cubicBezTo>
                  <a:cubicBezTo>
                    <a:pt x="409672" y="238643"/>
                    <a:pt x="429522" y="309633"/>
                    <a:pt x="399080" y="3660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3" name="Google Shape;693;p8"/>
            <p:cNvSpPr/>
            <p:nvPr/>
          </p:nvSpPr>
          <p:spPr>
            <a:xfrm>
              <a:off x="3417020" y="4813676"/>
              <a:ext cx="731043" cy="1064467"/>
            </a:xfrm>
            <a:custGeom>
              <a:rect b="b" l="l" r="r" t="t"/>
              <a:pathLst>
                <a:path extrusionOk="0" h="1064467" w="731043">
                  <a:moveTo>
                    <a:pt x="95250" y="837344"/>
                  </a:moveTo>
                  <a:lnTo>
                    <a:pt x="445294" y="837344"/>
                  </a:lnTo>
                  <a:lnTo>
                    <a:pt x="445294" y="969218"/>
                  </a:lnTo>
                  <a:cubicBezTo>
                    <a:pt x="445294" y="1021824"/>
                    <a:pt x="487947" y="1064468"/>
                    <a:pt x="540544" y="1064468"/>
                  </a:cubicBezTo>
                  <a:cubicBezTo>
                    <a:pt x="593141" y="1064468"/>
                    <a:pt x="635794" y="1021824"/>
                    <a:pt x="635794" y="969218"/>
                  </a:cubicBezTo>
                  <a:lnTo>
                    <a:pt x="635794" y="837344"/>
                  </a:lnTo>
                  <a:cubicBezTo>
                    <a:pt x="688391" y="837344"/>
                    <a:pt x="731044" y="794701"/>
                    <a:pt x="731044" y="742094"/>
                  </a:cubicBezTo>
                  <a:cubicBezTo>
                    <a:pt x="731044" y="689488"/>
                    <a:pt x="688391" y="646844"/>
                    <a:pt x="635794" y="646844"/>
                  </a:cubicBezTo>
                  <a:lnTo>
                    <a:pt x="635794" y="95251"/>
                  </a:lnTo>
                  <a:cubicBezTo>
                    <a:pt x="635794" y="53541"/>
                    <a:pt x="608647" y="16680"/>
                    <a:pt x="568823" y="4297"/>
                  </a:cubicBezTo>
                  <a:cubicBezTo>
                    <a:pt x="529009" y="-8076"/>
                    <a:pt x="485737" y="6888"/>
                    <a:pt x="462086" y="41245"/>
                  </a:cubicBezTo>
                  <a:lnTo>
                    <a:pt x="16792" y="688087"/>
                  </a:lnTo>
                  <a:cubicBezTo>
                    <a:pt x="-3267" y="717234"/>
                    <a:pt x="-5525" y="755096"/>
                    <a:pt x="10935" y="786414"/>
                  </a:cubicBezTo>
                  <a:cubicBezTo>
                    <a:pt x="27403" y="817732"/>
                    <a:pt x="59874" y="837344"/>
                    <a:pt x="95250" y="837344"/>
                  </a:cubicBezTo>
                  <a:close/>
                  <a:moveTo>
                    <a:pt x="445294" y="401594"/>
                  </a:moveTo>
                  <a:lnTo>
                    <a:pt x="445294" y="646844"/>
                  </a:lnTo>
                  <a:lnTo>
                    <a:pt x="276453" y="646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4" name="Google Shape;694;p8"/>
            <p:cNvSpPr/>
            <p:nvPr/>
          </p:nvSpPr>
          <p:spPr>
            <a:xfrm>
              <a:off x="4252886" y="5233396"/>
              <a:ext cx="571518" cy="644747"/>
            </a:xfrm>
            <a:custGeom>
              <a:rect b="b" l="l" r="r" t="t"/>
              <a:pathLst>
                <a:path extrusionOk="0" h="644747" w="571518">
                  <a:moveTo>
                    <a:pt x="95250" y="644747"/>
                  </a:moveTo>
                  <a:cubicBezTo>
                    <a:pt x="147847" y="644747"/>
                    <a:pt x="190500" y="602104"/>
                    <a:pt x="190500" y="549497"/>
                  </a:cubicBezTo>
                  <a:lnTo>
                    <a:pt x="190500" y="417624"/>
                  </a:lnTo>
                  <a:lnTo>
                    <a:pt x="381019" y="417624"/>
                  </a:lnTo>
                  <a:lnTo>
                    <a:pt x="381019" y="549497"/>
                  </a:lnTo>
                  <a:cubicBezTo>
                    <a:pt x="381019" y="602104"/>
                    <a:pt x="423672" y="644747"/>
                    <a:pt x="476269" y="644747"/>
                  </a:cubicBezTo>
                  <a:cubicBezTo>
                    <a:pt x="528866" y="644747"/>
                    <a:pt x="571519" y="602104"/>
                    <a:pt x="571519" y="549497"/>
                  </a:cubicBezTo>
                  <a:lnTo>
                    <a:pt x="571519" y="95250"/>
                  </a:lnTo>
                  <a:cubicBezTo>
                    <a:pt x="571519" y="42643"/>
                    <a:pt x="528866" y="0"/>
                    <a:pt x="476269" y="0"/>
                  </a:cubicBezTo>
                  <a:cubicBezTo>
                    <a:pt x="423672" y="0"/>
                    <a:pt x="381019" y="42643"/>
                    <a:pt x="381019" y="95250"/>
                  </a:cubicBezTo>
                  <a:lnTo>
                    <a:pt x="381019" y="227123"/>
                  </a:lnTo>
                  <a:lnTo>
                    <a:pt x="190500" y="227123"/>
                  </a:lnTo>
                  <a:lnTo>
                    <a:pt x="190500" y="95250"/>
                  </a:lnTo>
                  <a:cubicBezTo>
                    <a:pt x="190500" y="42643"/>
                    <a:pt x="147847" y="0"/>
                    <a:pt x="95250" y="0"/>
                  </a:cubicBezTo>
                  <a:cubicBezTo>
                    <a:pt x="42653" y="0"/>
                    <a:pt x="0" y="42643"/>
                    <a:pt x="0" y="95250"/>
                  </a:cubicBezTo>
                  <a:lnTo>
                    <a:pt x="0" y="549497"/>
                  </a:lnTo>
                  <a:cubicBezTo>
                    <a:pt x="0" y="602104"/>
                    <a:pt x="42653" y="644747"/>
                    <a:pt x="95250" y="6447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5" name="Google Shape;695;p8"/>
            <p:cNvSpPr/>
            <p:nvPr/>
          </p:nvSpPr>
          <p:spPr>
            <a:xfrm>
              <a:off x="2028487" y="3595708"/>
              <a:ext cx="190533" cy="190516"/>
            </a:xfrm>
            <a:custGeom>
              <a:rect b="b" l="l" r="r" t="t"/>
              <a:pathLst>
                <a:path extrusionOk="0" h="190516" w="190533">
                  <a:moveTo>
                    <a:pt x="95248" y="190517"/>
                  </a:moveTo>
                  <a:cubicBezTo>
                    <a:pt x="119641" y="190517"/>
                    <a:pt x="144035" y="181201"/>
                    <a:pt x="162637" y="162599"/>
                  </a:cubicBezTo>
                  <a:cubicBezTo>
                    <a:pt x="199832" y="125404"/>
                    <a:pt x="199832" y="65091"/>
                    <a:pt x="162637" y="27896"/>
                  </a:cubicBezTo>
                  <a:cubicBezTo>
                    <a:pt x="125442" y="-9299"/>
                    <a:pt x="65139" y="-9299"/>
                    <a:pt x="27934" y="27896"/>
                  </a:cubicBezTo>
                  <a:lnTo>
                    <a:pt x="27887" y="27944"/>
                  </a:lnTo>
                  <a:cubicBezTo>
                    <a:pt x="-9308" y="65139"/>
                    <a:pt x="-9289" y="125423"/>
                    <a:pt x="27906" y="162618"/>
                  </a:cubicBezTo>
                  <a:cubicBezTo>
                    <a:pt x="46499" y="181220"/>
                    <a:pt x="70873" y="190517"/>
                    <a:pt x="95248" y="1905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96" name="Google Shape;696;p8"/>
          <p:cNvSpPr txBox="1"/>
          <p:nvPr/>
        </p:nvSpPr>
        <p:spPr>
          <a:xfrm>
            <a:off x="395288" y="876775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Rispondere alle richieste ripetute dei clienti senza risorse centralizzate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Ripetute richieste di informazioni da parte dei clienti e mancanza di una risorsa centralizzata per le domande più comuni.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Create una sezione FAQ dettagliata per fornire risposte rapide e chiare alle domande più comuni, riducendo i tempi di attesa dei clienti e migliorandone la soddisfazione.</a:t>
            </a:r>
            <a:endParaRPr i="1" sz="1400">
              <a:solidFill>
                <a:srgbClr val="4A8887"/>
              </a:solidFill>
              <a:latin typeface="Calibri"/>
              <a:ea typeface="Calibri"/>
              <a:cs typeface="Calibri"/>
              <a:sym typeface="Calibri"/>
            </a:endParaRPr>
          </a:p>
        </p:txBody>
      </p:sp>
      <p:sp>
        <p:nvSpPr>
          <p:cNvPr id="697" name="Google Shape;697;p8"/>
          <p:cNvSpPr txBox="1"/>
          <p:nvPr/>
        </p:nvSpPr>
        <p:spPr>
          <a:xfrm>
            <a:off x="1042023" y="816032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9</a:t>
            </a:r>
            <a:endParaRPr/>
          </a:p>
        </p:txBody>
      </p:sp>
      <p:pic>
        <p:nvPicPr>
          <p:cNvPr descr="Group brainstorm with solid fill" id="698" name="Google Shape;698;p8"/>
          <p:cNvPicPr preferRelativeResize="0"/>
          <p:nvPr/>
        </p:nvPicPr>
        <p:blipFill rotWithShape="1">
          <a:blip r:embed="rId3">
            <a:alphaModFix/>
          </a:blip>
          <a:srcRect b="0" l="0" r="0" t="0"/>
          <a:stretch/>
        </p:blipFill>
        <p:spPr>
          <a:xfrm>
            <a:off x="274047" y="7925833"/>
            <a:ext cx="829489" cy="8294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9"/>
          <p:cNvSpPr/>
          <p:nvPr/>
        </p:nvSpPr>
        <p:spPr>
          <a:xfrm>
            <a:off x="-1" y="6931152"/>
            <a:ext cx="755967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04" name="Google Shape;704;p9"/>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Gestione dei clienti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705" name="Google Shape;705;p9"/>
          <p:cNvSpPr txBox="1"/>
          <p:nvPr/>
        </p:nvSpPr>
        <p:spPr>
          <a:xfrm>
            <a:off x="395288" y="3200438"/>
            <a:ext cx="6732600" cy="1842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Moduli di Google: </a:t>
            </a:r>
            <a:r>
              <a:rPr b="0" i="0" lang="en-IE" sz="1400">
                <a:solidFill>
                  <a:srgbClr val="4B4B4B"/>
                </a:solidFill>
                <a:latin typeface="Calibri"/>
                <a:ea typeface="Calibri"/>
                <a:cs typeface="Calibri"/>
                <a:sym typeface="Calibri"/>
              </a:rPr>
              <a:t>Raccogliere le domande più frequenti direttamente dai clienti attraverso un link di sondaggio condiviso tramite social media o e-mail.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google.com/forms/about/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Strumenti aziendali di Instagram: </a:t>
            </a:r>
            <a:r>
              <a:rPr b="0" i="0" lang="en-IE" sz="1400">
                <a:solidFill>
                  <a:srgbClr val="4B4B4B"/>
                </a:solidFill>
                <a:latin typeface="Calibri"/>
                <a:ea typeface="Calibri"/>
                <a:cs typeface="Calibri"/>
                <a:sym typeface="Calibri"/>
              </a:rPr>
              <a:t>Evidenziate la vostra sezione FAQ linkandola nella vostra bio o come post appuntato per garantire un facile accesso al vostro pubblico.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business.instagram.com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Tidio Chatbots: </a:t>
            </a:r>
            <a:r>
              <a:rPr b="0" i="0" lang="en-IE" sz="1400">
                <a:solidFill>
                  <a:srgbClr val="4B4B4B"/>
                </a:solidFill>
                <a:latin typeface="Calibri"/>
                <a:ea typeface="Calibri"/>
                <a:cs typeface="Calibri"/>
                <a:sym typeface="Calibri"/>
              </a:rPr>
              <a:t>Automatizza le risposte alle richieste più comuni e guida i clienti alla sezione FAQ per ulteriori dettagli.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tidio.</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706" name="Google Shape;706;p9"/>
          <p:cNvSpPr txBox="1"/>
          <p:nvPr/>
        </p:nvSpPr>
        <p:spPr>
          <a:xfrm>
            <a:off x="386829" y="2337288"/>
            <a:ext cx="6732600" cy="7836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Moduli di Google, strumenti aziendali di Instagram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chatbot di Tidio</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grpSp>
        <p:nvGrpSpPr>
          <p:cNvPr id="707" name="Google Shape;707;p9"/>
          <p:cNvGrpSpPr/>
          <p:nvPr/>
        </p:nvGrpSpPr>
        <p:grpSpPr>
          <a:xfrm>
            <a:off x="4413821" y="157244"/>
            <a:ext cx="829490" cy="829490"/>
            <a:chOff x="1341436" y="2907506"/>
            <a:chExt cx="4876809" cy="4876808"/>
          </a:xfrm>
        </p:grpSpPr>
        <p:sp>
          <p:nvSpPr>
            <p:cNvPr id="708" name="Google Shape;708;p9"/>
            <p:cNvSpPr/>
            <p:nvPr/>
          </p:nvSpPr>
          <p:spPr>
            <a:xfrm>
              <a:off x="2356670" y="2907506"/>
              <a:ext cx="2690018" cy="603046"/>
            </a:xfrm>
            <a:custGeom>
              <a:rect b="b" l="l" r="r" t="t"/>
              <a:pathLst>
                <a:path extrusionOk="0" h="603046" w="2690018">
                  <a:moveTo>
                    <a:pt x="95344" y="603047"/>
                  </a:moveTo>
                  <a:cubicBezTo>
                    <a:pt x="113975" y="603047"/>
                    <a:pt x="132806" y="597589"/>
                    <a:pt x="149313" y="586216"/>
                  </a:cubicBezTo>
                  <a:cubicBezTo>
                    <a:pt x="524959" y="327336"/>
                    <a:pt x="965462" y="190500"/>
                    <a:pt x="1423177" y="190500"/>
                  </a:cubicBezTo>
                  <a:cubicBezTo>
                    <a:pt x="1817226" y="190500"/>
                    <a:pt x="2205875" y="294637"/>
                    <a:pt x="2547127" y="491661"/>
                  </a:cubicBezTo>
                  <a:cubicBezTo>
                    <a:pt x="2592694" y="517979"/>
                    <a:pt x="2650940" y="502349"/>
                    <a:pt x="2677238" y="456800"/>
                  </a:cubicBezTo>
                  <a:cubicBezTo>
                    <a:pt x="2703546" y="411242"/>
                    <a:pt x="2687935" y="352987"/>
                    <a:pt x="2642377" y="326688"/>
                  </a:cubicBezTo>
                  <a:cubicBezTo>
                    <a:pt x="2272207" y="112967"/>
                    <a:pt x="1850611" y="0"/>
                    <a:pt x="1423177" y="0"/>
                  </a:cubicBezTo>
                  <a:cubicBezTo>
                    <a:pt x="926686" y="0"/>
                    <a:pt x="448807" y="148466"/>
                    <a:pt x="41213" y="429349"/>
                  </a:cubicBezTo>
                  <a:cubicBezTo>
                    <a:pt x="-2106" y="459200"/>
                    <a:pt x="-13022" y="518512"/>
                    <a:pt x="16829" y="561832"/>
                  </a:cubicBezTo>
                  <a:cubicBezTo>
                    <a:pt x="35308" y="588645"/>
                    <a:pt x="65073" y="603047"/>
                    <a:pt x="95344" y="6030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9" name="Google Shape;709;p9"/>
            <p:cNvSpPr/>
            <p:nvPr/>
          </p:nvSpPr>
          <p:spPr>
            <a:xfrm>
              <a:off x="1341436" y="3593800"/>
              <a:ext cx="4876809" cy="4190514"/>
            </a:xfrm>
            <a:custGeom>
              <a:rect b="b" l="l" r="r" t="t"/>
              <a:pathLst>
                <a:path extrusionOk="0" h="4190514" w="4876809">
                  <a:moveTo>
                    <a:pt x="4326341" y="208903"/>
                  </a:moveTo>
                  <a:lnTo>
                    <a:pt x="4383996" y="213418"/>
                  </a:lnTo>
                  <a:cubicBezTo>
                    <a:pt x="4436479" y="217456"/>
                    <a:pt x="4482284" y="178337"/>
                    <a:pt x="4486399" y="125902"/>
                  </a:cubicBezTo>
                  <a:cubicBezTo>
                    <a:pt x="4490514" y="73467"/>
                    <a:pt x="4451318" y="27613"/>
                    <a:pt x="4398883" y="23499"/>
                  </a:cubicBezTo>
                  <a:lnTo>
                    <a:pt x="4102713" y="286"/>
                  </a:lnTo>
                  <a:cubicBezTo>
                    <a:pt x="4077529" y="-1666"/>
                    <a:pt x="4052583" y="6430"/>
                    <a:pt x="4033390" y="22841"/>
                  </a:cubicBezTo>
                  <a:cubicBezTo>
                    <a:pt x="4014178" y="39253"/>
                    <a:pt x="4002281" y="62627"/>
                    <a:pt x="4000310" y="87811"/>
                  </a:cubicBezTo>
                  <a:lnTo>
                    <a:pt x="3977097" y="383972"/>
                  </a:lnTo>
                  <a:cubicBezTo>
                    <a:pt x="3972982" y="436417"/>
                    <a:pt x="4012178" y="482261"/>
                    <a:pt x="4064613" y="486375"/>
                  </a:cubicBezTo>
                  <a:cubicBezTo>
                    <a:pt x="4067147" y="486576"/>
                    <a:pt x="4069661" y="486671"/>
                    <a:pt x="4072157" y="486671"/>
                  </a:cubicBezTo>
                  <a:cubicBezTo>
                    <a:pt x="4121382" y="486671"/>
                    <a:pt x="4163102" y="448771"/>
                    <a:pt x="4167016" y="398860"/>
                  </a:cubicBezTo>
                  <a:lnTo>
                    <a:pt x="4173017" y="322260"/>
                  </a:lnTo>
                  <a:cubicBezTo>
                    <a:pt x="4505125" y="724329"/>
                    <a:pt x="4686300" y="1226030"/>
                    <a:pt x="4686300" y="1752115"/>
                  </a:cubicBezTo>
                  <a:cubicBezTo>
                    <a:pt x="4686300" y="2991612"/>
                    <a:pt x="3677898" y="4000024"/>
                    <a:pt x="2438400" y="4000024"/>
                  </a:cubicBezTo>
                  <a:cubicBezTo>
                    <a:pt x="1198912" y="4000015"/>
                    <a:pt x="190500" y="2991612"/>
                    <a:pt x="190500" y="1752105"/>
                  </a:cubicBezTo>
                  <a:cubicBezTo>
                    <a:pt x="190500" y="1294886"/>
                    <a:pt x="327022" y="854841"/>
                    <a:pt x="585302" y="479556"/>
                  </a:cubicBezTo>
                  <a:cubicBezTo>
                    <a:pt x="615125" y="436217"/>
                    <a:pt x="604171" y="376914"/>
                    <a:pt x="560842" y="347091"/>
                  </a:cubicBezTo>
                  <a:cubicBezTo>
                    <a:pt x="517503" y="317259"/>
                    <a:pt x="458200" y="328222"/>
                    <a:pt x="428377" y="371552"/>
                  </a:cubicBezTo>
                  <a:cubicBezTo>
                    <a:pt x="148133" y="778764"/>
                    <a:pt x="0" y="1256148"/>
                    <a:pt x="0" y="1752105"/>
                  </a:cubicBezTo>
                  <a:cubicBezTo>
                    <a:pt x="0" y="2403425"/>
                    <a:pt x="253632" y="3015768"/>
                    <a:pt x="714194" y="3476321"/>
                  </a:cubicBezTo>
                  <a:cubicBezTo>
                    <a:pt x="1174747" y="3936883"/>
                    <a:pt x="1787081" y="4190515"/>
                    <a:pt x="2438410" y="4190515"/>
                  </a:cubicBezTo>
                  <a:cubicBezTo>
                    <a:pt x="3089739" y="4190515"/>
                    <a:pt x="3702063" y="3936883"/>
                    <a:pt x="4162625" y="3476321"/>
                  </a:cubicBezTo>
                  <a:cubicBezTo>
                    <a:pt x="4623178" y="3015768"/>
                    <a:pt x="4876810" y="2403425"/>
                    <a:pt x="4876810" y="1752105"/>
                  </a:cubicBezTo>
                  <a:cubicBezTo>
                    <a:pt x="4876810" y="1184834"/>
                    <a:pt x="4682528" y="643728"/>
                    <a:pt x="4326341" y="2089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0" name="Google Shape;710;p9"/>
            <p:cNvSpPr/>
            <p:nvPr/>
          </p:nvSpPr>
          <p:spPr>
            <a:xfrm>
              <a:off x="1923504" y="3489577"/>
              <a:ext cx="3712682" cy="3712665"/>
            </a:xfrm>
            <a:custGeom>
              <a:rect b="b" l="l" r="r" t="t"/>
              <a:pathLst>
                <a:path extrusionOk="0" h="3712665" w="3712682">
                  <a:moveTo>
                    <a:pt x="115010" y="2108617"/>
                  </a:moveTo>
                  <a:lnTo>
                    <a:pt x="296861" y="2265390"/>
                  </a:lnTo>
                  <a:lnTo>
                    <a:pt x="220728" y="2512306"/>
                  </a:lnTo>
                  <a:cubicBezTo>
                    <a:pt x="190715" y="2605575"/>
                    <a:pt x="201592" y="2706378"/>
                    <a:pt x="250608" y="2789007"/>
                  </a:cubicBezTo>
                  <a:cubicBezTo>
                    <a:pt x="299157" y="2870856"/>
                    <a:pt x="381177" y="2928015"/>
                    <a:pt x="475484" y="2945808"/>
                  </a:cubicBezTo>
                  <a:lnTo>
                    <a:pt x="710399" y="2990471"/>
                  </a:lnTo>
                  <a:lnTo>
                    <a:pt x="768787" y="3246150"/>
                  </a:lnTo>
                  <a:cubicBezTo>
                    <a:pt x="789609" y="3339924"/>
                    <a:pt x="849511" y="3420420"/>
                    <a:pt x="933122" y="3467016"/>
                  </a:cubicBezTo>
                  <a:cubicBezTo>
                    <a:pt x="1015913" y="3513136"/>
                    <a:pt x="1114821" y="3521670"/>
                    <a:pt x="1204480" y="3490400"/>
                  </a:cubicBezTo>
                  <a:lnTo>
                    <a:pt x="1430689" y="3411466"/>
                  </a:lnTo>
                  <a:lnTo>
                    <a:pt x="1612159" y="3606995"/>
                  </a:lnTo>
                  <a:cubicBezTo>
                    <a:pt x="1675053" y="3674375"/>
                    <a:pt x="1763740" y="3712675"/>
                    <a:pt x="1856352" y="3712665"/>
                  </a:cubicBezTo>
                  <a:cubicBezTo>
                    <a:pt x="1858514" y="3712665"/>
                    <a:pt x="1860676" y="3712647"/>
                    <a:pt x="1862838" y="3712609"/>
                  </a:cubicBezTo>
                  <a:cubicBezTo>
                    <a:pt x="1957507" y="3710780"/>
                    <a:pt x="2047071" y="3668908"/>
                    <a:pt x="2108612" y="3597661"/>
                  </a:cubicBezTo>
                  <a:lnTo>
                    <a:pt x="2265393" y="3415800"/>
                  </a:lnTo>
                  <a:lnTo>
                    <a:pt x="2512338" y="3491943"/>
                  </a:lnTo>
                  <a:cubicBezTo>
                    <a:pt x="2605598" y="3521937"/>
                    <a:pt x="2706391" y="3511059"/>
                    <a:pt x="2789021" y="3462053"/>
                  </a:cubicBezTo>
                  <a:cubicBezTo>
                    <a:pt x="2870869" y="3413495"/>
                    <a:pt x="2928028" y="3331485"/>
                    <a:pt x="2945821" y="3237178"/>
                  </a:cubicBezTo>
                  <a:lnTo>
                    <a:pt x="2990474" y="3002253"/>
                  </a:lnTo>
                  <a:lnTo>
                    <a:pt x="3246154" y="2943874"/>
                  </a:lnTo>
                  <a:cubicBezTo>
                    <a:pt x="3339927" y="2923053"/>
                    <a:pt x="3420423" y="2863150"/>
                    <a:pt x="3467020" y="2779530"/>
                  </a:cubicBezTo>
                  <a:cubicBezTo>
                    <a:pt x="3513149" y="2696739"/>
                    <a:pt x="3521665" y="2597841"/>
                    <a:pt x="3490394" y="2508172"/>
                  </a:cubicBezTo>
                  <a:lnTo>
                    <a:pt x="3411470" y="2281963"/>
                  </a:lnTo>
                  <a:lnTo>
                    <a:pt x="3606961" y="2100531"/>
                  </a:lnTo>
                  <a:cubicBezTo>
                    <a:pt x="3675912" y="2036237"/>
                    <a:pt x="3714431" y="1944902"/>
                    <a:pt x="3712622" y="1849947"/>
                  </a:cubicBezTo>
                  <a:cubicBezTo>
                    <a:pt x="3710821" y="1755211"/>
                    <a:pt x="3668940" y="1665600"/>
                    <a:pt x="3597664" y="1604040"/>
                  </a:cubicBezTo>
                  <a:lnTo>
                    <a:pt x="3415813" y="1447268"/>
                  </a:lnTo>
                  <a:lnTo>
                    <a:pt x="3491918" y="1200428"/>
                  </a:lnTo>
                  <a:cubicBezTo>
                    <a:pt x="3521960" y="1107149"/>
                    <a:pt x="3511092" y="1006299"/>
                    <a:pt x="3462067" y="923650"/>
                  </a:cubicBezTo>
                  <a:cubicBezTo>
                    <a:pt x="3413508" y="841802"/>
                    <a:pt x="3331498" y="784633"/>
                    <a:pt x="3237191" y="766840"/>
                  </a:cubicBezTo>
                  <a:lnTo>
                    <a:pt x="3002266" y="722177"/>
                  </a:lnTo>
                  <a:lnTo>
                    <a:pt x="2943887" y="466517"/>
                  </a:lnTo>
                  <a:cubicBezTo>
                    <a:pt x="2923056" y="372743"/>
                    <a:pt x="2863163" y="292238"/>
                    <a:pt x="2779553" y="245651"/>
                  </a:cubicBezTo>
                  <a:cubicBezTo>
                    <a:pt x="2696771" y="199522"/>
                    <a:pt x="2597863" y="190997"/>
                    <a:pt x="2508195" y="222267"/>
                  </a:cubicBezTo>
                  <a:lnTo>
                    <a:pt x="2281976" y="301201"/>
                  </a:lnTo>
                  <a:lnTo>
                    <a:pt x="2100696" y="105872"/>
                  </a:lnTo>
                  <a:cubicBezTo>
                    <a:pt x="2100639" y="105824"/>
                    <a:pt x="2100592" y="105767"/>
                    <a:pt x="2100544" y="105710"/>
                  </a:cubicBezTo>
                  <a:cubicBezTo>
                    <a:pt x="2036260" y="36768"/>
                    <a:pt x="1945334" y="-1713"/>
                    <a:pt x="1850017" y="59"/>
                  </a:cubicBezTo>
                  <a:cubicBezTo>
                    <a:pt x="1755234" y="1859"/>
                    <a:pt x="1665604" y="43731"/>
                    <a:pt x="1604053" y="115006"/>
                  </a:cubicBezTo>
                  <a:lnTo>
                    <a:pt x="1447281" y="296858"/>
                  </a:lnTo>
                  <a:lnTo>
                    <a:pt x="1200374" y="220724"/>
                  </a:lnTo>
                  <a:cubicBezTo>
                    <a:pt x="1107106" y="190721"/>
                    <a:pt x="1006293" y="201598"/>
                    <a:pt x="923664" y="250614"/>
                  </a:cubicBezTo>
                  <a:cubicBezTo>
                    <a:pt x="841815" y="299172"/>
                    <a:pt x="784656" y="381182"/>
                    <a:pt x="766863" y="475480"/>
                  </a:cubicBezTo>
                  <a:lnTo>
                    <a:pt x="722200" y="710404"/>
                  </a:lnTo>
                  <a:lnTo>
                    <a:pt x="466530" y="768783"/>
                  </a:lnTo>
                  <a:cubicBezTo>
                    <a:pt x="372766" y="789605"/>
                    <a:pt x="292261" y="849508"/>
                    <a:pt x="245664" y="933118"/>
                  </a:cubicBezTo>
                  <a:cubicBezTo>
                    <a:pt x="199535" y="1015909"/>
                    <a:pt x="191010" y="1114817"/>
                    <a:pt x="222281" y="1204485"/>
                  </a:cubicBezTo>
                  <a:lnTo>
                    <a:pt x="301214" y="1430704"/>
                  </a:lnTo>
                  <a:lnTo>
                    <a:pt x="105676" y="1612174"/>
                  </a:lnTo>
                  <a:cubicBezTo>
                    <a:pt x="36724" y="1676535"/>
                    <a:pt x="-1766" y="1767899"/>
                    <a:pt x="62" y="1862844"/>
                  </a:cubicBezTo>
                  <a:cubicBezTo>
                    <a:pt x="1882" y="1957513"/>
                    <a:pt x="43754" y="2047076"/>
                    <a:pt x="115010" y="2108617"/>
                  </a:cubicBezTo>
                  <a:close/>
                  <a:moveTo>
                    <a:pt x="235463" y="1751611"/>
                  </a:moveTo>
                  <a:lnTo>
                    <a:pt x="476455" y="1527945"/>
                  </a:lnTo>
                  <a:cubicBezTo>
                    <a:pt x="504192" y="1502199"/>
                    <a:pt x="514060" y="1462480"/>
                    <a:pt x="501592" y="1426751"/>
                  </a:cubicBezTo>
                  <a:lnTo>
                    <a:pt x="402141" y="1141735"/>
                  </a:lnTo>
                  <a:cubicBezTo>
                    <a:pt x="388578" y="1102835"/>
                    <a:pt x="392092" y="1061677"/>
                    <a:pt x="412066" y="1025844"/>
                  </a:cubicBezTo>
                  <a:cubicBezTo>
                    <a:pt x="432202" y="989706"/>
                    <a:pt x="467102" y="963798"/>
                    <a:pt x="508374" y="954625"/>
                  </a:cubicBezTo>
                  <a:lnTo>
                    <a:pt x="825337" y="882245"/>
                  </a:lnTo>
                  <a:cubicBezTo>
                    <a:pt x="862237" y="873825"/>
                    <a:pt x="890640" y="844355"/>
                    <a:pt x="897708" y="807179"/>
                  </a:cubicBezTo>
                  <a:lnTo>
                    <a:pt x="954039" y="510922"/>
                  </a:lnTo>
                  <a:cubicBezTo>
                    <a:pt x="961830" y="469651"/>
                    <a:pt x="985557" y="435380"/>
                    <a:pt x="1020857" y="414444"/>
                  </a:cubicBezTo>
                  <a:cubicBezTo>
                    <a:pt x="1057166" y="392898"/>
                    <a:pt x="1100314" y="388536"/>
                    <a:pt x="1142348" y="402166"/>
                  </a:cubicBezTo>
                  <a:cubicBezTo>
                    <a:pt x="1142777" y="402309"/>
                    <a:pt x="1143215" y="402442"/>
                    <a:pt x="1143653" y="402576"/>
                  </a:cubicBezTo>
                  <a:lnTo>
                    <a:pt x="1450682" y="497245"/>
                  </a:lnTo>
                  <a:cubicBezTo>
                    <a:pt x="1486848" y="508408"/>
                    <a:pt x="1526186" y="497083"/>
                    <a:pt x="1550894" y="468412"/>
                  </a:cubicBezTo>
                  <a:lnTo>
                    <a:pt x="1748290" y="239441"/>
                  </a:lnTo>
                  <a:cubicBezTo>
                    <a:pt x="1774865" y="208675"/>
                    <a:pt x="1812279" y="191292"/>
                    <a:pt x="1853646" y="190511"/>
                  </a:cubicBezTo>
                  <a:cubicBezTo>
                    <a:pt x="1894490" y="189787"/>
                    <a:pt x="1933628" y="206103"/>
                    <a:pt x="1961060" y="235440"/>
                  </a:cubicBezTo>
                  <a:lnTo>
                    <a:pt x="2184717" y="476432"/>
                  </a:lnTo>
                  <a:cubicBezTo>
                    <a:pt x="2210462" y="504169"/>
                    <a:pt x="2250163" y="514037"/>
                    <a:pt x="2285920" y="501569"/>
                  </a:cubicBezTo>
                  <a:lnTo>
                    <a:pt x="2570936" y="402118"/>
                  </a:lnTo>
                  <a:cubicBezTo>
                    <a:pt x="2609827" y="388545"/>
                    <a:pt x="2650984" y="392060"/>
                    <a:pt x="2686827" y="412043"/>
                  </a:cubicBezTo>
                  <a:cubicBezTo>
                    <a:pt x="2722965" y="432179"/>
                    <a:pt x="2748882" y="467079"/>
                    <a:pt x="2758045" y="508351"/>
                  </a:cubicBezTo>
                  <a:lnTo>
                    <a:pt x="2830426" y="825305"/>
                  </a:lnTo>
                  <a:cubicBezTo>
                    <a:pt x="2838855" y="862205"/>
                    <a:pt x="2868326" y="890608"/>
                    <a:pt x="2905492" y="897676"/>
                  </a:cubicBezTo>
                  <a:lnTo>
                    <a:pt x="3201748" y="953997"/>
                  </a:lnTo>
                  <a:cubicBezTo>
                    <a:pt x="3243030" y="961788"/>
                    <a:pt x="3277301" y="985525"/>
                    <a:pt x="3298237" y="1020824"/>
                  </a:cubicBezTo>
                  <a:cubicBezTo>
                    <a:pt x="3319782" y="1057134"/>
                    <a:pt x="3324145" y="1100282"/>
                    <a:pt x="3310514" y="1142306"/>
                  </a:cubicBezTo>
                  <a:cubicBezTo>
                    <a:pt x="3310371" y="1142744"/>
                    <a:pt x="3310238" y="1143182"/>
                    <a:pt x="3310105" y="1143621"/>
                  </a:cubicBezTo>
                  <a:lnTo>
                    <a:pt x="3215436" y="1450659"/>
                  </a:lnTo>
                  <a:cubicBezTo>
                    <a:pt x="3204282" y="1486816"/>
                    <a:pt x="3215598" y="1526154"/>
                    <a:pt x="3244258" y="1550872"/>
                  </a:cubicBezTo>
                  <a:lnTo>
                    <a:pt x="3473230" y="1748268"/>
                  </a:lnTo>
                  <a:cubicBezTo>
                    <a:pt x="3503996" y="1774852"/>
                    <a:pt x="3521388" y="1812247"/>
                    <a:pt x="3522179" y="1853576"/>
                  </a:cubicBezTo>
                  <a:cubicBezTo>
                    <a:pt x="3522960" y="1894514"/>
                    <a:pt x="3506510" y="1933748"/>
                    <a:pt x="3477230" y="1961046"/>
                  </a:cubicBezTo>
                  <a:lnTo>
                    <a:pt x="3236229" y="2184703"/>
                  </a:lnTo>
                  <a:cubicBezTo>
                    <a:pt x="3208492" y="2210449"/>
                    <a:pt x="3198624" y="2250168"/>
                    <a:pt x="3211092" y="2285897"/>
                  </a:cubicBezTo>
                  <a:lnTo>
                    <a:pt x="3310533" y="2570913"/>
                  </a:lnTo>
                  <a:cubicBezTo>
                    <a:pt x="3324106" y="2609813"/>
                    <a:pt x="3320582" y="2650971"/>
                    <a:pt x="3300618" y="2686804"/>
                  </a:cubicBezTo>
                  <a:cubicBezTo>
                    <a:pt x="3280482" y="2722942"/>
                    <a:pt x="3245582" y="2748859"/>
                    <a:pt x="3204310" y="2758022"/>
                  </a:cubicBezTo>
                  <a:lnTo>
                    <a:pt x="2887347" y="2830403"/>
                  </a:lnTo>
                  <a:cubicBezTo>
                    <a:pt x="2850457" y="2838823"/>
                    <a:pt x="2822053" y="2868293"/>
                    <a:pt x="2814976" y="2905469"/>
                  </a:cubicBezTo>
                  <a:lnTo>
                    <a:pt x="2758655" y="3201725"/>
                  </a:lnTo>
                  <a:cubicBezTo>
                    <a:pt x="2750873" y="3242997"/>
                    <a:pt x="2727137" y="3277268"/>
                    <a:pt x="2691837" y="3298204"/>
                  </a:cubicBezTo>
                  <a:cubicBezTo>
                    <a:pt x="2655518" y="3319740"/>
                    <a:pt x="2612408" y="3324112"/>
                    <a:pt x="2570346" y="3310482"/>
                  </a:cubicBezTo>
                  <a:cubicBezTo>
                    <a:pt x="2569917" y="3310339"/>
                    <a:pt x="2569479" y="3310206"/>
                    <a:pt x="2569041" y="3310072"/>
                  </a:cubicBezTo>
                  <a:lnTo>
                    <a:pt x="2262002" y="3215403"/>
                  </a:lnTo>
                  <a:cubicBezTo>
                    <a:pt x="2225855" y="3204250"/>
                    <a:pt x="2186517" y="3215565"/>
                    <a:pt x="2161790" y="3244226"/>
                  </a:cubicBezTo>
                  <a:lnTo>
                    <a:pt x="1964384" y="3473207"/>
                  </a:lnTo>
                  <a:cubicBezTo>
                    <a:pt x="1937819" y="3503963"/>
                    <a:pt x="1900452" y="3521346"/>
                    <a:pt x="1859171" y="3522147"/>
                  </a:cubicBezTo>
                  <a:cubicBezTo>
                    <a:pt x="1818290" y="3522918"/>
                    <a:pt x="1778942" y="3506487"/>
                    <a:pt x="1751615" y="3477207"/>
                  </a:cubicBezTo>
                  <a:lnTo>
                    <a:pt x="1527958" y="3236216"/>
                  </a:lnTo>
                  <a:cubicBezTo>
                    <a:pt x="1509613" y="3216451"/>
                    <a:pt x="1484172" y="3205755"/>
                    <a:pt x="1458121" y="3205755"/>
                  </a:cubicBezTo>
                  <a:cubicBezTo>
                    <a:pt x="1447624" y="3205755"/>
                    <a:pt x="1437023" y="3207498"/>
                    <a:pt x="1426765" y="3211079"/>
                  </a:cubicBezTo>
                  <a:lnTo>
                    <a:pt x="1141748" y="3310530"/>
                  </a:lnTo>
                  <a:cubicBezTo>
                    <a:pt x="1102867" y="3324103"/>
                    <a:pt x="1061700" y="3320578"/>
                    <a:pt x="1025857" y="3300605"/>
                  </a:cubicBezTo>
                  <a:cubicBezTo>
                    <a:pt x="989719" y="3280469"/>
                    <a:pt x="963811" y="3245569"/>
                    <a:pt x="954639" y="3204307"/>
                  </a:cubicBezTo>
                  <a:lnTo>
                    <a:pt x="882258" y="2887334"/>
                  </a:lnTo>
                  <a:cubicBezTo>
                    <a:pt x="873838" y="2850434"/>
                    <a:pt x="844368" y="2822030"/>
                    <a:pt x="807192" y="2814963"/>
                  </a:cubicBezTo>
                  <a:lnTo>
                    <a:pt x="510945" y="2758641"/>
                  </a:lnTo>
                  <a:cubicBezTo>
                    <a:pt x="469673" y="2750850"/>
                    <a:pt x="435402" y="2727123"/>
                    <a:pt x="414457" y="2691824"/>
                  </a:cubicBezTo>
                  <a:cubicBezTo>
                    <a:pt x="392921" y="2655505"/>
                    <a:pt x="388559" y="2612366"/>
                    <a:pt x="402179" y="2570342"/>
                  </a:cubicBezTo>
                  <a:cubicBezTo>
                    <a:pt x="402322" y="2569904"/>
                    <a:pt x="402455" y="2569475"/>
                    <a:pt x="402589" y="2569037"/>
                  </a:cubicBezTo>
                  <a:lnTo>
                    <a:pt x="497258" y="2261999"/>
                  </a:lnTo>
                  <a:cubicBezTo>
                    <a:pt x="508402" y="2225832"/>
                    <a:pt x="497086" y="2186494"/>
                    <a:pt x="468426" y="2161786"/>
                  </a:cubicBezTo>
                  <a:lnTo>
                    <a:pt x="239464" y="1964390"/>
                  </a:lnTo>
                  <a:cubicBezTo>
                    <a:pt x="208707" y="1937815"/>
                    <a:pt x="191324" y="1900448"/>
                    <a:pt x="190524" y="1859167"/>
                  </a:cubicBezTo>
                  <a:cubicBezTo>
                    <a:pt x="189734" y="1818210"/>
                    <a:pt x="206183" y="1778938"/>
                    <a:pt x="235463" y="17516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1" name="Google Shape;711;p9"/>
            <p:cNvSpPr/>
            <p:nvPr/>
          </p:nvSpPr>
          <p:spPr>
            <a:xfrm>
              <a:off x="2735285" y="4813569"/>
              <a:ext cx="643625" cy="1064574"/>
            </a:xfrm>
            <a:custGeom>
              <a:rect b="b" l="l" r="r" t="t"/>
              <a:pathLst>
                <a:path extrusionOk="0" h="1064574" w="643625">
                  <a:moveTo>
                    <a:pt x="17071" y="914918"/>
                  </a:moveTo>
                  <a:cubicBezTo>
                    <a:pt x="-3189" y="944026"/>
                    <a:pt x="-5599" y="981993"/>
                    <a:pt x="10822" y="1013425"/>
                  </a:cubicBezTo>
                  <a:cubicBezTo>
                    <a:pt x="27253" y="1044867"/>
                    <a:pt x="59781" y="1064575"/>
                    <a:pt x="95252" y="1064575"/>
                  </a:cubicBezTo>
                  <a:lnTo>
                    <a:pt x="548375" y="1064575"/>
                  </a:lnTo>
                  <a:cubicBezTo>
                    <a:pt x="600982" y="1064575"/>
                    <a:pt x="643625" y="1021931"/>
                    <a:pt x="643625" y="969325"/>
                  </a:cubicBezTo>
                  <a:cubicBezTo>
                    <a:pt x="643625" y="916718"/>
                    <a:pt x="600982" y="874075"/>
                    <a:pt x="548375" y="874075"/>
                  </a:cubicBezTo>
                  <a:lnTo>
                    <a:pt x="277589" y="874075"/>
                  </a:lnTo>
                  <a:lnTo>
                    <a:pt x="558072" y="471072"/>
                  </a:lnTo>
                  <a:cubicBezTo>
                    <a:pt x="559605" y="468872"/>
                    <a:pt x="561044" y="466605"/>
                    <a:pt x="562387" y="464290"/>
                  </a:cubicBezTo>
                  <a:cubicBezTo>
                    <a:pt x="647721" y="316462"/>
                    <a:pt x="596896" y="126762"/>
                    <a:pt x="449077" y="41418"/>
                  </a:cubicBezTo>
                  <a:cubicBezTo>
                    <a:pt x="301240" y="-43935"/>
                    <a:pt x="111549" y="6890"/>
                    <a:pt x="26205" y="154728"/>
                  </a:cubicBezTo>
                  <a:cubicBezTo>
                    <a:pt x="-103" y="200286"/>
                    <a:pt x="15509" y="258541"/>
                    <a:pt x="61067" y="284839"/>
                  </a:cubicBezTo>
                  <a:cubicBezTo>
                    <a:pt x="106644" y="311147"/>
                    <a:pt x="164870" y="295536"/>
                    <a:pt x="191178" y="249978"/>
                  </a:cubicBezTo>
                  <a:cubicBezTo>
                    <a:pt x="224001" y="193123"/>
                    <a:pt x="296973" y="173568"/>
                    <a:pt x="353818" y="206391"/>
                  </a:cubicBezTo>
                  <a:cubicBezTo>
                    <a:pt x="409672" y="238643"/>
                    <a:pt x="429522" y="309633"/>
                    <a:pt x="399080" y="3660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2" name="Google Shape;712;p9"/>
            <p:cNvSpPr/>
            <p:nvPr/>
          </p:nvSpPr>
          <p:spPr>
            <a:xfrm>
              <a:off x="3417020" y="4813676"/>
              <a:ext cx="731043" cy="1064467"/>
            </a:xfrm>
            <a:custGeom>
              <a:rect b="b" l="l" r="r" t="t"/>
              <a:pathLst>
                <a:path extrusionOk="0" h="1064467" w="731043">
                  <a:moveTo>
                    <a:pt x="95250" y="837344"/>
                  </a:moveTo>
                  <a:lnTo>
                    <a:pt x="445294" y="837344"/>
                  </a:lnTo>
                  <a:lnTo>
                    <a:pt x="445294" y="969218"/>
                  </a:lnTo>
                  <a:cubicBezTo>
                    <a:pt x="445294" y="1021824"/>
                    <a:pt x="487947" y="1064468"/>
                    <a:pt x="540544" y="1064468"/>
                  </a:cubicBezTo>
                  <a:cubicBezTo>
                    <a:pt x="593141" y="1064468"/>
                    <a:pt x="635794" y="1021824"/>
                    <a:pt x="635794" y="969218"/>
                  </a:cubicBezTo>
                  <a:lnTo>
                    <a:pt x="635794" y="837344"/>
                  </a:lnTo>
                  <a:cubicBezTo>
                    <a:pt x="688391" y="837344"/>
                    <a:pt x="731044" y="794701"/>
                    <a:pt x="731044" y="742094"/>
                  </a:cubicBezTo>
                  <a:cubicBezTo>
                    <a:pt x="731044" y="689488"/>
                    <a:pt x="688391" y="646844"/>
                    <a:pt x="635794" y="646844"/>
                  </a:cubicBezTo>
                  <a:lnTo>
                    <a:pt x="635794" y="95251"/>
                  </a:lnTo>
                  <a:cubicBezTo>
                    <a:pt x="635794" y="53541"/>
                    <a:pt x="608647" y="16680"/>
                    <a:pt x="568823" y="4297"/>
                  </a:cubicBezTo>
                  <a:cubicBezTo>
                    <a:pt x="529009" y="-8076"/>
                    <a:pt x="485737" y="6888"/>
                    <a:pt x="462086" y="41245"/>
                  </a:cubicBezTo>
                  <a:lnTo>
                    <a:pt x="16792" y="688087"/>
                  </a:lnTo>
                  <a:cubicBezTo>
                    <a:pt x="-3267" y="717234"/>
                    <a:pt x="-5525" y="755096"/>
                    <a:pt x="10935" y="786414"/>
                  </a:cubicBezTo>
                  <a:cubicBezTo>
                    <a:pt x="27403" y="817732"/>
                    <a:pt x="59874" y="837344"/>
                    <a:pt x="95250" y="837344"/>
                  </a:cubicBezTo>
                  <a:close/>
                  <a:moveTo>
                    <a:pt x="445294" y="401594"/>
                  </a:moveTo>
                  <a:lnTo>
                    <a:pt x="445294" y="646844"/>
                  </a:lnTo>
                  <a:lnTo>
                    <a:pt x="276453" y="646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3" name="Google Shape;713;p9"/>
            <p:cNvSpPr/>
            <p:nvPr/>
          </p:nvSpPr>
          <p:spPr>
            <a:xfrm>
              <a:off x="4252886" y="5233396"/>
              <a:ext cx="571518" cy="644747"/>
            </a:xfrm>
            <a:custGeom>
              <a:rect b="b" l="l" r="r" t="t"/>
              <a:pathLst>
                <a:path extrusionOk="0" h="644747" w="571518">
                  <a:moveTo>
                    <a:pt x="95250" y="644747"/>
                  </a:moveTo>
                  <a:cubicBezTo>
                    <a:pt x="147847" y="644747"/>
                    <a:pt x="190500" y="602104"/>
                    <a:pt x="190500" y="549497"/>
                  </a:cubicBezTo>
                  <a:lnTo>
                    <a:pt x="190500" y="417624"/>
                  </a:lnTo>
                  <a:lnTo>
                    <a:pt x="381019" y="417624"/>
                  </a:lnTo>
                  <a:lnTo>
                    <a:pt x="381019" y="549497"/>
                  </a:lnTo>
                  <a:cubicBezTo>
                    <a:pt x="381019" y="602104"/>
                    <a:pt x="423672" y="644747"/>
                    <a:pt x="476269" y="644747"/>
                  </a:cubicBezTo>
                  <a:cubicBezTo>
                    <a:pt x="528866" y="644747"/>
                    <a:pt x="571519" y="602104"/>
                    <a:pt x="571519" y="549497"/>
                  </a:cubicBezTo>
                  <a:lnTo>
                    <a:pt x="571519" y="95250"/>
                  </a:lnTo>
                  <a:cubicBezTo>
                    <a:pt x="571519" y="42643"/>
                    <a:pt x="528866" y="0"/>
                    <a:pt x="476269" y="0"/>
                  </a:cubicBezTo>
                  <a:cubicBezTo>
                    <a:pt x="423672" y="0"/>
                    <a:pt x="381019" y="42643"/>
                    <a:pt x="381019" y="95250"/>
                  </a:cubicBezTo>
                  <a:lnTo>
                    <a:pt x="381019" y="227123"/>
                  </a:lnTo>
                  <a:lnTo>
                    <a:pt x="190500" y="227123"/>
                  </a:lnTo>
                  <a:lnTo>
                    <a:pt x="190500" y="95250"/>
                  </a:lnTo>
                  <a:cubicBezTo>
                    <a:pt x="190500" y="42643"/>
                    <a:pt x="147847" y="0"/>
                    <a:pt x="95250" y="0"/>
                  </a:cubicBezTo>
                  <a:cubicBezTo>
                    <a:pt x="42653" y="0"/>
                    <a:pt x="0" y="42643"/>
                    <a:pt x="0" y="95250"/>
                  </a:cubicBezTo>
                  <a:lnTo>
                    <a:pt x="0" y="549497"/>
                  </a:lnTo>
                  <a:cubicBezTo>
                    <a:pt x="0" y="602104"/>
                    <a:pt x="42653" y="644747"/>
                    <a:pt x="95250" y="6447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4" name="Google Shape;714;p9"/>
            <p:cNvSpPr/>
            <p:nvPr/>
          </p:nvSpPr>
          <p:spPr>
            <a:xfrm>
              <a:off x="2028487" y="3595708"/>
              <a:ext cx="190533" cy="190516"/>
            </a:xfrm>
            <a:custGeom>
              <a:rect b="b" l="l" r="r" t="t"/>
              <a:pathLst>
                <a:path extrusionOk="0" h="190516" w="190533">
                  <a:moveTo>
                    <a:pt x="95248" y="190517"/>
                  </a:moveTo>
                  <a:cubicBezTo>
                    <a:pt x="119641" y="190517"/>
                    <a:pt x="144035" y="181201"/>
                    <a:pt x="162637" y="162599"/>
                  </a:cubicBezTo>
                  <a:cubicBezTo>
                    <a:pt x="199832" y="125404"/>
                    <a:pt x="199832" y="65091"/>
                    <a:pt x="162637" y="27896"/>
                  </a:cubicBezTo>
                  <a:cubicBezTo>
                    <a:pt x="125442" y="-9299"/>
                    <a:pt x="65139" y="-9299"/>
                    <a:pt x="27934" y="27896"/>
                  </a:cubicBezTo>
                  <a:lnTo>
                    <a:pt x="27887" y="27944"/>
                  </a:lnTo>
                  <a:cubicBezTo>
                    <a:pt x="-9308" y="65139"/>
                    <a:pt x="-9289" y="125423"/>
                    <a:pt x="27906" y="162618"/>
                  </a:cubicBezTo>
                  <a:cubicBezTo>
                    <a:pt x="46499" y="181220"/>
                    <a:pt x="70873" y="190517"/>
                    <a:pt x="95248" y="1905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15" name="Google Shape;715;p9"/>
          <p:cNvSpPr txBox="1"/>
          <p:nvPr/>
        </p:nvSpPr>
        <p:spPr>
          <a:xfrm>
            <a:off x="395288" y="614530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Gestire le richieste dei clienti 24 ore su 24, 7 giorni su 7, senza aumentare il carico di lavoro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Gestire le richieste dei clienti 24 ore su 24, senza un carico di lavoro aggiuntivo.</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Fornire risposte istantanee e automatizzate alle domande dei clienti 24 ore su 24, 7 giorni su 7, assicurando un'assistenza tempestiva e mantenendo la soddisfazione dei clienti. Automatizzate le risposte più comuni per semplificare le operazioni e risparmiare tempo. Esempio: Se vendete artigianato locale, un chatbot Tidio può gestire le domande frequenti sulla spedizione o sullo stock dei prodotti, fornendo risposte in tempo reale anche quando siete offline. In questo modo si aumenta l'efficienza e si offre un servizio clienti eccellente.</a:t>
            </a:r>
            <a:endParaRPr i="1" sz="1400">
              <a:solidFill>
                <a:srgbClr val="4A8887"/>
              </a:solidFill>
              <a:latin typeface="Calibri"/>
              <a:ea typeface="Calibri"/>
              <a:cs typeface="Calibri"/>
              <a:sym typeface="Calibri"/>
            </a:endParaRPr>
          </a:p>
        </p:txBody>
      </p:sp>
      <p:sp>
        <p:nvSpPr>
          <p:cNvPr id="716" name="Google Shape;716;p9"/>
          <p:cNvSpPr txBox="1"/>
          <p:nvPr/>
        </p:nvSpPr>
        <p:spPr>
          <a:xfrm>
            <a:off x="1042023" y="553787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10</a:t>
            </a:r>
            <a:endParaRPr/>
          </a:p>
        </p:txBody>
      </p:sp>
      <p:pic>
        <p:nvPicPr>
          <p:cNvPr descr="Group brainstorm with solid fill" id="717" name="Google Shape;717;p9"/>
          <p:cNvPicPr preferRelativeResize="0"/>
          <p:nvPr/>
        </p:nvPicPr>
        <p:blipFill rotWithShape="1">
          <a:blip r:embed="rId6">
            <a:alphaModFix/>
          </a:blip>
          <a:srcRect b="0" l="0" r="0" t="0"/>
          <a:stretch/>
        </p:blipFill>
        <p:spPr>
          <a:xfrm>
            <a:off x="274047" y="5319425"/>
            <a:ext cx="829489" cy="829489"/>
          </a:xfrm>
          <a:prstGeom prst="rect">
            <a:avLst/>
          </a:prstGeom>
          <a:noFill/>
          <a:ln>
            <a:noFill/>
          </a:ln>
        </p:spPr>
      </p:pic>
      <p:sp>
        <p:nvSpPr>
          <p:cNvPr id="718" name="Google Shape;718;p9"/>
          <p:cNvSpPr txBox="1"/>
          <p:nvPr/>
        </p:nvSpPr>
        <p:spPr>
          <a:xfrm>
            <a:off x="395288" y="9364618"/>
            <a:ext cx="6732587" cy="11988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Chatbot Tidio: </a:t>
            </a:r>
            <a:r>
              <a:rPr b="0" i="0" lang="en-IE" sz="1400">
                <a:solidFill>
                  <a:srgbClr val="4B4B4B"/>
                </a:solidFill>
                <a:latin typeface="Calibri"/>
                <a:ea typeface="Calibri"/>
                <a:cs typeface="Calibri"/>
                <a:sym typeface="Calibri"/>
              </a:rPr>
              <a:t>Da installare sul vostro sito web o sulla vostra pagina Facebook per rispondere istantaneamente a domande comuni come la disponibilità dei prodotti o i tempi di spedizione.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tidio.com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Zendesk </a:t>
            </a:r>
            <a:r>
              <a:rPr b="0" i="0" lang="en-IE" sz="1400">
                <a:solidFill>
                  <a:srgbClr val="4B4B4B"/>
                </a:solidFill>
                <a:latin typeface="Calibri"/>
                <a:ea typeface="Calibri"/>
                <a:cs typeface="Calibri"/>
                <a:sym typeface="Calibri"/>
              </a:rPr>
              <a:t>o </a:t>
            </a:r>
            <a:r>
              <a:rPr b="1" i="0" lang="en-IE" sz="1600">
                <a:solidFill>
                  <a:srgbClr val="4A8887"/>
                </a:solidFill>
                <a:latin typeface="Calibri"/>
                <a:ea typeface="Calibri"/>
                <a:cs typeface="Calibri"/>
                <a:sym typeface="Calibri"/>
              </a:rPr>
              <a:t>Freshdesk</a:t>
            </a:r>
            <a:r>
              <a:rPr b="1" i="0" lang="en-IE" sz="14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Automatizzate i modelli di e-mail per le FAQ, gestite i problemi dei clienti e assicurate un follow-up continuo, tutto in un'unica piattaforma.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zendesk.</a:t>
            </a:r>
            <a:r>
              <a:rPr b="0" i="0" lang="en-IE" sz="1400" u="sng">
                <a:solidFill>
                  <a:srgbClr val="4A8887"/>
                </a:solidFill>
                <a:latin typeface="Calibri"/>
                <a:ea typeface="Calibri"/>
                <a:cs typeface="Calibri"/>
                <a:sym typeface="Calibri"/>
                <a:hlinkClick r:id="rId9">
                  <a:extLst>
                    <a:ext uri="{A12FA001-AC4F-418D-AE19-62706E023703}">
                      <ahyp:hlinkClr val="tx"/>
                    </a:ext>
                  </a:extLst>
                </a:hlinkClick>
              </a:rPr>
              <a:t>com </a:t>
            </a:r>
            <a:r>
              <a:rPr b="0" i="0" lang="en-IE" sz="1400">
                <a:solidFill>
                  <a:srgbClr val="4A8887"/>
                </a:solidFill>
                <a:latin typeface="Calibri"/>
                <a:ea typeface="Calibri"/>
                <a:cs typeface="Calibri"/>
                <a:sym typeface="Calibri"/>
              </a:rPr>
              <a:t>www.freshworks.com </a:t>
            </a:r>
            <a:endParaRPr b="0" i="0" sz="1400">
              <a:solidFill>
                <a:srgbClr val="4A8887"/>
              </a:solidFill>
              <a:latin typeface="Calibri"/>
              <a:ea typeface="Calibri"/>
              <a:cs typeface="Calibri"/>
              <a:sym typeface="Calibri"/>
            </a:endParaRPr>
          </a:p>
        </p:txBody>
      </p:sp>
      <p:sp>
        <p:nvSpPr>
          <p:cNvPr id="719" name="Google Shape;719;p9"/>
          <p:cNvSpPr txBox="1"/>
          <p:nvPr/>
        </p:nvSpPr>
        <p:spPr>
          <a:xfrm>
            <a:off x="386829" y="8501466"/>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Chatbot Tidio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Zendesk </a:t>
            </a:r>
            <a:r>
              <a:rPr lang="en-IE" sz="1600">
                <a:solidFill>
                  <a:srgbClr val="4B4B4B"/>
                </a:solidFill>
                <a:latin typeface="Calibri"/>
                <a:ea typeface="Calibri"/>
                <a:cs typeface="Calibri"/>
                <a:sym typeface="Calibri"/>
              </a:rPr>
              <a:t>o </a:t>
            </a:r>
            <a:r>
              <a:rPr b="1" lang="en-IE" sz="1600">
                <a:solidFill>
                  <a:srgbClr val="4A8887"/>
                </a:solidFill>
                <a:latin typeface="Calibri"/>
                <a:ea typeface="Calibri"/>
                <a:cs typeface="Calibri"/>
                <a:sym typeface="Calibri"/>
              </a:rPr>
              <a:t>Freshdesk</a:t>
            </a:r>
            <a:endParaRPr b="1" sz="1600">
              <a:solidFill>
                <a:srgbClr val="4A8887"/>
              </a:solidFill>
              <a:latin typeface="Calibri"/>
              <a:ea typeface="Calibri"/>
              <a:cs typeface="Calibri"/>
              <a:sym typeface="Calibri"/>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