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80700" cx="7556500"/>
  <p:notesSz cx="7556500" cy="106807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jjg1hG2GIB2AtZcC+lG1w0yFAj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A27976-51AA-4304-9699-994EF71481CC}">
  <a:tblStyle styleId="{4FA27976-51AA-4304-9699-994EF71481C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755650" y="5073325"/>
            <a:ext cx="6045200" cy="48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259650" y="801050"/>
            <a:ext cx="5037900" cy="4005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11" Type="http://schemas.openxmlformats.org/officeDocument/2006/relationships/image" Target="../media/image5.png"/><Relationship Id="rId10" Type="http://schemas.openxmlformats.org/officeDocument/2006/relationships/image" Target="../media/image1.png"/><Relationship Id="rId9" Type="http://schemas.openxmlformats.org/officeDocument/2006/relationships/image" Target="../media/image9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title"/>
          </p:nvPr>
        </p:nvSpPr>
        <p:spPr>
          <a:xfrm>
            <a:off x="467994" y="295961"/>
            <a:ext cx="5824220" cy="152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body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467994" y="295961"/>
            <a:ext cx="5824220" cy="152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2" type="body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9928" y="0"/>
            <a:ext cx="5466570" cy="537849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9"/>
          <p:cNvSpPr/>
          <p:nvPr/>
        </p:nvSpPr>
        <p:spPr>
          <a:xfrm>
            <a:off x="0" y="1530175"/>
            <a:ext cx="4301490" cy="447040"/>
          </a:xfrm>
          <a:custGeom>
            <a:rect b="b" l="l" r="r" t="t"/>
            <a:pathLst>
              <a:path extrusionOk="0" h="447039" w="4301490">
                <a:moveTo>
                  <a:pt x="4301064" y="446486"/>
                </a:moveTo>
                <a:lnTo>
                  <a:pt x="0" y="446486"/>
                </a:lnTo>
                <a:lnTo>
                  <a:pt x="0" y="0"/>
                </a:lnTo>
                <a:lnTo>
                  <a:pt x="4301064" y="0"/>
                </a:lnTo>
                <a:lnTo>
                  <a:pt x="4301064" y="446486"/>
                </a:lnTo>
                <a:close/>
              </a:path>
            </a:pathLst>
          </a:cu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3121" y="0"/>
            <a:ext cx="4773378" cy="456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348" y="3004895"/>
            <a:ext cx="4061116" cy="247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989" y="3220230"/>
            <a:ext cx="2882953" cy="182698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/>
          <p:nvPr/>
        </p:nvSpPr>
        <p:spPr>
          <a:xfrm>
            <a:off x="822543" y="3220229"/>
            <a:ext cx="2883535" cy="350520"/>
          </a:xfrm>
          <a:custGeom>
            <a:rect b="b" l="l" r="r" t="t"/>
            <a:pathLst>
              <a:path extrusionOk="0" h="350520" w="2883535">
                <a:moveTo>
                  <a:pt x="2882954" y="349963"/>
                </a:moveTo>
                <a:lnTo>
                  <a:pt x="0" y="349963"/>
                </a:lnTo>
                <a:lnTo>
                  <a:pt x="0" y="0"/>
                </a:lnTo>
                <a:lnTo>
                  <a:pt x="2882954" y="0"/>
                </a:lnTo>
                <a:lnTo>
                  <a:pt x="2882954" y="3499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390" y="3245099"/>
            <a:ext cx="940401" cy="27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31960" y="8915981"/>
            <a:ext cx="106172" cy="22269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9"/>
          <p:cNvSpPr/>
          <p:nvPr/>
        </p:nvSpPr>
        <p:spPr>
          <a:xfrm>
            <a:off x="2336152" y="8819883"/>
            <a:ext cx="418465" cy="419100"/>
          </a:xfrm>
          <a:custGeom>
            <a:rect b="b" l="l" r="r" t="t"/>
            <a:pathLst>
              <a:path extrusionOk="0" h="419100" w="418464">
                <a:moveTo>
                  <a:pt x="291680" y="134874"/>
                </a:moveTo>
                <a:lnTo>
                  <a:pt x="280885" y="123875"/>
                </a:lnTo>
                <a:lnTo>
                  <a:pt x="268681" y="114465"/>
                </a:lnTo>
                <a:lnTo>
                  <a:pt x="255244" y="106794"/>
                </a:lnTo>
                <a:lnTo>
                  <a:pt x="240690" y="101053"/>
                </a:lnTo>
                <a:lnTo>
                  <a:pt x="240792" y="101244"/>
                </a:lnTo>
                <a:lnTo>
                  <a:pt x="246583" y="109829"/>
                </a:lnTo>
                <a:lnTo>
                  <a:pt x="251790" y="119773"/>
                </a:lnTo>
                <a:lnTo>
                  <a:pt x="256374" y="130924"/>
                </a:lnTo>
                <a:lnTo>
                  <a:pt x="260286" y="143154"/>
                </a:lnTo>
                <a:lnTo>
                  <a:pt x="268833" y="141439"/>
                </a:lnTo>
                <a:lnTo>
                  <a:pt x="276910" y="139471"/>
                </a:lnTo>
                <a:lnTo>
                  <a:pt x="284530" y="137274"/>
                </a:lnTo>
                <a:lnTo>
                  <a:pt x="291680" y="134874"/>
                </a:lnTo>
                <a:close/>
              </a:path>
              <a:path extrusionOk="0" h="419100" w="418464">
                <a:moveTo>
                  <a:pt x="318414" y="211924"/>
                </a:moveTo>
                <a:lnTo>
                  <a:pt x="268655" y="211924"/>
                </a:lnTo>
                <a:lnTo>
                  <a:pt x="268465" y="218478"/>
                </a:lnTo>
                <a:lnTo>
                  <a:pt x="268122" y="224980"/>
                </a:lnTo>
                <a:lnTo>
                  <a:pt x="262864" y="261556"/>
                </a:lnTo>
                <a:lnTo>
                  <a:pt x="268655" y="262597"/>
                </a:lnTo>
                <a:lnTo>
                  <a:pt x="298437" y="271272"/>
                </a:lnTo>
                <a:lnTo>
                  <a:pt x="306451" y="257937"/>
                </a:lnTo>
                <a:lnTo>
                  <a:pt x="312534" y="243484"/>
                </a:lnTo>
                <a:lnTo>
                  <a:pt x="316572" y="228092"/>
                </a:lnTo>
                <a:lnTo>
                  <a:pt x="318414" y="211924"/>
                </a:lnTo>
                <a:close/>
              </a:path>
              <a:path extrusionOk="0" h="419100" w="418464">
                <a:moveTo>
                  <a:pt x="418033" y="209257"/>
                </a:moveTo>
                <a:lnTo>
                  <a:pt x="412508" y="161290"/>
                </a:lnTo>
                <a:lnTo>
                  <a:pt x="396798" y="117246"/>
                </a:lnTo>
                <a:lnTo>
                  <a:pt x="372135" y="78384"/>
                </a:lnTo>
                <a:lnTo>
                  <a:pt x="339763" y="45974"/>
                </a:lnTo>
                <a:lnTo>
                  <a:pt x="336880" y="44145"/>
                </a:lnTo>
                <a:lnTo>
                  <a:pt x="336880" y="207454"/>
                </a:lnTo>
                <a:lnTo>
                  <a:pt x="326656" y="257975"/>
                </a:lnTo>
                <a:lnTo>
                  <a:pt x="298818" y="299275"/>
                </a:lnTo>
                <a:lnTo>
                  <a:pt x="257568" y="327139"/>
                </a:lnTo>
                <a:lnTo>
                  <a:pt x="207111" y="337375"/>
                </a:lnTo>
                <a:lnTo>
                  <a:pt x="156654" y="327139"/>
                </a:lnTo>
                <a:lnTo>
                  <a:pt x="115392" y="299275"/>
                </a:lnTo>
                <a:lnTo>
                  <a:pt x="87553" y="257975"/>
                </a:lnTo>
                <a:lnTo>
                  <a:pt x="77343" y="207454"/>
                </a:lnTo>
                <a:lnTo>
                  <a:pt x="87553" y="156933"/>
                </a:lnTo>
                <a:lnTo>
                  <a:pt x="115392" y="115633"/>
                </a:lnTo>
                <a:lnTo>
                  <a:pt x="156654" y="87757"/>
                </a:lnTo>
                <a:lnTo>
                  <a:pt x="207111" y="77533"/>
                </a:lnTo>
                <a:lnTo>
                  <a:pt x="257568" y="87757"/>
                </a:lnTo>
                <a:lnTo>
                  <a:pt x="298818" y="115633"/>
                </a:lnTo>
                <a:lnTo>
                  <a:pt x="326656" y="156933"/>
                </a:lnTo>
                <a:lnTo>
                  <a:pt x="336880" y="207454"/>
                </a:lnTo>
                <a:lnTo>
                  <a:pt x="336880" y="44145"/>
                </a:lnTo>
                <a:lnTo>
                  <a:pt x="300964" y="21272"/>
                </a:lnTo>
                <a:lnTo>
                  <a:pt x="256959" y="5524"/>
                </a:lnTo>
                <a:lnTo>
                  <a:pt x="209016" y="0"/>
                </a:lnTo>
                <a:lnTo>
                  <a:pt x="161061" y="5524"/>
                </a:lnTo>
                <a:lnTo>
                  <a:pt x="117068" y="21272"/>
                </a:lnTo>
                <a:lnTo>
                  <a:pt x="78257" y="45974"/>
                </a:lnTo>
                <a:lnTo>
                  <a:pt x="45897" y="78384"/>
                </a:lnTo>
                <a:lnTo>
                  <a:pt x="21221" y="117246"/>
                </a:lnTo>
                <a:lnTo>
                  <a:pt x="5511" y="161290"/>
                </a:lnTo>
                <a:lnTo>
                  <a:pt x="0" y="209257"/>
                </a:lnTo>
                <a:lnTo>
                  <a:pt x="5511" y="257225"/>
                </a:lnTo>
                <a:lnTo>
                  <a:pt x="21247" y="301269"/>
                </a:lnTo>
                <a:lnTo>
                  <a:pt x="45923" y="340131"/>
                </a:lnTo>
                <a:lnTo>
                  <a:pt x="78295" y="372541"/>
                </a:lnTo>
                <a:lnTo>
                  <a:pt x="117106" y="397243"/>
                </a:lnTo>
                <a:lnTo>
                  <a:pt x="161099" y="412991"/>
                </a:lnTo>
                <a:lnTo>
                  <a:pt x="209016" y="418528"/>
                </a:lnTo>
                <a:lnTo>
                  <a:pt x="256959" y="412991"/>
                </a:lnTo>
                <a:lnTo>
                  <a:pt x="300964" y="397243"/>
                </a:lnTo>
                <a:lnTo>
                  <a:pt x="339763" y="372541"/>
                </a:lnTo>
                <a:lnTo>
                  <a:pt x="372135" y="340131"/>
                </a:lnTo>
                <a:lnTo>
                  <a:pt x="396798" y="301269"/>
                </a:lnTo>
                <a:lnTo>
                  <a:pt x="412508" y="257225"/>
                </a:lnTo>
                <a:lnTo>
                  <a:pt x="418033" y="20925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" name="Google Shape;3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48511" y="8916073"/>
            <a:ext cx="106077" cy="22269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/>
          <p:nvPr/>
        </p:nvSpPr>
        <p:spPr>
          <a:xfrm>
            <a:off x="2875114" y="8819870"/>
            <a:ext cx="379095" cy="419100"/>
          </a:xfrm>
          <a:custGeom>
            <a:rect b="b" l="l" r="r" t="t"/>
            <a:pathLst>
              <a:path extrusionOk="0" h="419100" w="379095">
                <a:moveTo>
                  <a:pt x="209017" y="418527"/>
                </a:moveTo>
                <a:lnTo>
                  <a:pt x="161103" y="412999"/>
                </a:lnTo>
                <a:lnTo>
                  <a:pt x="117112" y="397252"/>
                </a:lnTo>
                <a:lnTo>
                  <a:pt x="78302" y="372543"/>
                </a:lnTo>
                <a:lnTo>
                  <a:pt x="45929" y="340132"/>
                </a:lnTo>
                <a:lnTo>
                  <a:pt x="21250" y="301278"/>
                </a:lnTo>
                <a:lnTo>
                  <a:pt x="5522" y="257235"/>
                </a:lnTo>
                <a:lnTo>
                  <a:pt x="0" y="209263"/>
                </a:lnTo>
                <a:lnTo>
                  <a:pt x="5517" y="161292"/>
                </a:lnTo>
                <a:lnTo>
                  <a:pt x="21234" y="117250"/>
                </a:lnTo>
                <a:lnTo>
                  <a:pt x="45899" y="78395"/>
                </a:lnTo>
                <a:lnTo>
                  <a:pt x="78261" y="45983"/>
                </a:lnTo>
                <a:lnTo>
                  <a:pt x="117069" y="21275"/>
                </a:lnTo>
                <a:lnTo>
                  <a:pt x="161073" y="5527"/>
                </a:lnTo>
                <a:lnTo>
                  <a:pt x="209017" y="0"/>
                </a:lnTo>
                <a:lnTo>
                  <a:pt x="256932" y="5527"/>
                </a:lnTo>
                <a:lnTo>
                  <a:pt x="300923" y="21275"/>
                </a:lnTo>
                <a:lnTo>
                  <a:pt x="339732" y="45983"/>
                </a:lnTo>
                <a:lnTo>
                  <a:pt x="372105" y="78395"/>
                </a:lnTo>
                <a:lnTo>
                  <a:pt x="378504" y="88469"/>
                </a:lnTo>
                <a:lnTo>
                  <a:pt x="249078" y="88469"/>
                </a:lnTo>
                <a:lnTo>
                  <a:pt x="229579" y="88939"/>
                </a:lnTo>
                <a:lnTo>
                  <a:pt x="189420" y="116159"/>
                </a:lnTo>
                <a:lnTo>
                  <a:pt x="183519" y="176877"/>
                </a:lnTo>
                <a:lnTo>
                  <a:pt x="146320" y="176877"/>
                </a:lnTo>
                <a:lnTo>
                  <a:pt x="146320" y="219551"/>
                </a:lnTo>
                <a:lnTo>
                  <a:pt x="183615" y="219551"/>
                </a:lnTo>
                <a:lnTo>
                  <a:pt x="183615" y="330231"/>
                </a:lnTo>
                <a:lnTo>
                  <a:pt x="378421" y="330231"/>
                </a:lnTo>
                <a:lnTo>
                  <a:pt x="372135" y="340132"/>
                </a:lnTo>
                <a:lnTo>
                  <a:pt x="339771" y="372543"/>
                </a:lnTo>
                <a:lnTo>
                  <a:pt x="300963" y="397252"/>
                </a:lnTo>
                <a:lnTo>
                  <a:pt x="256962" y="412999"/>
                </a:lnTo>
                <a:lnTo>
                  <a:pt x="209017" y="41852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02873" y="8908339"/>
            <a:ext cx="190275" cy="24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42030" y="8986748"/>
            <a:ext cx="161827" cy="1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/>
          <p:nvPr/>
        </p:nvSpPr>
        <p:spPr>
          <a:xfrm>
            <a:off x="3413963" y="8819883"/>
            <a:ext cx="418465" cy="419100"/>
          </a:xfrm>
          <a:custGeom>
            <a:rect b="b" l="l" r="r" t="t"/>
            <a:pathLst>
              <a:path extrusionOk="0" h="419100" w="418464">
                <a:moveTo>
                  <a:pt x="290258" y="132295"/>
                </a:moveTo>
                <a:lnTo>
                  <a:pt x="285597" y="127533"/>
                </a:lnTo>
                <a:lnTo>
                  <a:pt x="256870" y="127533"/>
                </a:lnTo>
                <a:lnTo>
                  <a:pt x="252107" y="132295"/>
                </a:lnTo>
                <a:lnTo>
                  <a:pt x="252107" y="160972"/>
                </a:lnTo>
                <a:lnTo>
                  <a:pt x="256870" y="165735"/>
                </a:lnTo>
                <a:lnTo>
                  <a:pt x="285508" y="165735"/>
                </a:lnTo>
                <a:lnTo>
                  <a:pt x="290258" y="160972"/>
                </a:lnTo>
                <a:lnTo>
                  <a:pt x="290258" y="132295"/>
                </a:lnTo>
                <a:close/>
              </a:path>
              <a:path extrusionOk="0" h="419100" w="418464">
                <a:moveTo>
                  <a:pt x="418033" y="209257"/>
                </a:moveTo>
                <a:lnTo>
                  <a:pt x="412521" y="161290"/>
                </a:lnTo>
                <a:lnTo>
                  <a:pt x="396798" y="117246"/>
                </a:lnTo>
                <a:lnTo>
                  <a:pt x="372135" y="78384"/>
                </a:lnTo>
                <a:lnTo>
                  <a:pt x="339775" y="45974"/>
                </a:lnTo>
                <a:lnTo>
                  <a:pt x="314236" y="29730"/>
                </a:lnTo>
                <a:lnTo>
                  <a:pt x="314236" y="126580"/>
                </a:lnTo>
                <a:lnTo>
                  <a:pt x="314236" y="291934"/>
                </a:lnTo>
                <a:lnTo>
                  <a:pt x="312458" y="300748"/>
                </a:lnTo>
                <a:lnTo>
                  <a:pt x="307594" y="307949"/>
                </a:lnTo>
                <a:lnTo>
                  <a:pt x="300393" y="312813"/>
                </a:lnTo>
                <a:lnTo>
                  <a:pt x="291592" y="314604"/>
                </a:lnTo>
                <a:lnTo>
                  <a:pt x="126339" y="314604"/>
                </a:lnTo>
                <a:lnTo>
                  <a:pt x="103695" y="291934"/>
                </a:lnTo>
                <a:lnTo>
                  <a:pt x="103695" y="126580"/>
                </a:lnTo>
                <a:lnTo>
                  <a:pt x="105473" y="117779"/>
                </a:lnTo>
                <a:lnTo>
                  <a:pt x="110312" y="110566"/>
                </a:lnTo>
                <a:lnTo>
                  <a:pt x="117500" y="105702"/>
                </a:lnTo>
                <a:lnTo>
                  <a:pt x="126339" y="103911"/>
                </a:lnTo>
                <a:lnTo>
                  <a:pt x="291592" y="103911"/>
                </a:lnTo>
                <a:lnTo>
                  <a:pt x="300393" y="105702"/>
                </a:lnTo>
                <a:lnTo>
                  <a:pt x="307594" y="110566"/>
                </a:lnTo>
                <a:lnTo>
                  <a:pt x="312458" y="117779"/>
                </a:lnTo>
                <a:lnTo>
                  <a:pt x="314236" y="126580"/>
                </a:lnTo>
                <a:lnTo>
                  <a:pt x="314236" y="29730"/>
                </a:lnTo>
                <a:lnTo>
                  <a:pt x="300964" y="21272"/>
                </a:lnTo>
                <a:lnTo>
                  <a:pt x="256959" y="5524"/>
                </a:lnTo>
                <a:lnTo>
                  <a:pt x="209016" y="0"/>
                </a:lnTo>
                <a:lnTo>
                  <a:pt x="161074" y="5524"/>
                </a:lnTo>
                <a:lnTo>
                  <a:pt x="117068" y="21272"/>
                </a:lnTo>
                <a:lnTo>
                  <a:pt x="78257" y="45974"/>
                </a:lnTo>
                <a:lnTo>
                  <a:pt x="45897" y="78384"/>
                </a:lnTo>
                <a:lnTo>
                  <a:pt x="21234" y="117246"/>
                </a:lnTo>
                <a:lnTo>
                  <a:pt x="5511" y="161290"/>
                </a:lnTo>
                <a:lnTo>
                  <a:pt x="0" y="209257"/>
                </a:lnTo>
                <a:lnTo>
                  <a:pt x="5524" y="257225"/>
                </a:lnTo>
                <a:lnTo>
                  <a:pt x="21247" y="301269"/>
                </a:lnTo>
                <a:lnTo>
                  <a:pt x="45923" y="340131"/>
                </a:lnTo>
                <a:lnTo>
                  <a:pt x="78295" y="372541"/>
                </a:lnTo>
                <a:lnTo>
                  <a:pt x="117106" y="397243"/>
                </a:lnTo>
                <a:lnTo>
                  <a:pt x="161099" y="412991"/>
                </a:lnTo>
                <a:lnTo>
                  <a:pt x="209016" y="418528"/>
                </a:lnTo>
                <a:lnTo>
                  <a:pt x="256959" y="412991"/>
                </a:lnTo>
                <a:lnTo>
                  <a:pt x="300964" y="397243"/>
                </a:lnTo>
                <a:lnTo>
                  <a:pt x="339775" y="372541"/>
                </a:lnTo>
                <a:lnTo>
                  <a:pt x="372135" y="340131"/>
                </a:lnTo>
                <a:lnTo>
                  <a:pt x="396798" y="301269"/>
                </a:lnTo>
                <a:lnTo>
                  <a:pt x="412521" y="257225"/>
                </a:lnTo>
                <a:lnTo>
                  <a:pt x="418033" y="20925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/>
          <p:nvPr/>
        </p:nvSpPr>
        <p:spPr>
          <a:xfrm>
            <a:off x="3952938" y="8819870"/>
            <a:ext cx="358775" cy="419100"/>
          </a:xfrm>
          <a:custGeom>
            <a:rect b="b" l="l" r="r" t="t"/>
            <a:pathLst>
              <a:path extrusionOk="0" h="419100" w="358775">
                <a:moveTo>
                  <a:pt x="209017" y="418527"/>
                </a:moveTo>
                <a:lnTo>
                  <a:pt x="161103" y="412999"/>
                </a:lnTo>
                <a:lnTo>
                  <a:pt x="117112" y="397252"/>
                </a:lnTo>
                <a:lnTo>
                  <a:pt x="78302" y="372543"/>
                </a:lnTo>
                <a:lnTo>
                  <a:pt x="45929" y="340132"/>
                </a:lnTo>
                <a:lnTo>
                  <a:pt x="21250" y="301278"/>
                </a:lnTo>
                <a:lnTo>
                  <a:pt x="5522" y="257235"/>
                </a:lnTo>
                <a:lnTo>
                  <a:pt x="0" y="209263"/>
                </a:lnTo>
                <a:lnTo>
                  <a:pt x="5517" y="161292"/>
                </a:lnTo>
                <a:lnTo>
                  <a:pt x="21234" y="117250"/>
                </a:lnTo>
                <a:lnTo>
                  <a:pt x="45899" y="78395"/>
                </a:lnTo>
                <a:lnTo>
                  <a:pt x="78261" y="45983"/>
                </a:lnTo>
                <a:lnTo>
                  <a:pt x="117069" y="21275"/>
                </a:lnTo>
                <a:lnTo>
                  <a:pt x="161073" y="5527"/>
                </a:lnTo>
                <a:lnTo>
                  <a:pt x="209017" y="0"/>
                </a:lnTo>
                <a:lnTo>
                  <a:pt x="256932" y="5527"/>
                </a:lnTo>
                <a:lnTo>
                  <a:pt x="300923" y="21275"/>
                </a:lnTo>
                <a:lnTo>
                  <a:pt x="339732" y="45983"/>
                </a:lnTo>
                <a:lnTo>
                  <a:pt x="358592" y="64865"/>
                </a:lnTo>
                <a:lnTo>
                  <a:pt x="216817" y="64865"/>
                </a:lnTo>
                <a:lnTo>
                  <a:pt x="216817" y="170878"/>
                </a:lnTo>
                <a:lnTo>
                  <a:pt x="174766" y="170878"/>
                </a:lnTo>
                <a:lnTo>
                  <a:pt x="138931" y="178058"/>
                </a:lnTo>
                <a:lnTo>
                  <a:pt x="109622" y="197667"/>
                </a:lnTo>
                <a:lnTo>
                  <a:pt x="89839" y="226814"/>
                </a:lnTo>
                <a:lnTo>
                  <a:pt x="82580" y="262603"/>
                </a:lnTo>
                <a:lnTo>
                  <a:pt x="85320" y="284415"/>
                </a:lnTo>
                <a:lnTo>
                  <a:pt x="85391" y="284976"/>
                </a:lnTo>
                <a:lnTo>
                  <a:pt x="105817" y="323148"/>
                </a:lnTo>
                <a:lnTo>
                  <a:pt x="146773" y="349270"/>
                </a:lnTo>
                <a:lnTo>
                  <a:pt x="174766" y="353663"/>
                </a:lnTo>
                <a:lnTo>
                  <a:pt x="358626" y="353663"/>
                </a:lnTo>
                <a:lnTo>
                  <a:pt x="339773" y="372543"/>
                </a:lnTo>
                <a:lnTo>
                  <a:pt x="300963" y="397252"/>
                </a:lnTo>
                <a:lnTo>
                  <a:pt x="256962" y="412999"/>
                </a:lnTo>
                <a:lnTo>
                  <a:pt x="209017" y="418527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85083" y="8884735"/>
            <a:ext cx="285889" cy="2887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/>
          <p:nvPr/>
        </p:nvSpPr>
        <p:spPr>
          <a:xfrm>
            <a:off x="4491888" y="8819895"/>
            <a:ext cx="418465" cy="419100"/>
          </a:xfrm>
          <a:custGeom>
            <a:rect b="b" l="l" r="r" t="t"/>
            <a:pathLst>
              <a:path extrusionOk="0" h="419100" w="418464">
                <a:moveTo>
                  <a:pt x="255054" y="209169"/>
                </a:moveTo>
                <a:lnTo>
                  <a:pt x="183032" y="162102"/>
                </a:lnTo>
                <a:lnTo>
                  <a:pt x="183032" y="256209"/>
                </a:lnTo>
                <a:lnTo>
                  <a:pt x="255054" y="209169"/>
                </a:lnTo>
                <a:close/>
              </a:path>
              <a:path extrusionOk="0" h="419100" w="418464">
                <a:moveTo>
                  <a:pt x="418007" y="209169"/>
                </a:moveTo>
                <a:lnTo>
                  <a:pt x="412496" y="161239"/>
                </a:lnTo>
                <a:lnTo>
                  <a:pt x="396773" y="117195"/>
                </a:lnTo>
                <a:lnTo>
                  <a:pt x="372084" y="78333"/>
                </a:lnTo>
                <a:lnTo>
                  <a:pt x="339712" y="45935"/>
                </a:lnTo>
                <a:lnTo>
                  <a:pt x="336778" y="44081"/>
                </a:lnTo>
                <a:lnTo>
                  <a:pt x="336778" y="209169"/>
                </a:lnTo>
                <a:lnTo>
                  <a:pt x="335229" y="241871"/>
                </a:lnTo>
                <a:lnTo>
                  <a:pt x="324573" y="282371"/>
                </a:lnTo>
                <a:lnTo>
                  <a:pt x="259524" y="298018"/>
                </a:lnTo>
                <a:lnTo>
                  <a:pt x="158483" y="298018"/>
                </a:lnTo>
                <a:lnTo>
                  <a:pt x="123024" y="296329"/>
                </a:lnTo>
                <a:lnTo>
                  <a:pt x="87033" y="265988"/>
                </a:lnTo>
                <a:lnTo>
                  <a:pt x="81229" y="209169"/>
                </a:lnTo>
                <a:lnTo>
                  <a:pt x="81356" y="203009"/>
                </a:lnTo>
                <a:lnTo>
                  <a:pt x="85610" y="156387"/>
                </a:lnTo>
                <a:lnTo>
                  <a:pt x="106654" y="123672"/>
                </a:lnTo>
                <a:lnTo>
                  <a:pt x="154254" y="120650"/>
                </a:lnTo>
                <a:lnTo>
                  <a:pt x="209003" y="120396"/>
                </a:lnTo>
                <a:lnTo>
                  <a:pt x="263334" y="120650"/>
                </a:lnTo>
                <a:lnTo>
                  <a:pt x="294462" y="121666"/>
                </a:lnTo>
                <a:lnTo>
                  <a:pt x="295300" y="121666"/>
                </a:lnTo>
                <a:lnTo>
                  <a:pt x="311035" y="123672"/>
                </a:lnTo>
                <a:lnTo>
                  <a:pt x="311264" y="123672"/>
                </a:lnTo>
                <a:lnTo>
                  <a:pt x="317931" y="126949"/>
                </a:lnTo>
                <a:lnTo>
                  <a:pt x="334721" y="170942"/>
                </a:lnTo>
                <a:lnTo>
                  <a:pt x="336778" y="209169"/>
                </a:lnTo>
                <a:lnTo>
                  <a:pt x="336778" y="44081"/>
                </a:lnTo>
                <a:lnTo>
                  <a:pt x="300913" y="21247"/>
                </a:lnTo>
                <a:lnTo>
                  <a:pt x="256921" y="5511"/>
                </a:lnTo>
                <a:lnTo>
                  <a:pt x="209003" y="0"/>
                </a:lnTo>
                <a:lnTo>
                  <a:pt x="161099" y="5511"/>
                </a:lnTo>
                <a:lnTo>
                  <a:pt x="117106" y="21247"/>
                </a:lnTo>
                <a:lnTo>
                  <a:pt x="78295" y="45935"/>
                </a:lnTo>
                <a:lnTo>
                  <a:pt x="45923" y="78333"/>
                </a:lnTo>
                <a:lnTo>
                  <a:pt x="21247" y="117195"/>
                </a:lnTo>
                <a:lnTo>
                  <a:pt x="5511" y="161239"/>
                </a:lnTo>
                <a:lnTo>
                  <a:pt x="0" y="209169"/>
                </a:lnTo>
                <a:lnTo>
                  <a:pt x="5511" y="257213"/>
                </a:lnTo>
                <a:lnTo>
                  <a:pt x="21234" y="301256"/>
                </a:lnTo>
                <a:lnTo>
                  <a:pt x="45910" y="340118"/>
                </a:lnTo>
                <a:lnTo>
                  <a:pt x="78282" y="372529"/>
                </a:lnTo>
                <a:lnTo>
                  <a:pt x="117094" y="397230"/>
                </a:lnTo>
                <a:lnTo>
                  <a:pt x="161086" y="412978"/>
                </a:lnTo>
                <a:lnTo>
                  <a:pt x="209003" y="418515"/>
                </a:lnTo>
                <a:lnTo>
                  <a:pt x="256933" y="412978"/>
                </a:lnTo>
                <a:lnTo>
                  <a:pt x="300939" y="397230"/>
                </a:lnTo>
                <a:lnTo>
                  <a:pt x="339750" y="372529"/>
                </a:lnTo>
                <a:lnTo>
                  <a:pt x="372110" y="340118"/>
                </a:lnTo>
                <a:lnTo>
                  <a:pt x="396786" y="301256"/>
                </a:lnTo>
                <a:lnTo>
                  <a:pt x="412496" y="257213"/>
                </a:lnTo>
                <a:lnTo>
                  <a:pt x="418007" y="209169"/>
                </a:lnTo>
                <a:close/>
              </a:path>
            </a:pathLst>
          </a:custGeom>
          <a:solidFill>
            <a:srgbClr val="8AC03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subTitle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467994" y="295961"/>
            <a:ext cx="5824220" cy="152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67994" y="295961"/>
            <a:ext cx="5824220" cy="152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1" type="ft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6"/>
          <p:cNvSpPr txBox="1"/>
          <p:nvPr>
            <p:ph idx="10" type="dt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hyperlink" Target="http://www.ecohealthforyouth.com/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24.png"/><Relationship Id="rId7" Type="http://schemas.openxmlformats.org/officeDocument/2006/relationships/image" Target="../media/image28.jp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5.jpg"/><Relationship Id="rId6" Type="http://schemas.openxmlformats.org/officeDocument/2006/relationships/image" Target="../media/image23.png"/><Relationship Id="rId7" Type="http://schemas.openxmlformats.org/officeDocument/2006/relationships/hyperlink" Target="http://www.ecohealthforyouth.com/" TargetMode="External"/><Relationship Id="rId8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2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hyperlink" Target="https://business.whatsapp.com/" TargetMode="External"/><Relationship Id="rId9" Type="http://schemas.openxmlformats.org/officeDocument/2006/relationships/image" Target="../media/image16.png"/><Relationship Id="rId5" Type="http://schemas.openxmlformats.org/officeDocument/2006/relationships/hyperlink" Target="https://play.google.com/store/apps/details?id=me.livingmobile.foodstory.staff&amp;hl=en" TargetMode="External"/><Relationship Id="rId6" Type="http://schemas.openxmlformats.org/officeDocument/2006/relationships/hyperlink" Target="http://www.jotform.com/" TargetMode="External"/><Relationship Id="rId7" Type="http://schemas.openxmlformats.org/officeDocument/2006/relationships/hyperlink" Target="http://www.airtable.com/" TargetMode="External"/><Relationship Id="rId8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ecohealthforyouth.com/" TargetMode="External"/><Relationship Id="rId4" Type="http://schemas.openxmlformats.org/officeDocument/2006/relationships/hyperlink" Target="https://ecohealthforyouth.com/toolbox/assess-community-and-local-economy-impact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"/>
          <p:cNvGrpSpPr/>
          <p:nvPr/>
        </p:nvGrpSpPr>
        <p:grpSpPr>
          <a:xfrm>
            <a:off x="0" y="0"/>
            <a:ext cx="7556906" cy="10680699"/>
            <a:chOff x="0" y="0"/>
            <a:chExt cx="7556906" cy="10680699"/>
          </a:xfrm>
        </p:grpSpPr>
        <p:pic>
          <p:nvPicPr>
            <p:cNvPr id="61" name="Google Shape;6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636164"/>
              <a:ext cx="6589957" cy="9044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72130" y="10109220"/>
              <a:ext cx="1486118" cy="315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34922" y="9524445"/>
              <a:ext cx="1244047" cy="433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9589" y="0"/>
              <a:ext cx="5920495" cy="2543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3629826"/>
              <a:ext cx="4786171" cy="5479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"/>
            <p:cNvSpPr/>
            <p:nvPr/>
          </p:nvSpPr>
          <p:spPr>
            <a:xfrm>
              <a:off x="4315866" y="2993807"/>
              <a:ext cx="3241040" cy="28575"/>
            </a:xfrm>
            <a:custGeom>
              <a:rect b="b" l="l" r="r" t="t"/>
              <a:pathLst>
                <a:path extrusionOk="0" h="28575" w="3241040">
                  <a:moveTo>
                    <a:pt x="3240633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3240633" y="0"/>
                  </a:lnTo>
                  <a:lnTo>
                    <a:pt x="3240633" y="28574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" name="Google Shape;67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0" y="4897545"/>
              <a:ext cx="3695858" cy="4087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1"/>
          <p:cNvSpPr txBox="1"/>
          <p:nvPr/>
        </p:nvSpPr>
        <p:spPr>
          <a:xfrm>
            <a:off x="284530" y="2122716"/>
            <a:ext cx="6856730" cy="702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Ridurre al minimo l'impatto sulla comunità e sull'economia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350" rtl="0" algn="r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locale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>
            <p:ph type="title"/>
          </p:nvPr>
        </p:nvSpPr>
        <p:spPr>
          <a:xfrm>
            <a:off x="3997236" y="2971266"/>
            <a:ext cx="31197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16824"/>
                </a:solidFill>
              </a:rPr>
              <a:t>Cibo con impatto sociale</a:t>
            </a:r>
            <a:endParaRPr sz="2400"/>
          </a:p>
        </p:txBody>
      </p:sp>
      <p:sp>
        <p:nvSpPr>
          <p:cNvPr id="70" name="Google Shape;70;p1"/>
          <p:cNvSpPr txBox="1"/>
          <p:nvPr/>
        </p:nvSpPr>
        <p:spPr>
          <a:xfrm>
            <a:off x="4893309" y="3440023"/>
            <a:ext cx="2472690" cy="307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Include strumenti digitali!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3113404" y="7260107"/>
            <a:ext cx="4442460" cy="255904"/>
          </a:xfrm>
          <a:prstGeom prst="rect">
            <a:avLst/>
          </a:pr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6080" rtl="0" algn="l">
              <a:lnSpc>
                <a:spcPct val="1151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474344" y="9800183"/>
            <a:ext cx="6165215" cy="800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520573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Questa risorsa è concessa licenza CC BY 4.0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113665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2"/>
          <p:cNvGrpSpPr/>
          <p:nvPr/>
        </p:nvGrpSpPr>
        <p:grpSpPr>
          <a:xfrm>
            <a:off x="0" y="0"/>
            <a:ext cx="7556499" cy="9748949"/>
            <a:chOff x="0" y="0"/>
            <a:chExt cx="7556499" cy="9748949"/>
          </a:xfrm>
        </p:grpSpPr>
        <p:pic>
          <p:nvPicPr>
            <p:cNvPr id="78" name="Google Shape;7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8462" y="0"/>
              <a:ext cx="4408037" cy="4956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2"/>
            <p:cNvSpPr/>
            <p:nvPr/>
          </p:nvSpPr>
          <p:spPr>
            <a:xfrm>
              <a:off x="0" y="3830749"/>
              <a:ext cx="5178425" cy="5918200"/>
            </a:xfrm>
            <a:custGeom>
              <a:rect b="b" l="l" r="r" t="t"/>
              <a:pathLst>
                <a:path extrusionOk="0" h="5918200" w="5178425">
                  <a:moveTo>
                    <a:pt x="2486483" y="12700"/>
                  </a:moveTo>
                  <a:lnTo>
                    <a:pt x="1888694" y="12700"/>
                  </a:lnTo>
                  <a:lnTo>
                    <a:pt x="1939921" y="0"/>
                  </a:lnTo>
                  <a:lnTo>
                    <a:pt x="2439176" y="0"/>
                  </a:lnTo>
                  <a:lnTo>
                    <a:pt x="2486483" y="12700"/>
                  </a:lnTo>
                  <a:close/>
                </a:path>
                <a:path extrusionOk="0" h="5918200" w="5178425">
                  <a:moveTo>
                    <a:pt x="2627096" y="25400"/>
                  </a:moveTo>
                  <a:lnTo>
                    <a:pt x="1787019" y="25400"/>
                  </a:lnTo>
                  <a:lnTo>
                    <a:pt x="1837726" y="12700"/>
                  </a:lnTo>
                  <a:lnTo>
                    <a:pt x="2580449" y="12700"/>
                  </a:lnTo>
                  <a:lnTo>
                    <a:pt x="2627096" y="25400"/>
                  </a:lnTo>
                  <a:close/>
                </a:path>
                <a:path extrusionOk="0" h="5918200" w="5178425">
                  <a:moveTo>
                    <a:pt x="2765624" y="50800"/>
                  </a:moveTo>
                  <a:lnTo>
                    <a:pt x="1636553" y="50800"/>
                  </a:lnTo>
                  <a:lnTo>
                    <a:pt x="1736584" y="25400"/>
                  </a:lnTo>
                  <a:lnTo>
                    <a:pt x="2673512" y="25400"/>
                  </a:lnTo>
                  <a:lnTo>
                    <a:pt x="2765624" y="50800"/>
                  </a:lnTo>
                  <a:close/>
                </a:path>
                <a:path extrusionOk="0" h="5918200" w="5178425">
                  <a:moveTo>
                    <a:pt x="2811310" y="5854700"/>
                  </a:moveTo>
                  <a:lnTo>
                    <a:pt x="1586972" y="5854700"/>
                  </a:lnTo>
                  <a:lnTo>
                    <a:pt x="1296054" y="5778500"/>
                  </a:lnTo>
                  <a:lnTo>
                    <a:pt x="1248729" y="5753100"/>
                  </a:lnTo>
                  <a:lnTo>
                    <a:pt x="1155144" y="5727700"/>
                  </a:lnTo>
                  <a:lnTo>
                    <a:pt x="1108898" y="5702300"/>
                  </a:lnTo>
                  <a:lnTo>
                    <a:pt x="1017534" y="5676900"/>
                  </a:lnTo>
                  <a:lnTo>
                    <a:pt x="927725" y="5626100"/>
                  </a:lnTo>
                  <a:lnTo>
                    <a:pt x="883422" y="5613400"/>
                  </a:lnTo>
                  <a:lnTo>
                    <a:pt x="839530" y="5588000"/>
                  </a:lnTo>
                  <a:lnTo>
                    <a:pt x="710392" y="5511800"/>
                  </a:lnTo>
                  <a:lnTo>
                    <a:pt x="585216" y="5435600"/>
                  </a:lnTo>
                  <a:lnTo>
                    <a:pt x="504068" y="5384800"/>
                  </a:lnTo>
                  <a:lnTo>
                    <a:pt x="424827" y="5334000"/>
                  </a:lnTo>
                  <a:lnTo>
                    <a:pt x="385941" y="5295900"/>
                  </a:lnTo>
                  <a:lnTo>
                    <a:pt x="309677" y="5245100"/>
                  </a:lnTo>
                  <a:lnTo>
                    <a:pt x="272312" y="5207000"/>
                  </a:lnTo>
                  <a:lnTo>
                    <a:pt x="235467" y="5181600"/>
                  </a:lnTo>
                  <a:lnTo>
                    <a:pt x="199154" y="5143500"/>
                  </a:lnTo>
                  <a:lnTo>
                    <a:pt x="163375" y="5118100"/>
                  </a:lnTo>
                  <a:lnTo>
                    <a:pt x="128141" y="5080000"/>
                  </a:lnTo>
                  <a:lnTo>
                    <a:pt x="93458" y="5041900"/>
                  </a:lnTo>
                  <a:lnTo>
                    <a:pt x="0" y="4940300"/>
                  </a:lnTo>
                  <a:lnTo>
                    <a:pt x="0" y="965200"/>
                  </a:lnTo>
                  <a:lnTo>
                    <a:pt x="93458" y="863600"/>
                  </a:lnTo>
                  <a:lnTo>
                    <a:pt x="128141" y="825500"/>
                  </a:lnTo>
                  <a:lnTo>
                    <a:pt x="163375" y="787400"/>
                  </a:lnTo>
                  <a:lnTo>
                    <a:pt x="199154" y="762000"/>
                  </a:lnTo>
                  <a:lnTo>
                    <a:pt x="235467" y="723900"/>
                  </a:lnTo>
                  <a:lnTo>
                    <a:pt x="272312" y="698500"/>
                  </a:lnTo>
                  <a:lnTo>
                    <a:pt x="309677" y="660400"/>
                  </a:lnTo>
                  <a:lnTo>
                    <a:pt x="385941" y="609600"/>
                  </a:lnTo>
                  <a:lnTo>
                    <a:pt x="424827" y="571500"/>
                  </a:lnTo>
                  <a:lnTo>
                    <a:pt x="464206" y="546100"/>
                  </a:lnTo>
                  <a:lnTo>
                    <a:pt x="544408" y="495300"/>
                  </a:lnTo>
                  <a:lnTo>
                    <a:pt x="626488" y="444500"/>
                  </a:lnTo>
                  <a:lnTo>
                    <a:pt x="753006" y="368300"/>
                  </a:lnTo>
                  <a:lnTo>
                    <a:pt x="883422" y="292100"/>
                  </a:lnTo>
                  <a:lnTo>
                    <a:pt x="927725" y="279400"/>
                  </a:lnTo>
                  <a:lnTo>
                    <a:pt x="972431" y="254000"/>
                  </a:lnTo>
                  <a:lnTo>
                    <a:pt x="1017534" y="241300"/>
                  </a:lnTo>
                  <a:lnTo>
                    <a:pt x="1063026" y="215900"/>
                  </a:lnTo>
                  <a:lnTo>
                    <a:pt x="1108898" y="203200"/>
                  </a:lnTo>
                  <a:lnTo>
                    <a:pt x="1155144" y="177800"/>
                  </a:lnTo>
                  <a:lnTo>
                    <a:pt x="1248729" y="152400"/>
                  </a:lnTo>
                  <a:lnTo>
                    <a:pt x="1296054" y="127000"/>
                  </a:lnTo>
                  <a:lnTo>
                    <a:pt x="1586972" y="50800"/>
                  </a:lnTo>
                  <a:lnTo>
                    <a:pt x="2811310" y="50800"/>
                  </a:lnTo>
                  <a:lnTo>
                    <a:pt x="3253204" y="177800"/>
                  </a:lnTo>
                  <a:lnTo>
                    <a:pt x="3295770" y="203200"/>
                  </a:lnTo>
                  <a:lnTo>
                    <a:pt x="3338019" y="215900"/>
                  </a:lnTo>
                  <a:lnTo>
                    <a:pt x="3379942" y="241300"/>
                  </a:lnTo>
                  <a:lnTo>
                    <a:pt x="3462794" y="266700"/>
                  </a:lnTo>
                  <a:lnTo>
                    <a:pt x="3544279" y="317500"/>
                  </a:lnTo>
                  <a:lnTo>
                    <a:pt x="3584495" y="330200"/>
                  </a:lnTo>
                  <a:lnTo>
                    <a:pt x="3663846" y="381000"/>
                  </a:lnTo>
                  <a:lnTo>
                    <a:pt x="3702968" y="393700"/>
                  </a:lnTo>
                  <a:lnTo>
                    <a:pt x="3780080" y="444500"/>
                  </a:lnTo>
                  <a:lnTo>
                    <a:pt x="3855641" y="495300"/>
                  </a:lnTo>
                  <a:lnTo>
                    <a:pt x="3929603" y="546100"/>
                  </a:lnTo>
                  <a:lnTo>
                    <a:pt x="4001925" y="596900"/>
                  </a:lnTo>
                  <a:lnTo>
                    <a:pt x="4072556" y="647700"/>
                  </a:lnTo>
                  <a:lnTo>
                    <a:pt x="4107224" y="685800"/>
                  </a:lnTo>
                  <a:lnTo>
                    <a:pt x="4175235" y="736600"/>
                  </a:lnTo>
                  <a:lnTo>
                    <a:pt x="4208565" y="762000"/>
                  </a:lnTo>
                  <a:lnTo>
                    <a:pt x="4241439" y="800100"/>
                  </a:lnTo>
                  <a:lnTo>
                    <a:pt x="4273851" y="825500"/>
                  </a:lnTo>
                  <a:lnTo>
                    <a:pt x="4305794" y="863600"/>
                  </a:lnTo>
                  <a:lnTo>
                    <a:pt x="4337263" y="889000"/>
                  </a:lnTo>
                  <a:lnTo>
                    <a:pt x="4368251" y="927100"/>
                  </a:lnTo>
                  <a:lnTo>
                    <a:pt x="4398755" y="952500"/>
                  </a:lnTo>
                  <a:lnTo>
                    <a:pt x="4428766" y="990600"/>
                  </a:lnTo>
                  <a:lnTo>
                    <a:pt x="4458279" y="1028700"/>
                  </a:lnTo>
                  <a:lnTo>
                    <a:pt x="4487288" y="1054100"/>
                  </a:lnTo>
                  <a:lnTo>
                    <a:pt x="4515791" y="1092200"/>
                  </a:lnTo>
                  <a:lnTo>
                    <a:pt x="4543776" y="1130300"/>
                  </a:lnTo>
                  <a:lnTo>
                    <a:pt x="4571243" y="1168400"/>
                  </a:lnTo>
                  <a:lnTo>
                    <a:pt x="4598182" y="1193800"/>
                  </a:lnTo>
                  <a:lnTo>
                    <a:pt x="4624590" y="1231900"/>
                  </a:lnTo>
                  <a:lnTo>
                    <a:pt x="4650459" y="1270000"/>
                  </a:lnTo>
                  <a:lnTo>
                    <a:pt x="4675785" y="1308100"/>
                  </a:lnTo>
                  <a:lnTo>
                    <a:pt x="4700561" y="1346200"/>
                  </a:lnTo>
                  <a:lnTo>
                    <a:pt x="4724782" y="1384300"/>
                  </a:lnTo>
                  <a:lnTo>
                    <a:pt x="4748443" y="1422400"/>
                  </a:lnTo>
                  <a:lnTo>
                    <a:pt x="4771535" y="1460500"/>
                  </a:lnTo>
                  <a:lnTo>
                    <a:pt x="4794056" y="1498600"/>
                  </a:lnTo>
                  <a:lnTo>
                    <a:pt x="4815999" y="1536700"/>
                  </a:lnTo>
                  <a:lnTo>
                    <a:pt x="4837357" y="1574800"/>
                  </a:lnTo>
                  <a:lnTo>
                    <a:pt x="4858125" y="1612900"/>
                  </a:lnTo>
                  <a:lnTo>
                    <a:pt x="4878297" y="1663700"/>
                  </a:lnTo>
                  <a:lnTo>
                    <a:pt x="4897869" y="1701800"/>
                  </a:lnTo>
                  <a:lnTo>
                    <a:pt x="4916833" y="1739900"/>
                  </a:lnTo>
                  <a:lnTo>
                    <a:pt x="4935184" y="1778000"/>
                  </a:lnTo>
                  <a:lnTo>
                    <a:pt x="4952915" y="1816100"/>
                  </a:lnTo>
                  <a:lnTo>
                    <a:pt x="4970022" y="1866900"/>
                  </a:lnTo>
                  <a:lnTo>
                    <a:pt x="4986499" y="1905000"/>
                  </a:lnTo>
                  <a:lnTo>
                    <a:pt x="5002341" y="1943100"/>
                  </a:lnTo>
                  <a:lnTo>
                    <a:pt x="5017540" y="1993900"/>
                  </a:lnTo>
                  <a:lnTo>
                    <a:pt x="5032090" y="2032000"/>
                  </a:lnTo>
                  <a:lnTo>
                    <a:pt x="5045988" y="2082800"/>
                  </a:lnTo>
                  <a:lnTo>
                    <a:pt x="5059227" y="2120900"/>
                  </a:lnTo>
                  <a:lnTo>
                    <a:pt x="5071800" y="2171700"/>
                  </a:lnTo>
                  <a:lnTo>
                    <a:pt x="5083703" y="2209800"/>
                  </a:lnTo>
                  <a:lnTo>
                    <a:pt x="5094928" y="2260600"/>
                  </a:lnTo>
                  <a:lnTo>
                    <a:pt x="5105473" y="2298700"/>
                  </a:lnTo>
                  <a:lnTo>
                    <a:pt x="5115329" y="2349500"/>
                  </a:lnTo>
                  <a:lnTo>
                    <a:pt x="5124489" y="2387600"/>
                  </a:lnTo>
                  <a:lnTo>
                    <a:pt x="5132952" y="2438400"/>
                  </a:lnTo>
                  <a:lnTo>
                    <a:pt x="5140707" y="2476500"/>
                  </a:lnTo>
                  <a:lnTo>
                    <a:pt x="5147753" y="2527300"/>
                  </a:lnTo>
                  <a:lnTo>
                    <a:pt x="5154081" y="2578100"/>
                  </a:lnTo>
                  <a:lnTo>
                    <a:pt x="5159686" y="2616200"/>
                  </a:lnTo>
                  <a:lnTo>
                    <a:pt x="5164563" y="2667000"/>
                  </a:lnTo>
                  <a:lnTo>
                    <a:pt x="5168705" y="2717800"/>
                  </a:lnTo>
                  <a:lnTo>
                    <a:pt x="5172107" y="2768600"/>
                  </a:lnTo>
                  <a:lnTo>
                    <a:pt x="5174763" y="2806700"/>
                  </a:lnTo>
                  <a:lnTo>
                    <a:pt x="5176668" y="2857500"/>
                  </a:lnTo>
                  <a:lnTo>
                    <a:pt x="5177814" y="2908300"/>
                  </a:lnTo>
                  <a:lnTo>
                    <a:pt x="5178198" y="2959100"/>
                  </a:lnTo>
                  <a:lnTo>
                    <a:pt x="5177814" y="2997200"/>
                  </a:lnTo>
                  <a:lnTo>
                    <a:pt x="5176668" y="3048000"/>
                  </a:lnTo>
                  <a:lnTo>
                    <a:pt x="5174763" y="3098800"/>
                  </a:lnTo>
                  <a:lnTo>
                    <a:pt x="5172107" y="3149600"/>
                  </a:lnTo>
                  <a:lnTo>
                    <a:pt x="5168705" y="3187700"/>
                  </a:lnTo>
                  <a:lnTo>
                    <a:pt x="5164563" y="3238500"/>
                  </a:lnTo>
                  <a:lnTo>
                    <a:pt x="5159686" y="3289300"/>
                  </a:lnTo>
                  <a:lnTo>
                    <a:pt x="5154081" y="3327400"/>
                  </a:lnTo>
                  <a:lnTo>
                    <a:pt x="5147753" y="3378200"/>
                  </a:lnTo>
                  <a:lnTo>
                    <a:pt x="5140707" y="3429000"/>
                  </a:lnTo>
                  <a:lnTo>
                    <a:pt x="5132952" y="3467100"/>
                  </a:lnTo>
                  <a:lnTo>
                    <a:pt x="5124489" y="3517900"/>
                  </a:lnTo>
                  <a:lnTo>
                    <a:pt x="5115329" y="3556000"/>
                  </a:lnTo>
                  <a:lnTo>
                    <a:pt x="5105473" y="3606800"/>
                  </a:lnTo>
                  <a:lnTo>
                    <a:pt x="5094928" y="3644900"/>
                  </a:lnTo>
                  <a:lnTo>
                    <a:pt x="5083703" y="3695700"/>
                  </a:lnTo>
                  <a:lnTo>
                    <a:pt x="5071800" y="3733800"/>
                  </a:lnTo>
                  <a:lnTo>
                    <a:pt x="5059227" y="3784600"/>
                  </a:lnTo>
                  <a:lnTo>
                    <a:pt x="5045988" y="3822700"/>
                  </a:lnTo>
                  <a:lnTo>
                    <a:pt x="5032090" y="3873500"/>
                  </a:lnTo>
                  <a:lnTo>
                    <a:pt x="5017540" y="3911600"/>
                  </a:lnTo>
                  <a:lnTo>
                    <a:pt x="5002341" y="3962400"/>
                  </a:lnTo>
                  <a:lnTo>
                    <a:pt x="4986499" y="4000500"/>
                  </a:lnTo>
                  <a:lnTo>
                    <a:pt x="4970022" y="4038600"/>
                  </a:lnTo>
                  <a:lnTo>
                    <a:pt x="4952915" y="4089400"/>
                  </a:lnTo>
                  <a:lnTo>
                    <a:pt x="4935184" y="4127500"/>
                  </a:lnTo>
                  <a:lnTo>
                    <a:pt x="4916833" y="4165600"/>
                  </a:lnTo>
                  <a:lnTo>
                    <a:pt x="4897869" y="4203700"/>
                  </a:lnTo>
                  <a:lnTo>
                    <a:pt x="4878297" y="4254500"/>
                  </a:lnTo>
                  <a:lnTo>
                    <a:pt x="4858125" y="4292600"/>
                  </a:lnTo>
                  <a:lnTo>
                    <a:pt x="4837357" y="4330700"/>
                  </a:lnTo>
                  <a:lnTo>
                    <a:pt x="4815999" y="4368800"/>
                  </a:lnTo>
                  <a:lnTo>
                    <a:pt x="4794056" y="4406900"/>
                  </a:lnTo>
                  <a:lnTo>
                    <a:pt x="4771535" y="4445000"/>
                  </a:lnTo>
                  <a:lnTo>
                    <a:pt x="4748443" y="4483100"/>
                  </a:lnTo>
                  <a:lnTo>
                    <a:pt x="4724782" y="4521200"/>
                  </a:lnTo>
                  <a:lnTo>
                    <a:pt x="4700561" y="4559300"/>
                  </a:lnTo>
                  <a:lnTo>
                    <a:pt x="4675785" y="4597400"/>
                  </a:lnTo>
                  <a:lnTo>
                    <a:pt x="4650459" y="4635500"/>
                  </a:lnTo>
                  <a:lnTo>
                    <a:pt x="4624590" y="4673600"/>
                  </a:lnTo>
                  <a:lnTo>
                    <a:pt x="4598182" y="4711700"/>
                  </a:lnTo>
                  <a:lnTo>
                    <a:pt x="4571243" y="4749800"/>
                  </a:lnTo>
                  <a:lnTo>
                    <a:pt x="4543776" y="4775200"/>
                  </a:lnTo>
                  <a:lnTo>
                    <a:pt x="4515791" y="4813300"/>
                  </a:lnTo>
                  <a:lnTo>
                    <a:pt x="4487288" y="4851400"/>
                  </a:lnTo>
                  <a:lnTo>
                    <a:pt x="4458279" y="4876800"/>
                  </a:lnTo>
                  <a:lnTo>
                    <a:pt x="4428766" y="4914900"/>
                  </a:lnTo>
                  <a:lnTo>
                    <a:pt x="4398755" y="4953000"/>
                  </a:lnTo>
                  <a:lnTo>
                    <a:pt x="4368251" y="4978400"/>
                  </a:lnTo>
                  <a:lnTo>
                    <a:pt x="4337263" y="5016500"/>
                  </a:lnTo>
                  <a:lnTo>
                    <a:pt x="4305794" y="5041900"/>
                  </a:lnTo>
                  <a:lnTo>
                    <a:pt x="4273851" y="5080000"/>
                  </a:lnTo>
                  <a:lnTo>
                    <a:pt x="4241439" y="5105400"/>
                  </a:lnTo>
                  <a:lnTo>
                    <a:pt x="4208565" y="5143500"/>
                  </a:lnTo>
                  <a:lnTo>
                    <a:pt x="4175235" y="5168900"/>
                  </a:lnTo>
                  <a:lnTo>
                    <a:pt x="4141452" y="5194300"/>
                  </a:lnTo>
                  <a:lnTo>
                    <a:pt x="4107224" y="5232400"/>
                  </a:lnTo>
                  <a:lnTo>
                    <a:pt x="4037455" y="5283200"/>
                  </a:lnTo>
                  <a:lnTo>
                    <a:pt x="3965973" y="5334000"/>
                  </a:lnTo>
                  <a:lnTo>
                    <a:pt x="3892825" y="5384800"/>
                  </a:lnTo>
                  <a:lnTo>
                    <a:pt x="3818056" y="5435600"/>
                  </a:lnTo>
                  <a:lnTo>
                    <a:pt x="3702968" y="5511800"/>
                  </a:lnTo>
                  <a:lnTo>
                    <a:pt x="3663846" y="5537200"/>
                  </a:lnTo>
                  <a:lnTo>
                    <a:pt x="3624353" y="5549900"/>
                  </a:lnTo>
                  <a:lnTo>
                    <a:pt x="3544279" y="5600700"/>
                  </a:lnTo>
                  <a:lnTo>
                    <a:pt x="3503710" y="5613400"/>
                  </a:lnTo>
                  <a:lnTo>
                    <a:pt x="3462794" y="5638800"/>
                  </a:lnTo>
                  <a:lnTo>
                    <a:pt x="3421536" y="5651500"/>
                  </a:lnTo>
                  <a:lnTo>
                    <a:pt x="3379942" y="5676900"/>
                  </a:lnTo>
                  <a:lnTo>
                    <a:pt x="3295770" y="5702300"/>
                  </a:lnTo>
                  <a:lnTo>
                    <a:pt x="3253204" y="5727700"/>
                  </a:lnTo>
                  <a:lnTo>
                    <a:pt x="2811310" y="5854700"/>
                  </a:lnTo>
                  <a:close/>
                </a:path>
                <a:path extrusionOk="0" h="5918200" w="5178425">
                  <a:moveTo>
                    <a:pt x="2673512" y="5880100"/>
                  </a:moveTo>
                  <a:lnTo>
                    <a:pt x="1736584" y="5880100"/>
                  </a:lnTo>
                  <a:lnTo>
                    <a:pt x="1636553" y="5854700"/>
                  </a:lnTo>
                  <a:lnTo>
                    <a:pt x="2765624" y="5854700"/>
                  </a:lnTo>
                  <a:lnTo>
                    <a:pt x="2673512" y="5880100"/>
                  </a:lnTo>
                  <a:close/>
                </a:path>
                <a:path extrusionOk="0" h="5918200" w="5178425">
                  <a:moveTo>
                    <a:pt x="2580449" y="5892800"/>
                  </a:moveTo>
                  <a:lnTo>
                    <a:pt x="1837726" y="5892800"/>
                  </a:lnTo>
                  <a:lnTo>
                    <a:pt x="1787019" y="5880100"/>
                  </a:lnTo>
                  <a:lnTo>
                    <a:pt x="2627096" y="5880100"/>
                  </a:lnTo>
                  <a:lnTo>
                    <a:pt x="2580449" y="5892800"/>
                  </a:lnTo>
                  <a:close/>
                </a:path>
                <a:path extrusionOk="0" h="5918200" w="5178425">
                  <a:moveTo>
                    <a:pt x="2486483" y="5905500"/>
                  </a:moveTo>
                  <a:lnTo>
                    <a:pt x="1939921" y="5905500"/>
                  </a:lnTo>
                  <a:lnTo>
                    <a:pt x="1888694" y="5892800"/>
                  </a:lnTo>
                  <a:lnTo>
                    <a:pt x="2533575" y="5892800"/>
                  </a:lnTo>
                  <a:lnTo>
                    <a:pt x="2486483" y="5905500"/>
                  </a:lnTo>
                  <a:close/>
                </a:path>
                <a:path extrusionOk="0" h="5918200" w="5178425">
                  <a:moveTo>
                    <a:pt x="2247918" y="5918200"/>
                  </a:moveTo>
                  <a:lnTo>
                    <a:pt x="2147233" y="5918200"/>
                  </a:lnTo>
                  <a:lnTo>
                    <a:pt x="2095057" y="5905500"/>
                  </a:lnTo>
                  <a:lnTo>
                    <a:pt x="2296024" y="5905500"/>
                  </a:lnTo>
                  <a:lnTo>
                    <a:pt x="2247918" y="5918200"/>
                  </a:lnTo>
                  <a:close/>
                </a:path>
              </a:pathLst>
            </a:custGeom>
            <a:solidFill>
              <a:srgbClr val="8AC03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0" y="2843321"/>
              <a:ext cx="3766820" cy="28575"/>
            </a:xfrm>
            <a:custGeom>
              <a:rect b="b" l="l" r="r" t="t"/>
              <a:pathLst>
                <a:path extrusionOk="0" h="28575" w="3766820">
                  <a:moveTo>
                    <a:pt x="3766739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3766739" y="0"/>
                  </a:lnTo>
                  <a:lnTo>
                    <a:pt x="3766739" y="28574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3" y="0"/>
              <a:ext cx="4275309" cy="2069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05348" y="0"/>
              <a:ext cx="2351151" cy="2862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/>
            <p:nvPr/>
          </p:nvSpPr>
          <p:spPr>
            <a:xfrm>
              <a:off x="621850" y="6700377"/>
              <a:ext cx="3705860" cy="1776730"/>
            </a:xfrm>
            <a:custGeom>
              <a:rect b="b" l="l" r="r" t="t"/>
              <a:pathLst>
                <a:path extrusionOk="0" h="1776729" w="3705860">
                  <a:moveTo>
                    <a:pt x="1746" y="0"/>
                  </a:moveTo>
                  <a:lnTo>
                    <a:pt x="3704075" y="0"/>
                  </a:lnTo>
                </a:path>
                <a:path extrusionOk="0" h="1776729" w="3705860">
                  <a:moveTo>
                    <a:pt x="0" y="592073"/>
                  </a:moveTo>
                  <a:lnTo>
                    <a:pt x="3705821" y="592073"/>
                  </a:lnTo>
                </a:path>
                <a:path extrusionOk="0" h="1776729" w="3705860">
                  <a:moveTo>
                    <a:pt x="1746" y="1184147"/>
                  </a:moveTo>
                  <a:lnTo>
                    <a:pt x="3704075" y="1184147"/>
                  </a:lnTo>
                </a:path>
                <a:path extrusionOk="0" h="1776729" w="3705860">
                  <a:moveTo>
                    <a:pt x="1746" y="1776222"/>
                  </a:moveTo>
                  <a:lnTo>
                    <a:pt x="3704075" y="1776222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4" name="Google Shape;8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05348" y="0"/>
              <a:ext cx="2351151" cy="28407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2"/>
            <p:cNvSpPr/>
            <p:nvPr/>
          </p:nvSpPr>
          <p:spPr>
            <a:xfrm>
              <a:off x="623597" y="6108305"/>
              <a:ext cx="3702685" cy="0"/>
            </a:xfrm>
            <a:custGeom>
              <a:rect b="b" l="l" r="r" t="t"/>
              <a:pathLst>
                <a:path extrusionOk="0" h="120000" w="3702685">
                  <a:moveTo>
                    <a:pt x="0" y="0"/>
                  </a:moveTo>
                  <a:lnTo>
                    <a:pt x="370232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2"/>
          <p:cNvSpPr txBox="1"/>
          <p:nvPr/>
        </p:nvSpPr>
        <p:spPr>
          <a:xfrm>
            <a:off x="0" y="9260675"/>
            <a:ext cx="3833400" cy="348300"/>
          </a:xfrm>
          <a:prstGeom prst="rect">
            <a:avLst/>
          </a:prstGeom>
          <a:solidFill>
            <a:srgbClr val="68ADAD"/>
          </a:solidFill>
          <a:ln>
            <a:noFill/>
          </a:ln>
        </p:spPr>
        <p:txBody>
          <a:bodyPr anchorCtr="0" anchor="t" bIns="0" lIns="0" spcFirstLastPara="1" rIns="0" wrap="square" tIns="93325">
            <a:spAutoFit/>
          </a:bodyPr>
          <a:lstStyle/>
          <a:p>
            <a:pPr indent="0" lvl="0" marL="1377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www.ecohealthforyouth.com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 txBox="1"/>
          <p:nvPr>
            <p:ph type="title"/>
          </p:nvPr>
        </p:nvSpPr>
        <p:spPr>
          <a:xfrm>
            <a:off x="390525" y="2214041"/>
            <a:ext cx="1610995" cy="490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50">
                <a:solidFill>
                  <a:srgbClr val="8AC03B"/>
                </a:solidFill>
              </a:rPr>
              <a:t>Contenuti</a:t>
            </a:r>
            <a:endParaRPr sz="3050"/>
          </a:p>
        </p:txBody>
      </p:sp>
      <p:sp>
        <p:nvSpPr>
          <p:cNvPr id="88" name="Google Shape;88;p2"/>
          <p:cNvSpPr txBox="1"/>
          <p:nvPr/>
        </p:nvSpPr>
        <p:spPr>
          <a:xfrm>
            <a:off x="612140" y="4458449"/>
            <a:ext cx="2774315" cy="953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12700" marR="5080" rtl="0" algn="l">
              <a:lnSpc>
                <a:spcPct val="1196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Cibo con impatto sociale</a:t>
            </a:r>
            <a:endParaRPr sz="30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1331594" y="5720029"/>
            <a:ext cx="21615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Festival del cibo di strada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340194" y="7406593"/>
            <a:ext cx="28569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Corsi di cucina stagionale e locale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331594" y="7937766"/>
            <a:ext cx="24459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Sfida di cucina digitale a zero rifiuti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331594" y="8565731"/>
            <a:ext cx="26823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Hub comunitario di educazione alimentare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390525" y="10067061"/>
            <a:ext cx="50349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12700" marR="5080" rtl="0" algn="just">
              <a:lnSpc>
                <a:spcPct val="103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53569" y="10169461"/>
            <a:ext cx="1285310" cy="28988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747699" y="6644779"/>
            <a:ext cx="189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63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747699" y="7937475"/>
            <a:ext cx="189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747699" y="8632203"/>
            <a:ext cx="1899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295400" y="6781800"/>
            <a:ext cx="3494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84200" lvl="0" marL="596900" marR="5080" rtl="0" algn="l">
              <a:lnSpc>
                <a:spcPct val="118100"/>
              </a:lnSpc>
              <a:spcBef>
                <a:spcPts val="459"/>
              </a:spcBef>
              <a:spcAft>
                <a:spcPts val="0"/>
              </a:spcAft>
              <a:buNone/>
            </a:pPr>
            <a:r>
              <a:rPr lang="en-US" sz="16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Laboratori sull'alimentazione a KM0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747400" y="5466525"/>
            <a:ext cx="40425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85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584200" lvl="0" marL="596900" marR="5080" rtl="0" algn="l">
              <a:lnSpc>
                <a:spcPct val="118100"/>
              </a:lnSpc>
              <a:spcBef>
                <a:spcPts val="459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	</a:t>
            </a:r>
            <a:r>
              <a:rPr lang="en-US" sz="16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Cucine di strada pop-up 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3"/>
          <p:cNvGrpSpPr/>
          <p:nvPr/>
        </p:nvGrpSpPr>
        <p:grpSpPr>
          <a:xfrm>
            <a:off x="0" y="0"/>
            <a:ext cx="7556499" cy="4956649"/>
            <a:chOff x="0" y="0"/>
            <a:chExt cx="7556499" cy="4956649"/>
          </a:xfrm>
        </p:grpSpPr>
        <p:sp>
          <p:nvSpPr>
            <p:cNvPr id="105" name="Google Shape;105;p3"/>
            <p:cNvSpPr/>
            <p:nvPr/>
          </p:nvSpPr>
          <p:spPr>
            <a:xfrm>
              <a:off x="0" y="0"/>
              <a:ext cx="5040630" cy="2258060"/>
            </a:xfrm>
            <a:custGeom>
              <a:rect b="b" l="l" r="r" t="t"/>
              <a:pathLst>
                <a:path extrusionOk="0" h="2258060" w="5040630">
                  <a:moveTo>
                    <a:pt x="4758047" y="2257663"/>
                  </a:moveTo>
                  <a:lnTo>
                    <a:pt x="0" y="2257663"/>
                  </a:lnTo>
                  <a:lnTo>
                    <a:pt x="0" y="0"/>
                  </a:lnTo>
                  <a:lnTo>
                    <a:pt x="5040605" y="0"/>
                  </a:lnTo>
                  <a:lnTo>
                    <a:pt x="4930124" y="147743"/>
                  </a:lnTo>
                  <a:lnTo>
                    <a:pt x="4903668" y="187855"/>
                  </a:lnTo>
                  <a:lnTo>
                    <a:pt x="4878087" y="228584"/>
                  </a:lnTo>
                  <a:lnTo>
                    <a:pt x="4853394" y="269913"/>
                  </a:lnTo>
                  <a:lnTo>
                    <a:pt x="4829600" y="311833"/>
                  </a:lnTo>
                  <a:lnTo>
                    <a:pt x="4806720" y="354328"/>
                  </a:lnTo>
                  <a:lnTo>
                    <a:pt x="4784769" y="397384"/>
                  </a:lnTo>
                  <a:lnTo>
                    <a:pt x="4763756" y="440991"/>
                  </a:lnTo>
                  <a:lnTo>
                    <a:pt x="4743699" y="485134"/>
                  </a:lnTo>
                  <a:lnTo>
                    <a:pt x="4724610" y="529797"/>
                  </a:lnTo>
                  <a:lnTo>
                    <a:pt x="4706501" y="574972"/>
                  </a:lnTo>
                  <a:lnTo>
                    <a:pt x="4689386" y="620640"/>
                  </a:lnTo>
                  <a:lnTo>
                    <a:pt x="4673277" y="666792"/>
                  </a:lnTo>
                  <a:lnTo>
                    <a:pt x="4658191" y="713412"/>
                  </a:lnTo>
                  <a:lnTo>
                    <a:pt x="4644138" y="760488"/>
                  </a:lnTo>
                  <a:lnTo>
                    <a:pt x="4631133" y="808007"/>
                  </a:lnTo>
                  <a:lnTo>
                    <a:pt x="4619188" y="855955"/>
                  </a:lnTo>
                  <a:lnTo>
                    <a:pt x="4608317" y="904318"/>
                  </a:lnTo>
                  <a:lnTo>
                    <a:pt x="4598535" y="953083"/>
                  </a:lnTo>
                  <a:lnTo>
                    <a:pt x="4589853" y="1002236"/>
                  </a:lnTo>
                  <a:lnTo>
                    <a:pt x="4582286" y="1051767"/>
                  </a:lnTo>
                  <a:lnTo>
                    <a:pt x="4575847" y="1101659"/>
                  </a:lnTo>
                  <a:lnTo>
                    <a:pt x="4570548" y="1151898"/>
                  </a:lnTo>
                  <a:lnTo>
                    <a:pt x="4566403" y="1202475"/>
                  </a:lnTo>
                  <a:lnTo>
                    <a:pt x="4563426" y="1253373"/>
                  </a:lnTo>
                  <a:lnTo>
                    <a:pt x="4561630" y="1304580"/>
                  </a:lnTo>
                  <a:lnTo>
                    <a:pt x="4561028" y="1356082"/>
                  </a:lnTo>
                  <a:lnTo>
                    <a:pt x="4561644" y="1408156"/>
                  </a:lnTo>
                  <a:lnTo>
                    <a:pt x="4563479" y="1459926"/>
                  </a:lnTo>
                  <a:lnTo>
                    <a:pt x="4566523" y="1511381"/>
                  </a:lnTo>
                  <a:lnTo>
                    <a:pt x="4570758" y="1562507"/>
                  </a:lnTo>
                  <a:lnTo>
                    <a:pt x="4576174" y="1613288"/>
                  </a:lnTo>
                  <a:lnTo>
                    <a:pt x="4582755" y="1663712"/>
                  </a:lnTo>
                  <a:lnTo>
                    <a:pt x="4590489" y="1713764"/>
                  </a:lnTo>
                  <a:lnTo>
                    <a:pt x="4599361" y="1763433"/>
                  </a:lnTo>
                  <a:lnTo>
                    <a:pt x="4609357" y="1812701"/>
                  </a:lnTo>
                  <a:lnTo>
                    <a:pt x="4620462" y="1861559"/>
                  </a:lnTo>
                  <a:lnTo>
                    <a:pt x="4632666" y="1909989"/>
                  </a:lnTo>
                  <a:lnTo>
                    <a:pt x="4645952" y="1957978"/>
                  </a:lnTo>
                  <a:lnTo>
                    <a:pt x="4660307" y="2005514"/>
                  </a:lnTo>
                  <a:lnTo>
                    <a:pt x="4675716" y="2052583"/>
                  </a:lnTo>
                  <a:lnTo>
                    <a:pt x="4692169" y="2099168"/>
                  </a:lnTo>
                  <a:lnTo>
                    <a:pt x="4758047" y="2257663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6" name="Google Shape;10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48462" y="0"/>
              <a:ext cx="4408037" cy="4956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3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8" name="Google Shape;108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86452" y="2835505"/>
              <a:ext cx="665115" cy="665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0103" y="2884488"/>
              <a:ext cx="665115" cy="665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05348" y="0"/>
              <a:ext cx="2351151" cy="28625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3"/>
            <p:cNvSpPr/>
            <p:nvPr/>
          </p:nvSpPr>
          <p:spPr>
            <a:xfrm>
              <a:off x="2923971" y="194373"/>
              <a:ext cx="660400" cy="1056640"/>
            </a:xfrm>
            <a:custGeom>
              <a:rect b="b" l="l" r="r" t="t"/>
              <a:pathLst>
                <a:path extrusionOk="0" h="1056640" w="660400">
                  <a:moveTo>
                    <a:pt x="660095" y="860196"/>
                  </a:moveTo>
                  <a:lnTo>
                    <a:pt x="658482" y="852170"/>
                  </a:lnTo>
                  <a:lnTo>
                    <a:pt x="654050" y="845616"/>
                  </a:lnTo>
                  <a:lnTo>
                    <a:pt x="647496" y="841197"/>
                  </a:lnTo>
                  <a:lnTo>
                    <a:pt x="639470" y="839571"/>
                  </a:lnTo>
                  <a:lnTo>
                    <a:pt x="631444" y="841197"/>
                  </a:lnTo>
                  <a:lnTo>
                    <a:pt x="624878" y="845616"/>
                  </a:lnTo>
                  <a:lnTo>
                    <a:pt x="620458" y="852170"/>
                  </a:lnTo>
                  <a:lnTo>
                    <a:pt x="618845" y="860196"/>
                  </a:lnTo>
                  <a:lnTo>
                    <a:pt x="620458" y="868222"/>
                  </a:lnTo>
                  <a:lnTo>
                    <a:pt x="624878" y="874788"/>
                  </a:lnTo>
                  <a:lnTo>
                    <a:pt x="631444" y="879208"/>
                  </a:lnTo>
                  <a:lnTo>
                    <a:pt x="639470" y="880821"/>
                  </a:lnTo>
                  <a:lnTo>
                    <a:pt x="647496" y="879208"/>
                  </a:lnTo>
                  <a:lnTo>
                    <a:pt x="654050" y="874788"/>
                  </a:lnTo>
                  <a:lnTo>
                    <a:pt x="658482" y="868222"/>
                  </a:lnTo>
                  <a:lnTo>
                    <a:pt x="660095" y="860196"/>
                  </a:lnTo>
                  <a:close/>
                </a:path>
                <a:path extrusionOk="0" h="1056640" w="660400">
                  <a:moveTo>
                    <a:pt x="660095" y="20624"/>
                  </a:moveTo>
                  <a:lnTo>
                    <a:pt x="658469" y="12598"/>
                  </a:lnTo>
                  <a:lnTo>
                    <a:pt x="654050" y="6045"/>
                  </a:lnTo>
                  <a:lnTo>
                    <a:pt x="647496" y="1625"/>
                  </a:lnTo>
                  <a:lnTo>
                    <a:pt x="639470" y="0"/>
                  </a:lnTo>
                  <a:lnTo>
                    <a:pt x="618845" y="0"/>
                  </a:lnTo>
                  <a:lnTo>
                    <a:pt x="618845" y="41262"/>
                  </a:lnTo>
                  <a:lnTo>
                    <a:pt x="618845" y="458533"/>
                  </a:lnTo>
                  <a:lnTo>
                    <a:pt x="618845" y="503770"/>
                  </a:lnTo>
                  <a:lnTo>
                    <a:pt x="618845" y="656043"/>
                  </a:lnTo>
                  <a:lnTo>
                    <a:pt x="296024" y="801319"/>
                  </a:lnTo>
                  <a:lnTo>
                    <a:pt x="293611" y="650138"/>
                  </a:lnTo>
                  <a:lnTo>
                    <a:pt x="393598" y="605142"/>
                  </a:lnTo>
                  <a:lnTo>
                    <a:pt x="541667" y="538505"/>
                  </a:lnTo>
                  <a:lnTo>
                    <a:pt x="607822" y="508736"/>
                  </a:lnTo>
                  <a:lnTo>
                    <a:pt x="618845" y="503770"/>
                  </a:lnTo>
                  <a:lnTo>
                    <a:pt x="618845" y="458533"/>
                  </a:lnTo>
                  <a:lnTo>
                    <a:pt x="507288" y="508736"/>
                  </a:lnTo>
                  <a:lnTo>
                    <a:pt x="507212" y="503770"/>
                  </a:lnTo>
                  <a:lnTo>
                    <a:pt x="505701" y="409575"/>
                  </a:lnTo>
                  <a:lnTo>
                    <a:pt x="542226" y="388632"/>
                  </a:lnTo>
                  <a:lnTo>
                    <a:pt x="556958" y="348615"/>
                  </a:lnTo>
                  <a:lnTo>
                    <a:pt x="556958" y="105206"/>
                  </a:lnTo>
                  <a:lnTo>
                    <a:pt x="555332" y="97180"/>
                  </a:lnTo>
                  <a:lnTo>
                    <a:pt x="550913" y="90614"/>
                  </a:lnTo>
                  <a:lnTo>
                    <a:pt x="544360" y="86194"/>
                  </a:lnTo>
                  <a:lnTo>
                    <a:pt x="536333" y="84582"/>
                  </a:lnTo>
                  <a:lnTo>
                    <a:pt x="528294" y="86194"/>
                  </a:lnTo>
                  <a:lnTo>
                    <a:pt x="521741" y="90614"/>
                  </a:lnTo>
                  <a:lnTo>
                    <a:pt x="517321" y="97180"/>
                  </a:lnTo>
                  <a:lnTo>
                    <a:pt x="515696" y="105206"/>
                  </a:lnTo>
                  <a:lnTo>
                    <a:pt x="515696" y="266103"/>
                  </a:lnTo>
                  <a:lnTo>
                    <a:pt x="515696" y="324459"/>
                  </a:lnTo>
                  <a:lnTo>
                    <a:pt x="515696" y="348615"/>
                  </a:lnTo>
                  <a:lnTo>
                    <a:pt x="514070" y="356641"/>
                  </a:lnTo>
                  <a:lnTo>
                    <a:pt x="509651" y="363194"/>
                  </a:lnTo>
                  <a:lnTo>
                    <a:pt x="503097" y="367626"/>
                  </a:lnTo>
                  <a:lnTo>
                    <a:pt x="495071" y="369252"/>
                  </a:lnTo>
                  <a:lnTo>
                    <a:pt x="466331" y="369252"/>
                  </a:lnTo>
                  <a:lnTo>
                    <a:pt x="466331" y="519366"/>
                  </a:lnTo>
                  <a:lnTo>
                    <a:pt x="466331" y="527164"/>
                  </a:lnTo>
                  <a:lnTo>
                    <a:pt x="441134" y="538505"/>
                  </a:lnTo>
                  <a:lnTo>
                    <a:pt x="441261" y="530682"/>
                  </a:lnTo>
                  <a:lnTo>
                    <a:pt x="441325" y="527164"/>
                  </a:lnTo>
                  <a:lnTo>
                    <a:pt x="441452" y="519366"/>
                  </a:lnTo>
                  <a:lnTo>
                    <a:pt x="443179" y="410502"/>
                  </a:lnTo>
                  <a:lnTo>
                    <a:pt x="464451" y="410502"/>
                  </a:lnTo>
                  <a:lnTo>
                    <a:pt x="466039" y="508736"/>
                  </a:lnTo>
                  <a:lnTo>
                    <a:pt x="466331" y="519366"/>
                  </a:lnTo>
                  <a:lnTo>
                    <a:pt x="466331" y="369252"/>
                  </a:lnTo>
                  <a:lnTo>
                    <a:pt x="412559" y="369252"/>
                  </a:lnTo>
                  <a:lnTo>
                    <a:pt x="404533" y="367626"/>
                  </a:lnTo>
                  <a:lnTo>
                    <a:pt x="397979" y="363194"/>
                  </a:lnTo>
                  <a:lnTo>
                    <a:pt x="393560" y="356641"/>
                  </a:lnTo>
                  <a:lnTo>
                    <a:pt x="391934" y="348615"/>
                  </a:lnTo>
                  <a:lnTo>
                    <a:pt x="391934" y="324497"/>
                  </a:lnTo>
                  <a:lnTo>
                    <a:pt x="398272" y="326745"/>
                  </a:lnTo>
                  <a:lnTo>
                    <a:pt x="405422" y="327990"/>
                  </a:lnTo>
                  <a:lnTo>
                    <a:pt x="412559" y="327990"/>
                  </a:lnTo>
                  <a:lnTo>
                    <a:pt x="425843" y="326745"/>
                  </a:lnTo>
                  <a:lnTo>
                    <a:pt x="424688" y="326745"/>
                  </a:lnTo>
                  <a:lnTo>
                    <a:pt x="432625" y="324459"/>
                  </a:lnTo>
                  <a:lnTo>
                    <a:pt x="435000" y="323773"/>
                  </a:lnTo>
                  <a:lnTo>
                    <a:pt x="444957" y="318808"/>
                  </a:lnTo>
                  <a:lnTo>
                    <a:pt x="453796" y="312216"/>
                  </a:lnTo>
                  <a:lnTo>
                    <a:pt x="462876" y="318985"/>
                  </a:lnTo>
                  <a:lnTo>
                    <a:pt x="472922" y="323926"/>
                  </a:lnTo>
                  <a:lnTo>
                    <a:pt x="482968" y="326745"/>
                  </a:lnTo>
                  <a:lnTo>
                    <a:pt x="481368" y="326745"/>
                  </a:lnTo>
                  <a:lnTo>
                    <a:pt x="495071" y="327990"/>
                  </a:lnTo>
                  <a:lnTo>
                    <a:pt x="502297" y="327990"/>
                  </a:lnTo>
                  <a:lnTo>
                    <a:pt x="509244" y="326745"/>
                  </a:lnTo>
                  <a:lnTo>
                    <a:pt x="515696" y="324459"/>
                  </a:lnTo>
                  <a:lnTo>
                    <a:pt x="515696" y="266103"/>
                  </a:lnTo>
                  <a:lnTo>
                    <a:pt x="514070" y="274129"/>
                  </a:lnTo>
                  <a:lnTo>
                    <a:pt x="509651" y="280682"/>
                  </a:lnTo>
                  <a:lnTo>
                    <a:pt x="503097" y="285115"/>
                  </a:lnTo>
                  <a:lnTo>
                    <a:pt x="495071" y="286740"/>
                  </a:lnTo>
                  <a:lnTo>
                    <a:pt x="489572" y="286740"/>
                  </a:lnTo>
                  <a:lnTo>
                    <a:pt x="484390" y="284581"/>
                  </a:lnTo>
                  <a:lnTo>
                    <a:pt x="476592" y="276783"/>
                  </a:lnTo>
                  <a:lnTo>
                    <a:pt x="474446" y="271614"/>
                  </a:lnTo>
                  <a:lnTo>
                    <a:pt x="474446" y="105206"/>
                  </a:lnTo>
                  <a:lnTo>
                    <a:pt x="472821" y="97180"/>
                  </a:lnTo>
                  <a:lnTo>
                    <a:pt x="468401" y="90614"/>
                  </a:lnTo>
                  <a:lnTo>
                    <a:pt x="461848" y="86194"/>
                  </a:lnTo>
                  <a:lnTo>
                    <a:pt x="453809" y="84582"/>
                  </a:lnTo>
                  <a:lnTo>
                    <a:pt x="445782" y="86194"/>
                  </a:lnTo>
                  <a:lnTo>
                    <a:pt x="439229" y="90614"/>
                  </a:lnTo>
                  <a:lnTo>
                    <a:pt x="434809" y="97180"/>
                  </a:lnTo>
                  <a:lnTo>
                    <a:pt x="433184" y="105206"/>
                  </a:lnTo>
                  <a:lnTo>
                    <a:pt x="433184" y="266103"/>
                  </a:lnTo>
                  <a:lnTo>
                    <a:pt x="431558" y="274129"/>
                  </a:lnTo>
                  <a:lnTo>
                    <a:pt x="427139" y="280682"/>
                  </a:lnTo>
                  <a:lnTo>
                    <a:pt x="420585" y="285115"/>
                  </a:lnTo>
                  <a:lnTo>
                    <a:pt x="412559" y="286740"/>
                  </a:lnTo>
                  <a:lnTo>
                    <a:pt x="407060" y="286740"/>
                  </a:lnTo>
                  <a:lnTo>
                    <a:pt x="401878" y="284581"/>
                  </a:lnTo>
                  <a:lnTo>
                    <a:pt x="394081" y="276783"/>
                  </a:lnTo>
                  <a:lnTo>
                    <a:pt x="391934" y="271614"/>
                  </a:lnTo>
                  <a:lnTo>
                    <a:pt x="391934" y="105206"/>
                  </a:lnTo>
                  <a:lnTo>
                    <a:pt x="390309" y="97180"/>
                  </a:lnTo>
                  <a:lnTo>
                    <a:pt x="385889" y="90614"/>
                  </a:lnTo>
                  <a:lnTo>
                    <a:pt x="379336" y="86194"/>
                  </a:lnTo>
                  <a:lnTo>
                    <a:pt x="371297" y="84582"/>
                  </a:lnTo>
                  <a:lnTo>
                    <a:pt x="363270" y="86194"/>
                  </a:lnTo>
                  <a:lnTo>
                    <a:pt x="356717" y="90614"/>
                  </a:lnTo>
                  <a:lnTo>
                    <a:pt x="352298" y="97180"/>
                  </a:lnTo>
                  <a:lnTo>
                    <a:pt x="350672" y="105206"/>
                  </a:lnTo>
                  <a:lnTo>
                    <a:pt x="350672" y="348615"/>
                  </a:lnTo>
                  <a:lnTo>
                    <a:pt x="354596" y="370293"/>
                  </a:lnTo>
                  <a:lnTo>
                    <a:pt x="365404" y="388632"/>
                  </a:lnTo>
                  <a:lnTo>
                    <a:pt x="381647" y="402196"/>
                  </a:lnTo>
                  <a:lnTo>
                    <a:pt x="401929" y="409575"/>
                  </a:lnTo>
                  <a:lnTo>
                    <a:pt x="401916" y="410502"/>
                  </a:lnTo>
                  <a:lnTo>
                    <a:pt x="399567" y="557212"/>
                  </a:lnTo>
                  <a:lnTo>
                    <a:pt x="293039" y="605142"/>
                  </a:lnTo>
                  <a:lnTo>
                    <a:pt x="292912" y="125882"/>
                  </a:lnTo>
                  <a:lnTo>
                    <a:pt x="289661" y="109829"/>
                  </a:lnTo>
                  <a:lnTo>
                    <a:pt x="280797" y="96697"/>
                  </a:lnTo>
                  <a:lnTo>
                    <a:pt x="267665" y="87833"/>
                  </a:lnTo>
                  <a:lnTo>
                    <a:pt x="255054" y="85293"/>
                  </a:lnTo>
                  <a:lnTo>
                    <a:pt x="255054" y="819746"/>
                  </a:lnTo>
                  <a:lnTo>
                    <a:pt x="220446" y="835329"/>
                  </a:lnTo>
                  <a:lnTo>
                    <a:pt x="223481" y="645668"/>
                  </a:lnTo>
                  <a:lnTo>
                    <a:pt x="252272" y="645668"/>
                  </a:lnTo>
                  <a:lnTo>
                    <a:pt x="252349" y="650138"/>
                  </a:lnTo>
                  <a:lnTo>
                    <a:pt x="252437" y="656043"/>
                  </a:lnTo>
                  <a:lnTo>
                    <a:pt x="255054" y="819746"/>
                  </a:lnTo>
                  <a:lnTo>
                    <a:pt x="255054" y="85293"/>
                  </a:lnTo>
                  <a:lnTo>
                    <a:pt x="251688" y="84594"/>
                  </a:lnTo>
                  <a:lnTo>
                    <a:pt x="251663" y="125882"/>
                  </a:lnTo>
                  <a:lnTo>
                    <a:pt x="251663" y="604405"/>
                  </a:lnTo>
                  <a:lnTo>
                    <a:pt x="229108" y="604405"/>
                  </a:lnTo>
                  <a:lnTo>
                    <a:pt x="181737" y="570763"/>
                  </a:lnTo>
                  <a:lnTo>
                    <a:pt x="163144" y="530682"/>
                  </a:lnTo>
                  <a:lnTo>
                    <a:pt x="147040" y="452005"/>
                  </a:lnTo>
                  <a:lnTo>
                    <a:pt x="144386" y="396062"/>
                  </a:lnTo>
                  <a:lnTo>
                    <a:pt x="150583" y="338074"/>
                  </a:lnTo>
                  <a:lnTo>
                    <a:pt x="166598" y="281940"/>
                  </a:lnTo>
                  <a:lnTo>
                    <a:pt x="188556" y="230162"/>
                  </a:lnTo>
                  <a:lnTo>
                    <a:pt x="212636" y="185229"/>
                  </a:lnTo>
                  <a:lnTo>
                    <a:pt x="234950" y="149631"/>
                  </a:lnTo>
                  <a:lnTo>
                    <a:pt x="251663" y="125882"/>
                  </a:lnTo>
                  <a:lnTo>
                    <a:pt x="251663" y="84620"/>
                  </a:lnTo>
                  <a:lnTo>
                    <a:pt x="203479" y="122428"/>
                  </a:lnTo>
                  <a:lnTo>
                    <a:pt x="161671" y="192151"/>
                  </a:lnTo>
                  <a:lnTo>
                    <a:pt x="139979" y="237528"/>
                  </a:lnTo>
                  <a:lnTo>
                    <a:pt x="121259" y="287718"/>
                  </a:lnTo>
                  <a:lnTo>
                    <a:pt x="108102" y="341109"/>
                  </a:lnTo>
                  <a:lnTo>
                    <a:pt x="103136" y="396062"/>
                  </a:lnTo>
                  <a:lnTo>
                    <a:pt x="106692" y="461822"/>
                  </a:lnTo>
                  <a:lnTo>
                    <a:pt x="116992" y="519366"/>
                  </a:lnTo>
                  <a:lnTo>
                    <a:pt x="133438" y="567512"/>
                  </a:lnTo>
                  <a:lnTo>
                    <a:pt x="155448" y="605142"/>
                  </a:lnTo>
                  <a:lnTo>
                    <a:pt x="182460" y="631101"/>
                  </a:lnTo>
                  <a:lnTo>
                    <a:pt x="182067" y="655078"/>
                  </a:lnTo>
                  <a:lnTo>
                    <a:pt x="181343" y="655408"/>
                  </a:lnTo>
                  <a:lnTo>
                    <a:pt x="181330" y="700659"/>
                  </a:lnTo>
                  <a:lnTo>
                    <a:pt x="181330" y="701294"/>
                  </a:lnTo>
                  <a:lnTo>
                    <a:pt x="178892" y="854024"/>
                  </a:lnTo>
                  <a:lnTo>
                    <a:pt x="41249" y="915962"/>
                  </a:lnTo>
                  <a:lnTo>
                    <a:pt x="41249" y="763689"/>
                  </a:lnTo>
                  <a:lnTo>
                    <a:pt x="141808" y="718451"/>
                  </a:lnTo>
                  <a:lnTo>
                    <a:pt x="181330" y="700659"/>
                  </a:lnTo>
                  <a:lnTo>
                    <a:pt x="181330" y="655421"/>
                  </a:lnTo>
                  <a:lnTo>
                    <a:pt x="41249" y="718451"/>
                  </a:lnTo>
                  <a:lnTo>
                    <a:pt x="41249" y="41262"/>
                  </a:lnTo>
                  <a:lnTo>
                    <a:pt x="618845" y="41262"/>
                  </a:lnTo>
                  <a:lnTo>
                    <a:pt x="618845" y="0"/>
                  </a:lnTo>
                  <a:lnTo>
                    <a:pt x="20624" y="0"/>
                  </a:lnTo>
                  <a:lnTo>
                    <a:pt x="12598" y="1625"/>
                  </a:lnTo>
                  <a:lnTo>
                    <a:pt x="6032" y="6045"/>
                  </a:lnTo>
                  <a:lnTo>
                    <a:pt x="1612" y="12598"/>
                  </a:lnTo>
                  <a:lnTo>
                    <a:pt x="0" y="20624"/>
                  </a:lnTo>
                  <a:lnTo>
                    <a:pt x="0" y="1040968"/>
                  </a:lnTo>
                  <a:lnTo>
                    <a:pt x="2197" y="1046289"/>
                  </a:lnTo>
                  <a:lnTo>
                    <a:pt x="9880" y="1053960"/>
                  </a:lnTo>
                  <a:lnTo>
                    <a:pt x="15201" y="1056170"/>
                  </a:lnTo>
                  <a:lnTo>
                    <a:pt x="644893" y="1056170"/>
                  </a:lnTo>
                  <a:lnTo>
                    <a:pt x="650214" y="1053960"/>
                  </a:lnTo>
                  <a:lnTo>
                    <a:pt x="657885" y="1046289"/>
                  </a:lnTo>
                  <a:lnTo>
                    <a:pt x="660095" y="1040968"/>
                  </a:lnTo>
                  <a:lnTo>
                    <a:pt x="660095" y="1014907"/>
                  </a:lnTo>
                  <a:lnTo>
                    <a:pt x="660095" y="953020"/>
                  </a:lnTo>
                  <a:lnTo>
                    <a:pt x="658469" y="945007"/>
                  </a:lnTo>
                  <a:lnTo>
                    <a:pt x="654050" y="938453"/>
                  </a:lnTo>
                  <a:lnTo>
                    <a:pt x="647484" y="934021"/>
                  </a:lnTo>
                  <a:lnTo>
                    <a:pt x="639470" y="932395"/>
                  </a:lnTo>
                  <a:lnTo>
                    <a:pt x="631456" y="934021"/>
                  </a:lnTo>
                  <a:lnTo>
                    <a:pt x="624890" y="938453"/>
                  </a:lnTo>
                  <a:lnTo>
                    <a:pt x="620471" y="945007"/>
                  </a:lnTo>
                  <a:lnTo>
                    <a:pt x="618845" y="953020"/>
                  </a:lnTo>
                  <a:lnTo>
                    <a:pt x="618845" y="1014907"/>
                  </a:lnTo>
                  <a:lnTo>
                    <a:pt x="41249" y="1014907"/>
                  </a:lnTo>
                  <a:lnTo>
                    <a:pt x="41249" y="961212"/>
                  </a:lnTo>
                  <a:lnTo>
                    <a:pt x="141808" y="915962"/>
                  </a:lnTo>
                  <a:lnTo>
                    <a:pt x="320992" y="835329"/>
                  </a:lnTo>
                  <a:lnTo>
                    <a:pt x="396570" y="801319"/>
                  </a:lnTo>
                  <a:lnTo>
                    <a:pt x="618845" y="701294"/>
                  </a:lnTo>
                  <a:lnTo>
                    <a:pt x="618845" y="767372"/>
                  </a:lnTo>
                  <a:lnTo>
                    <a:pt x="620458" y="775385"/>
                  </a:lnTo>
                  <a:lnTo>
                    <a:pt x="624878" y="781951"/>
                  </a:lnTo>
                  <a:lnTo>
                    <a:pt x="631444" y="786371"/>
                  </a:lnTo>
                  <a:lnTo>
                    <a:pt x="639470" y="787996"/>
                  </a:lnTo>
                  <a:lnTo>
                    <a:pt x="647484" y="786371"/>
                  </a:lnTo>
                  <a:lnTo>
                    <a:pt x="654050" y="781951"/>
                  </a:lnTo>
                  <a:lnTo>
                    <a:pt x="658469" y="775385"/>
                  </a:lnTo>
                  <a:lnTo>
                    <a:pt x="660095" y="767372"/>
                  </a:lnTo>
                  <a:lnTo>
                    <a:pt x="660095" y="701294"/>
                  </a:lnTo>
                  <a:lnTo>
                    <a:pt x="660095" y="20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" name="Google Shape;112;p3"/>
          <p:cNvSpPr/>
          <p:nvPr/>
        </p:nvSpPr>
        <p:spPr>
          <a:xfrm>
            <a:off x="4031246" y="8539200"/>
            <a:ext cx="375920" cy="386080"/>
          </a:xfrm>
          <a:custGeom>
            <a:rect b="b" l="l" r="r" t="t"/>
            <a:pathLst>
              <a:path extrusionOk="0" h="386079" w="375920">
                <a:moveTo>
                  <a:pt x="375627" y="160985"/>
                </a:moveTo>
                <a:lnTo>
                  <a:pt x="187807" y="301840"/>
                </a:lnTo>
                <a:lnTo>
                  <a:pt x="0" y="160985"/>
                </a:lnTo>
                <a:lnTo>
                  <a:pt x="0" y="244830"/>
                </a:lnTo>
                <a:lnTo>
                  <a:pt x="187807" y="385686"/>
                </a:lnTo>
                <a:lnTo>
                  <a:pt x="299618" y="301840"/>
                </a:lnTo>
                <a:lnTo>
                  <a:pt x="375627" y="244830"/>
                </a:lnTo>
                <a:lnTo>
                  <a:pt x="375627" y="160985"/>
                </a:lnTo>
                <a:close/>
              </a:path>
              <a:path extrusionOk="0" h="386079" w="375920">
                <a:moveTo>
                  <a:pt x="375627" y="0"/>
                </a:moveTo>
                <a:lnTo>
                  <a:pt x="187807" y="140855"/>
                </a:lnTo>
                <a:lnTo>
                  <a:pt x="0" y="0"/>
                </a:lnTo>
                <a:lnTo>
                  <a:pt x="0" y="83845"/>
                </a:lnTo>
                <a:lnTo>
                  <a:pt x="187807" y="224713"/>
                </a:lnTo>
                <a:lnTo>
                  <a:pt x="299618" y="140855"/>
                </a:lnTo>
                <a:lnTo>
                  <a:pt x="375627" y="83845"/>
                </a:lnTo>
                <a:lnTo>
                  <a:pt x="375627" y="0"/>
                </a:lnTo>
                <a:close/>
              </a:path>
            </a:pathLst>
          </a:custGeom>
          <a:solidFill>
            <a:srgbClr val="F168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"/>
          <p:cNvSpPr txBox="1"/>
          <p:nvPr>
            <p:ph type="title"/>
          </p:nvPr>
        </p:nvSpPr>
        <p:spPr>
          <a:xfrm>
            <a:off x="467994" y="295961"/>
            <a:ext cx="5824220" cy="152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2025">
            <a:spAutoFit/>
          </a:bodyPr>
          <a:lstStyle/>
          <a:p>
            <a:pPr indent="0" lvl="0" marL="273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Cibo con un</a:t>
            </a:r>
            <a:endParaRPr/>
          </a:p>
          <a:p>
            <a:pPr indent="0" lvl="0" marL="27305" rtl="0" algn="l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/>
              <a:t>Idee di impatto sociale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484505" y="2982341"/>
            <a:ext cx="2419985" cy="1078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03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1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48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Festival del cibo di strada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Organizzate	un	festival	del	cibo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011415" y="3844531"/>
            <a:ext cx="68453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di	strada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484505" y="4034294"/>
            <a:ext cx="321056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incentrato	sui	sapori	locali	e	sui	piatti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484505" y="4224058"/>
            <a:ext cx="3212465" cy="1165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tradizionali. Può essere un modo eccellente per i venditori di cibo locale di mostrare i loro piatti migliori, ottenere visibilità e incrementare le vendite.  Inoltre,  attirerà  turisti  o  locali  alla ricerca di un modo economico e gustoso per esplorare la cultura della vostra comunità.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06094" y="5574253"/>
            <a:ext cx="3169920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9375">
            <a:spAutoFit/>
          </a:bodyPr>
          <a:lstStyle/>
          <a:p>
            <a:pPr indent="0" lvl="0" marL="5600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2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Laboratori sulla nutrizione "Farm-to- Table" (dalla fattoria alla tavola)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06094" y="6796926"/>
            <a:ext cx="317754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Incoraggiare	abitudini	alimentari	sane	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506094" y="6986689"/>
            <a:ext cx="3178175" cy="59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sostenibili e pratiche di produzione alimentare che favoriscano l'ambiente e il benessere. Ad esempio, organizzate seminari locali sulle scelte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506094" y="7555979"/>
            <a:ext cx="317881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alimentari	eco-sanitarie	sostenibili	tramite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506094" y="7745742"/>
            <a:ext cx="317754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Eventbrite.	Coinvolgete	diversi	produttori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506094" y="7935506"/>
            <a:ext cx="3178175" cy="59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alimentari, agricoltori e chef a collaborare con voi e a ospitare i  loro workshop.  Utilizzate WhatsApp per il coordinamento e Canva per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1387235" y="8504796"/>
            <a:ext cx="2296795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opuscoli	di	ricette	o	guide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506094" y="8504796"/>
            <a:ext cx="776605" cy="595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progettare informative ecologiche.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325456" y="8694559"/>
            <a:ext cx="2358390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59689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sulle	fonti	alimentari	locali	ed Condividete gli aggiornamenti e i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506094" y="9074086"/>
            <a:ext cx="2018664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momenti salienti su Instagram.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3850640" y="2975940"/>
            <a:ext cx="3231515" cy="2482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153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3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just">
              <a:lnSpc>
                <a:spcPct val="100000"/>
              </a:lnSpc>
              <a:spcBef>
                <a:spcPts val="1830"/>
              </a:spcBef>
              <a:spcAft>
                <a:spcPts val="0"/>
              </a:spcAft>
              <a:buNone/>
            </a:pPr>
            <a:r>
              <a:rPr b="1" lang="en-US" sz="18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Cucine di strada pop-up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Organizzate  eventi  pop-up  di  street  food  in diverse zone della comunità. In questo modo, voi e  le  altre  piccole  imprese  alimentari  potete ruotare le location e gli eventi possono essere tematizzati in base a diverse culture locali o occasioni speciali. In questo modo si invoglia la gente  a  provare  cose  nuove,  sostenendo  al contempo la vostra attività e i venditori regionali.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834129" y="5717946"/>
            <a:ext cx="3241675" cy="2009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6165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4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just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Corsi di cucina stagionale e locale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Offrite  corsi  di  cucina  con  ingredienti  locali attraverso  Airbnb  Experiences.  Registrate  le sessioni e pubblicatele su YouTube con ricette create con Canva. Promuovete i corsi di cucina locali con altri chef e fornite anticipazioni su Instagram.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3697604" y="9981336"/>
            <a:ext cx="1682114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7025119" y="9968636"/>
            <a:ext cx="641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320" y="5629795"/>
            <a:ext cx="665115" cy="6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6504" y="5586500"/>
            <a:ext cx="665115" cy="665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>
            <a:off x="0" y="6500050"/>
            <a:ext cx="3813186" cy="4181021"/>
            <a:chOff x="0" y="6500050"/>
            <a:chExt cx="3813186" cy="4181021"/>
          </a:xfrm>
        </p:grpSpPr>
        <p:pic>
          <p:nvPicPr>
            <p:cNvPr id="139" name="Google Shape;13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500050"/>
              <a:ext cx="3813186" cy="4180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4"/>
            <p:cNvSpPr/>
            <p:nvPr/>
          </p:nvSpPr>
          <p:spPr>
            <a:xfrm>
              <a:off x="0" y="7169521"/>
              <a:ext cx="3282315" cy="3511550"/>
            </a:xfrm>
            <a:custGeom>
              <a:rect b="b" l="l" r="r" t="t"/>
              <a:pathLst>
                <a:path extrusionOk="0" h="3511550" w="3282315">
                  <a:moveTo>
                    <a:pt x="0" y="3511178"/>
                  </a:moveTo>
                  <a:lnTo>
                    <a:pt x="0" y="0"/>
                  </a:lnTo>
                  <a:lnTo>
                    <a:pt x="3282043" y="0"/>
                  </a:lnTo>
                  <a:lnTo>
                    <a:pt x="3282043" y="3511178"/>
                  </a:lnTo>
                  <a:lnTo>
                    <a:pt x="0" y="3511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41" name="Google Shape;141;p4"/>
          <p:cNvGraphicFramePr/>
          <p:nvPr/>
        </p:nvGraphicFramePr>
        <p:xfrm>
          <a:off x="171450" y="48309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{4FA27976-51AA-4304-9699-994EF71481CC}</a:tableStyleId>
              </a:tblPr>
              <a:tblGrid>
                <a:gridCol w="1224275"/>
                <a:gridCol w="5972800"/>
              </a:tblGrid>
              <a:tr h="112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78739" lvl="0" marL="257809" marR="24320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WhatsApp Business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325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WhatsApp Business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ideale per gli imprenditori di GRASSROOTS che coordinano festival di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4930" marR="370205" rtl="0" algn="just">
                        <a:lnSpc>
                          <a:spcPct val="106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street food o cucine pop-up; WhatsApp Business offre strumenti per comunicare con venditori e organizzatori di comunità locali, condividere aggiornamenti e rispondere a domande. È semplice, popolare ed efficace per la messaggistica istantanea.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https://business.whatsapp.com/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2D91"/>
                    </a:solidFill>
                  </a:tcPr>
                </a:tc>
              </a:tr>
              <a:tr h="182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Storia del cibo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7493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FoodStory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una piattaforma che aiuta i venditori di cibo a gestire in modo efficiente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4930" marR="320675" rtl="0" algn="l">
                        <a:lnSpc>
                          <a:spcPct val="106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ordini e pagamenti. È utile per gli eventi pop-up, per i venditori di cibo di strada e per le attività legate al cibo nel turismo eco-sanitario. La piattaforma consente venditori di offrire menu con codice QR e sconti per i soci, di monitorare i consumi personali e di premiare i clienti con punti fedeltà o coupon. Queste caratteristiche migliorano il coinvolgimento dei clienti e si allineano con gli obiettivi di sostenibilità, fornendo un'opportunità per i consumatori.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74930" marR="882650" rtl="0" algn="l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 modo conveniente ed eco-consapevole di gestire le attività di ristorazione.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Collegamento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  <a:tr h="121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JotForm</a:t>
                      </a:r>
                      <a:endParaRPr sz="13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10795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JotForm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un costruttore di moduli e sondaggi facile da usare che semplifica la raccolta di informazioni per varie attività legate al cibo, tra cui le richieste dei fornitori, la raccolta degli ordini dei clienti in loco o in anticipo e la raccolta di feedback sugli eventi gastronomici. È semplice da configurare e fornisce moduli personalizzabili per diverse attività.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3980" marR="0" rtl="0" algn="l">
                        <a:lnSpc>
                          <a:spcPct val="100000"/>
                        </a:lnSpc>
                        <a:spcBef>
                          <a:spcPts val="17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attività legate al cibo. 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www.jotform.com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7EE"/>
                    </a:solidFill>
                  </a:tcPr>
                </a:tc>
              </a:tr>
              <a:tr h="85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6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AirTable</a:t>
                      </a:r>
                      <a:endParaRPr sz="14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15303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50" u="none" cap="none" strike="noStrike">
                          <a:solidFill>
                            <a:srgbClr val="F168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AirTable </a:t>
                      </a: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è una piattaforma dinamica che aiuta gli imprenditori di GRASSROOTS a semplificare e gestire i loro progetti con flussi di lavoro personalizzabili. Perfetta per l'organizzazione di tour culturali di comunità o di gruppo, AirTable consente agli utenti di tenere traccia di artigiani, laboratori artigianali e itinerari turistici in un unico database di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75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4CCDB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3980" marR="0" rtl="0" algn="l">
                        <a:lnSpc>
                          <a:spcPct val="76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50" u="none" cap="none" strike="noStrike">
                          <a:solidFill>
                            <a:srgbClr val="4B4B4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facile utilizzo</a:t>
                      </a:r>
                      <a:r>
                        <a:rPr lang="en-US" sz="1250" u="sng" cap="none" strike="noStrike">
                          <a:solidFill>
                            <a:srgbClr val="4A888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. www.airtable.com</a:t>
                      </a:r>
                      <a:endParaRPr sz="125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rgbClr val="68ADA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DB"/>
                    </a:solidFill>
                  </a:tcPr>
                </a:tc>
              </a:tr>
            </a:tbl>
          </a:graphicData>
        </a:graphic>
      </p:graphicFrame>
      <p:sp>
        <p:nvSpPr>
          <p:cNvPr id="142" name="Google Shape;142;p4"/>
          <p:cNvSpPr/>
          <p:nvPr/>
        </p:nvSpPr>
        <p:spPr>
          <a:xfrm>
            <a:off x="3162882" y="8623886"/>
            <a:ext cx="1314450" cy="16510"/>
          </a:xfrm>
          <a:custGeom>
            <a:rect b="b" l="l" r="r" t="t"/>
            <a:pathLst>
              <a:path extrusionOk="0" h="16509" w="1314450">
                <a:moveTo>
                  <a:pt x="1314005" y="16001"/>
                </a:moveTo>
                <a:lnTo>
                  <a:pt x="0" y="16001"/>
                </a:lnTo>
                <a:lnTo>
                  <a:pt x="0" y="0"/>
                </a:lnTo>
                <a:lnTo>
                  <a:pt x="1314005" y="0"/>
                </a:lnTo>
                <a:lnTo>
                  <a:pt x="1314005" y="16001"/>
                </a:lnTo>
                <a:close/>
              </a:path>
            </a:pathLst>
          </a:custGeom>
          <a:solidFill>
            <a:srgbClr val="4A888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467994" y="2438378"/>
            <a:ext cx="321818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2700">
            <a:spAutoFit/>
          </a:bodyPr>
          <a:lstStyle/>
          <a:p>
            <a:pPr indent="0" lvl="0" marL="590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5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just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Sfida di cucina digitale a zero rifiuti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Gestire una sfida di cucina a spreco zero su Instagram con suggerimenti settimanali, ricette e aggiornamenti progettati in Canva. Usate Trello per  pianificare  e  offrire  consigli  esclusivi  su Patreon. Ricordate l'importanza di sostenere i produttori e i fornitori di cibo locali.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3866515" y="2258619"/>
            <a:ext cx="3175635" cy="1447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4450">
            <a:spAutoFit/>
          </a:bodyPr>
          <a:lstStyle/>
          <a:p>
            <a:pPr indent="0" lvl="0" marL="584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>
                <a:solidFill>
                  <a:srgbClr val="F16824"/>
                </a:solidFill>
                <a:latin typeface="Calibri"/>
                <a:ea typeface="Calibri"/>
                <a:cs typeface="Calibri"/>
                <a:sym typeface="Calibri"/>
              </a:rPr>
              <a:t>Idea 6</a:t>
            </a:r>
            <a:endParaRPr sz="2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453390" rtl="0" algn="l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None/>
            </a:pPr>
            <a:r>
              <a:rPr b="1" lang="en-US" sz="1650">
                <a:solidFill>
                  <a:srgbClr val="4A8887"/>
                </a:solidFill>
                <a:latin typeface="Calibri"/>
                <a:ea typeface="Calibri"/>
                <a:cs typeface="Calibri"/>
                <a:sym typeface="Calibri"/>
              </a:rPr>
              <a:t>Hub comunitario di educazione alimentare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Create un gruppo di educazione comunitaria su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3866515" y="3679520"/>
            <a:ext cx="3176270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Facebook	per	discutere	di	nutrizione	e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866515" y="3869283"/>
            <a:ext cx="3176270" cy="785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sostenibilità. Utilizzate YouTube per pubblicare tutorial di cucina, Canva per le schede delle ricette e raccogliete i feedback della comunità con i moduli di Google.</a:t>
            </a:r>
            <a:endParaRPr sz="12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3697604" y="10450462"/>
            <a:ext cx="1682114" cy="93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GIOVANI IMPRENDITORI </a:t>
            </a:r>
            <a:r>
              <a:rPr b="1"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DI BASE </a:t>
            </a:r>
            <a:r>
              <a:rPr lang="en-US" sz="45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NEL TURISMO ECO-SANITARIO</a:t>
            </a:r>
            <a:endParaRPr sz="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7025119" y="10437762"/>
            <a:ext cx="64135" cy="116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3700" y="2387028"/>
            <a:ext cx="664844" cy="6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86505" y="2319451"/>
            <a:ext cx="665115" cy="665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4"/>
          <p:cNvGrpSpPr/>
          <p:nvPr/>
        </p:nvGrpSpPr>
        <p:grpSpPr>
          <a:xfrm>
            <a:off x="0" y="0"/>
            <a:ext cx="7556906" cy="2244725"/>
            <a:chOff x="0" y="0"/>
            <a:chExt cx="7556906" cy="2244725"/>
          </a:xfrm>
        </p:grpSpPr>
        <p:sp>
          <p:nvSpPr>
            <p:cNvPr id="152" name="Google Shape;152;p4"/>
            <p:cNvSpPr/>
            <p:nvPr/>
          </p:nvSpPr>
          <p:spPr>
            <a:xfrm>
              <a:off x="0" y="0"/>
              <a:ext cx="7556500" cy="2244725"/>
            </a:xfrm>
            <a:custGeom>
              <a:rect b="b" l="l" r="r" t="t"/>
              <a:pathLst>
                <a:path extrusionOk="0" h="2244725" w="7556500">
                  <a:moveTo>
                    <a:pt x="7556499" y="2244612"/>
                  </a:moveTo>
                  <a:lnTo>
                    <a:pt x="0" y="2244612"/>
                  </a:lnTo>
                  <a:lnTo>
                    <a:pt x="0" y="0"/>
                  </a:lnTo>
                  <a:lnTo>
                    <a:pt x="7556499" y="0"/>
                  </a:lnTo>
                  <a:lnTo>
                    <a:pt x="7556499" y="2244612"/>
                  </a:lnTo>
                  <a:close/>
                </a:path>
              </a:pathLst>
            </a:custGeom>
            <a:solidFill>
              <a:srgbClr val="68AD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362346" y="12"/>
              <a:ext cx="2194560" cy="2054225"/>
            </a:xfrm>
            <a:custGeom>
              <a:rect b="b" l="l" r="r" t="t"/>
              <a:pathLst>
                <a:path extrusionOk="0" h="2054225" w="2194559">
                  <a:moveTo>
                    <a:pt x="686015" y="0"/>
                  </a:moveTo>
                  <a:lnTo>
                    <a:pt x="470789" y="0"/>
                  </a:lnTo>
                  <a:lnTo>
                    <a:pt x="398462" y="101600"/>
                  </a:lnTo>
                  <a:lnTo>
                    <a:pt x="376237" y="152400"/>
                  </a:lnTo>
                  <a:lnTo>
                    <a:pt x="355879" y="190500"/>
                  </a:lnTo>
                  <a:lnTo>
                    <a:pt x="337451" y="241300"/>
                  </a:lnTo>
                  <a:lnTo>
                    <a:pt x="320992" y="292100"/>
                  </a:lnTo>
                  <a:lnTo>
                    <a:pt x="306578" y="330200"/>
                  </a:lnTo>
                  <a:lnTo>
                    <a:pt x="294220" y="381000"/>
                  </a:lnTo>
                  <a:lnTo>
                    <a:pt x="284010" y="431800"/>
                  </a:lnTo>
                  <a:lnTo>
                    <a:pt x="275971" y="482600"/>
                  </a:lnTo>
                  <a:lnTo>
                    <a:pt x="270179" y="533400"/>
                  </a:lnTo>
                  <a:lnTo>
                    <a:pt x="266661" y="584200"/>
                  </a:lnTo>
                  <a:lnTo>
                    <a:pt x="265468" y="635000"/>
                  </a:lnTo>
                  <a:lnTo>
                    <a:pt x="266065" y="673100"/>
                  </a:lnTo>
                  <a:lnTo>
                    <a:pt x="267779" y="711200"/>
                  </a:lnTo>
                  <a:lnTo>
                    <a:pt x="270548" y="749198"/>
                  </a:lnTo>
                  <a:lnTo>
                    <a:pt x="274307" y="787400"/>
                  </a:lnTo>
                  <a:lnTo>
                    <a:pt x="280352" y="761885"/>
                  </a:lnTo>
                  <a:lnTo>
                    <a:pt x="286346" y="749198"/>
                  </a:lnTo>
                  <a:lnTo>
                    <a:pt x="292328" y="723900"/>
                  </a:lnTo>
                  <a:lnTo>
                    <a:pt x="298284" y="711200"/>
                  </a:lnTo>
                  <a:lnTo>
                    <a:pt x="297967" y="736600"/>
                  </a:lnTo>
                  <a:lnTo>
                    <a:pt x="296799" y="761885"/>
                  </a:lnTo>
                  <a:lnTo>
                    <a:pt x="295389" y="787400"/>
                  </a:lnTo>
                  <a:lnTo>
                    <a:pt x="294386" y="812800"/>
                  </a:lnTo>
                  <a:lnTo>
                    <a:pt x="324535" y="787400"/>
                  </a:lnTo>
                  <a:lnTo>
                    <a:pt x="339788" y="761885"/>
                  </a:lnTo>
                  <a:lnTo>
                    <a:pt x="354952" y="749198"/>
                  </a:lnTo>
                  <a:lnTo>
                    <a:pt x="368363" y="711200"/>
                  </a:lnTo>
                  <a:lnTo>
                    <a:pt x="372846" y="698500"/>
                  </a:lnTo>
                  <a:lnTo>
                    <a:pt x="391248" y="635000"/>
                  </a:lnTo>
                  <a:lnTo>
                    <a:pt x="410159" y="596900"/>
                  </a:lnTo>
                  <a:lnTo>
                    <a:pt x="429577" y="546100"/>
                  </a:lnTo>
                  <a:lnTo>
                    <a:pt x="449516" y="482600"/>
                  </a:lnTo>
                  <a:lnTo>
                    <a:pt x="469976" y="444500"/>
                  </a:lnTo>
                  <a:lnTo>
                    <a:pt x="490969" y="393700"/>
                  </a:lnTo>
                  <a:lnTo>
                    <a:pt x="511111" y="342900"/>
                  </a:lnTo>
                  <a:lnTo>
                    <a:pt x="531634" y="292100"/>
                  </a:lnTo>
                  <a:lnTo>
                    <a:pt x="552526" y="254000"/>
                  </a:lnTo>
                  <a:lnTo>
                    <a:pt x="573798" y="203200"/>
                  </a:lnTo>
                  <a:lnTo>
                    <a:pt x="595452" y="165100"/>
                  </a:lnTo>
                  <a:lnTo>
                    <a:pt x="617499" y="127000"/>
                  </a:lnTo>
                  <a:lnTo>
                    <a:pt x="639940" y="76200"/>
                  </a:lnTo>
                  <a:lnTo>
                    <a:pt x="662774" y="38100"/>
                  </a:lnTo>
                  <a:lnTo>
                    <a:pt x="686015" y="0"/>
                  </a:lnTo>
                  <a:close/>
                </a:path>
                <a:path extrusionOk="0" h="2054225" w="2194559">
                  <a:moveTo>
                    <a:pt x="825360" y="876300"/>
                  </a:moveTo>
                  <a:lnTo>
                    <a:pt x="664210" y="1003300"/>
                  </a:lnTo>
                  <a:lnTo>
                    <a:pt x="540956" y="1117600"/>
                  </a:lnTo>
                  <a:lnTo>
                    <a:pt x="472122" y="1193800"/>
                  </a:lnTo>
                  <a:lnTo>
                    <a:pt x="462902" y="1231900"/>
                  </a:lnTo>
                  <a:lnTo>
                    <a:pt x="467487" y="1270000"/>
                  </a:lnTo>
                  <a:lnTo>
                    <a:pt x="486029" y="1308100"/>
                  </a:lnTo>
                  <a:lnTo>
                    <a:pt x="490054" y="1320800"/>
                  </a:lnTo>
                  <a:lnTo>
                    <a:pt x="494093" y="1320800"/>
                  </a:lnTo>
                  <a:lnTo>
                    <a:pt x="502285" y="1333500"/>
                  </a:lnTo>
                  <a:lnTo>
                    <a:pt x="509727" y="1320800"/>
                  </a:lnTo>
                  <a:lnTo>
                    <a:pt x="524713" y="1295400"/>
                  </a:lnTo>
                  <a:lnTo>
                    <a:pt x="532257" y="1295400"/>
                  </a:lnTo>
                  <a:lnTo>
                    <a:pt x="558482" y="1257300"/>
                  </a:lnTo>
                  <a:lnTo>
                    <a:pt x="585470" y="1219200"/>
                  </a:lnTo>
                  <a:lnTo>
                    <a:pt x="613244" y="1168273"/>
                  </a:lnTo>
                  <a:lnTo>
                    <a:pt x="641553" y="1130300"/>
                  </a:lnTo>
                  <a:lnTo>
                    <a:pt x="670623" y="1092200"/>
                  </a:lnTo>
                  <a:lnTo>
                    <a:pt x="700341" y="1054100"/>
                  </a:lnTo>
                  <a:lnTo>
                    <a:pt x="730707" y="1003300"/>
                  </a:lnTo>
                  <a:lnTo>
                    <a:pt x="761669" y="965200"/>
                  </a:lnTo>
                  <a:lnTo>
                    <a:pt x="793242" y="927100"/>
                  </a:lnTo>
                  <a:lnTo>
                    <a:pt x="825360" y="876300"/>
                  </a:lnTo>
                  <a:close/>
                </a:path>
                <a:path extrusionOk="0" h="2054225" w="2194559">
                  <a:moveTo>
                    <a:pt x="1170762" y="1422400"/>
                  </a:moveTo>
                  <a:lnTo>
                    <a:pt x="1159370" y="1422400"/>
                  </a:lnTo>
                  <a:lnTo>
                    <a:pt x="1125232" y="1435100"/>
                  </a:lnTo>
                  <a:lnTo>
                    <a:pt x="1077150" y="1460500"/>
                  </a:lnTo>
                  <a:lnTo>
                    <a:pt x="1030185" y="1485900"/>
                  </a:lnTo>
                  <a:lnTo>
                    <a:pt x="984326" y="1511300"/>
                  </a:lnTo>
                  <a:lnTo>
                    <a:pt x="939558" y="1536700"/>
                  </a:lnTo>
                  <a:lnTo>
                    <a:pt x="895858" y="1562100"/>
                  </a:lnTo>
                  <a:lnTo>
                    <a:pt x="853236" y="1587500"/>
                  </a:lnTo>
                  <a:lnTo>
                    <a:pt x="811644" y="1612900"/>
                  </a:lnTo>
                  <a:lnTo>
                    <a:pt x="848512" y="1638300"/>
                  </a:lnTo>
                  <a:lnTo>
                    <a:pt x="886231" y="1651000"/>
                  </a:lnTo>
                  <a:lnTo>
                    <a:pt x="970788" y="1612900"/>
                  </a:lnTo>
                  <a:lnTo>
                    <a:pt x="1040930" y="1536700"/>
                  </a:lnTo>
                  <a:lnTo>
                    <a:pt x="1064475" y="1524000"/>
                  </a:lnTo>
                  <a:lnTo>
                    <a:pt x="1091171" y="1485900"/>
                  </a:lnTo>
                  <a:lnTo>
                    <a:pt x="1117790" y="1460500"/>
                  </a:lnTo>
                  <a:lnTo>
                    <a:pt x="1170762" y="1422400"/>
                  </a:lnTo>
                  <a:close/>
                </a:path>
                <a:path extrusionOk="0" h="2054225" w="2194559">
                  <a:moveTo>
                    <a:pt x="1750961" y="1485900"/>
                  </a:moveTo>
                  <a:lnTo>
                    <a:pt x="1548663" y="1485900"/>
                  </a:lnTo>
                  <a:lnTo>
                    <a:pt x="1453489" y="1498600"/>
                  </a:lnTo>
                  <a:lnTo>
                    <a:pt x="1276007" y="1549311"/>
                  </a:lnTo>
                  <a:lnTo>
                    <a:pt x="1089812" y="1625600"/>
                  </a:lnTo>
                  <a:lnTo>
                    <a:pt x="1050683" y="1638300"/>
                  </a:lnTo>
                  <a:lnTo>
                    <a:pt x="1011478" y="1663700"/>
                  </a:lnTo>
                  <a:lnTo>
                    <a:pt x="996734" y="1676400"/>
                  </a:lnTo>
                  <a:lnTo>
                    <a:pt x="982014" y="1701800"/>
                  </a:lnTo>
                  <a:lnTo>
                    <a:pt x="994486" y="1701800"/>
                  </a:lnTo>
                  <a:lnTo>
                    <a:pt x="1132497" y="1651000"/>
                  </a:lnTo>
                  <a:lnTo>
                    <a:pt x="1179449" y="1638300"/>
                  </a:lnTo>
                  <a:lnTo>
                    <a:pt x="1226908" y="1612900"/>
                  </a:lnTo>
                  <a:lnTo>
                    <a:pt x="1522691" y="1536700"/>
                  </a:lnTo>
                  <a:lnTo>
                    <a:pt x="1659712" y="1498600"/>
                  </a:lnTo>
                  <a:lnTo>
                    <a:pt x="1705368" y="1498600"/>
                  </a:lnTo>
                  <a:lnTo>
                    <a:pt x="1750961" y="1485900"/>
                  </a:lnTo>
                  <a:close/>
                </a:path>
                <a:path extrusionOk="0" h="2054225" w="2194559">
                  <a:moveTo>
                    <a:pt x="1966264" y="0"/>
                  </a:moveTo>
                  <a:lnTo>
                    <a:pt x="750074" y="0"/>
                  </a:lnTo>
                  <a:lnTo>
                    <a:pt x="732205" y="25400"/>
                  </a:lnTo>
                  <a:lnTo>
                    <a:pt x="709193" y="63500"/>
                  </a:lnTo>
                  <a:lnTo>
                    <a:pt x="686689" y="114300"/>
                  </a:lnTo>
                  <a:lnTo>
                    <a:pt x="664705" y="165100"/>
                  </a:lnTo>
                  <a:lnTo>
                    <a:pt x="643229" y="215900"/>
                  </a:lnTo>
                  <a:lnTo>
                    <a:pt x="622249" y="266700"/>
                  </a:lnTo>
                  <a:lnTo>
                    <a:pt x="601776" y="317500"/>
                  </a:lnTo>
                  <a:lnTo>
                    <a:pt x="581787" y="368300"/>
                  </a:lnTo>
                  <a:lnTo>
                    <a:pt x="562267" y="419100"/>
                  </a:lnTo>
                  <a:lnTo>
                    <a:pt x="546341" y="469900"/>
                  </a:lnTo>
                  <a:lnTo>
                    <a:pt x="530860" y="508000"/>
                  </a:lnTo>
                  <a:lnTo>
                    <a:pt x="515772" y="546100"/>
                  </a:lnTo>
                  <a:lnTo>
                    <a:pt x="501027" y="596900"/>
                  </a:lnTo>
                  <a:lnTo>
                    <a:pt x="545795" y="558800"/>
                  </a:lnTo>
                  <a:lnTo>
                    <a:pt x="590397" y="533400"/>
                  </a:lnTo>
                  <a:lnTo>
                    <a:pt x="634822" y="495300"/>
                  </a:lnTo>
                  <a:lnTo>
                    <a:pt x="679043" y="469900"/>
                  </a:lnTo>
                  <a:lnTo>
                    <a:pt x="723061" y="457200"/>
                  </a:lnTo>
                  <a:lnTo>
                    <a:pt x="766851" y="431800"/>
                  </a:lnTo>
                  <a:lnTo>
                    <a:pt x="810399" y="419100"/>
                  </a:lnTo>
                  <a:lnTo>
                    <a:pt x="905192" y="393700"/>
                  </a:lnTo>
                  <a:lnTo>
                    <a:pt x="951318" y="393700"/>
                  </a:lnTo>
                  <a:lnTo>
                    <a:pt x="813676" y="431800"/>
                  </a:lnTo>
                  <a:lnTo>
                    <a:pt x="772210" y="444500"/>
                  </a:lnTo>
                  <a:lnTo>
                    <a:pt x="730758" y="469900"/>
                  </a:lnTo>
                  <a:lnTo>
                    <a:pt x="689317" y="482600"/>
                  </a:lnTo>
                  <a:lnTo>
                    <a:pt x="647890" y="508000"/>
                  </a:lnTo>
                  <a:lnTo>
                    <a:pt x="606513" y="546100"/>
                  </a:lnTo>
                  <a:lnTo>
                    <a:pt x="523938" y="609600"/>
                  </a:lnTo>
                  <a:lnTo>
                    <a:pt x="482752" y="660400"/>
                  </a:lnTo>
                  <a:lnTo>
                    <a:pt x="482295" y="660400"/>
                  </a:lnTo>
                  <a:lnTo>
                    <a:pt x="466712" y="711200"/>
                  </a:lnTo>
                  <a:lnTo>
                    <a:pt x="451662" y="761885"/>
                  </a:lnTo>
                  <a:lnTo>
                    <a:pt x="437032" y="812800"/>
                  </a:lnTo>
                  <a:lnTo>
                    <a:pt x="422910" y="863600"/>
                  </a:lnTo>
                  <a:lnTo>
                    <a:pt x="409244" y="914400"/>
                  </a:lnTo>
                  <a:lnTo>
                    <a:pt x="396049" y="952500"/>
                  </a:lnTo>
                  <a:lnTo>
                    <a:pt x="383311" y="1003300"/>
                  </a:lnTo>
                  <a:lnTo>
                    <a:pt x="371017" y="1054100"/>
                  </a:lnTo>
                  <a:lnTo>
                    <a:pt x="359168" y="1104900"/>
                  </a:lnTo>
                  <a:lnTo>
                    <a:pt x="364490" y="1104900"/>
                  </a:lnTo>
                  <a:lnTo>
                    <a:pt x="413423" y="1079500"/>
                  </a:lnTo>
                  <a:lnTo>
                    <a:pt x="460209" y="1054100"/>
                  </a:lnTo>
                  <a:lnTo>
                    <a:pt x="504977" y="1016000"/>
                  </a:lnTo>
                  <a:lnTo>
                    <a:pt x="547878" y="990600"/>
                  </a:lnTo>
                  <a:lnTo>
                    <a:pt x="589013" y="965200"/>
                  </a:lnTo>
                  <a:lnTo>
                    <a:pt x="612495" y="957643"/>
                  </a:lnTo>
                  <a:lnTo>
                    <a:pt x="641769" y="939800"/>
                  </a:lnTo>
                  <a:lnTo>
                    <a:pt x="675170" y="914400"/>
                  </a:lnTo>
                  <a:lnTo>
                    <a:pt x="703160" y="901700"/>
                  </a:lnTo>
                  <a:lnTo>
                    <a:pt x="666521" y="927100"/>
                  </a:lnTo>
                  <a:lnTo>
                    <a:pt x="628523" y="952500"/>
                  </a:lnTo>
                  <a:lnTo>
                    <a:pt x="612495" y="957643"/>
                  </a:lnTo>
                  <a:lnTo>
                    <a:pt x="516788" y="1016000"/>
                  </a:lnTo>
                  <a:lnTo>
                    <a:pt x="469404" y="1054100"/>
                  </a:lnTo>
                  <a:lnTo>
                    <a:pt x="420408" y="1092200"/>
                  </a:lnTo>
                  <a:lnTo>
                    <a:pt x="370586" y="1117600"/>
                  </a:lnTo>
                  <a:lnTo>
                    <a:pt x="377405" y="1130300"/>
                  </a:lnTo>
                  <a:lnTo>
                    <a:pt x="384403" y="1143000"/>
                  </a:lnTo>
                  <a:lnTo>
                    <a:pt x="391617" y="1155700"/>
                  </a:lnTo>
                  <a:lnTo>
                    <a:pt x="399034" y="1181100"/>
                  </a:lnTo>
                  <a:lnTo>
                    <a:pt x="425437" y="1155700"/>
                  </a:lnTo>
                  <a:lnTo>
                    <a:pt x="451904" y="1117600"/>
                  </a:lnTo>
                  <a:lnTo>
                    <a:pt x="478421" y="1104900"/>
                  </a:lnTo>
                  <a:lnTo>
                    <a:pt x="504990" y="1079500"/>
                  </a:lnTo>
                  <a:lnTo>
                    <a:pt x="545376" y="1041400"/>
                  </a:lnTo>
                  <a:lnTo>
                    <a:pt x="625398" y="977900"/>
                  </a:lnTo>
                  <a:lnTo>
                    <a:pt x="665010" y="952500"/>
                  </a:lnTo>
                  <a:lnTo>
                    <a:pt x="704367" y="914400"/>
                  </a:lnTo>
                  <a:lnTo>
                    <a:pt x="735634" y="901700"/>
                  </a:lnTo>
                  <a:lnTo>
                    <a:pt x="743445" y="889000"/>
                  </a:lnTo>
                  <a:lnTo>
                    <a:pt x="833589" y="838200"/>
                  </a:lnTo>
                  <a:lnTo>
                    <a:pt x="846302" y="838200"/>
                  </a:lnTo>
                  <a:lnTo>
                    <a:pt x="858939" y="825500"/>
                  </a:lnTo>
                  <a:lnTo>
                    <a:pt x="871486" y="825500"/>
                  </a:lnTo>
                  <a:lnTo>
                    <a:pt x="902817" y="787400"/>
                  </a:lnTo>
                  <a:lnTo>
                    <a:pt x="934656" y="749198"/>
                  </a:lnTo>
                  <a:lnTo>
                    <a:pt x="966774" y="711200"/>
                  </a:lnTo>
                  <a:lnTo>
                    <a:pt x="999388" y="673100"/>
                  </a:lnTo>
                  <a:lnTo>
                    <a:pt x="1032433" y="635000"/>
                  </a:lnTo>
                  <a:lnTo>
                    <a:pt x="1065911" y="596900"/>
                  </a:lnTo>
                  <a:lnTo>
                    <a:pt x="1103452" y="558800"/>
                  </a:lnTo>
                  <a:lnTo>
                    <a:pt x="1179385" y="469900"/>
                  </a:lnTo>
                  <a:lnTo>
                    <a:pt x="1256423" y="393700"/>
                  </a:lnTo>
                  <a:lnTo>
                    <a:pt x="1261973" y="393700"/>
                  </a:lnTo>
                  <a:lnTo>
                    <a:pt x="1295336" y="368300"/>
                  </a:lnTo>
                  <a:lnTo>
                    <a:pt x="1373974" y="292100"/>
                  </a:lnTo>
                  <a:lnTo>
                    <a:pt x="1415503" y="266700"/>
                  </a:lnTo>
                  <a:lnTo>
                    <a:pt x="1498295" y="203200"/>
                  </a:lnTo>
                  <a:lnTo>
                    <a:pt x="1703870" y="76200"/>
                  </a:lnTo>
                  <a:lnTo>
                    <a:pt x="1794446" y="38100"/>
                  </a:lnTo>
                  <a:lnTo>
                    <a:pt x="1882305" y="12700"/>
                  </a:lnTo>
                  <a:lnTo>
                    <a:pt x="1966264" y="0"/>
                  </a:lnTo>
                  <a:close/>
                </a:path>
                <a:path extrusionOk="0" h="2054225" w="2194559">
                  <a:moveTo>
                    <a:pt x="2051799" y="1574800"/>
                  </a:moveTo>
                  <a:lnTo>
                    <a:pt x="1969947" y="1536700"/>
                  </a:lnTo>
                  <a:lnTo>
                    <a:pt x="1887207" y="1511300"/>
                  </a:lnTo>
                  <a:lnTo>
                    <a:pt x="1641614" y="1574800"/>
                  </a:lnTo>
                  <a:lnTo>
                    <a:pt x="1592440" y="1600200"/>
                  </a:lnTo>
                  <a:lnTo>
                    <a:pt x="1493989" y="1625600"/>
                  </a:lnTo>
                  <a:lnTo>
                    <a:pt x="1350962" y="1676400"/>
                  </a:lnTo>
                  <a:lnTo>
                    <a:pt x="1304759" y="1701800"/>
                  </a:lnTo>
                  <a:lnTo>
                    <a:pt x="1259154" y="1714500"/>
                  </a:lnTo>
                  <a:lnTo>
                    <a:pt x="1169466" y="1752600"/>
                  </a:lnTo>
                  <a:lnTo>
                    <a:pt x="1262011" y="1765300"/>
                  </a:lnTo>
                  <a:lnTo>
                    <a:pt x="1309179" y="1778000"/>
                  </a:lnTo>
                  <a:lnTo>
                    <a:pt x="1506956" y="1778000"/>
                  </a:lnTo>
                  <a:lnTo>
                    <a:pt x="1556931" y="1765300"/>
                  </a:lnTo>
                  <a:lnTo>
                    <a:pt x="1606245" y="1765300"/>
                  </a:lnTo>
                  <a:lnTo>
                    <a:pt x="1749640" y="1727200"/>
                  </a:lnTo>
                  <a:lnTo>
                    <a:pt x="1840992" y="1689100"/>
                  </a:lnTo>
                  <a:lnTo>
                    <a:pt x="1885251" y="1676400"/>
                  </a:lnTo>
                  <a:lnTo>
                    <a:pt x="1928520" y="1651000"/>
                  </a:lnTo>
                  <a:lnTo>
                    <a:pt x="1970722" y="1625600"/>
                  </a:lnTo>
                  <a:lnTo>
                    <a:pt x="2011832" y="1600200"/>
                  </a:lnTo>
                  <a:lnTo>
                    <a:pt x="2051799" y="1574800"/>
                  </a:lnTo>
                  <a:close/>
                </a:path>
                <a:path extrusionOk="0" h="2054225" w="2194559">
                  <a:moveTo>
                    <a:pt x="2194141" y="1697329"/>
                  </a:moveTo>
                  <a:lnTo>
                    <a:pt x="2139607" y="1738134"/>
                  </a:lnTo>
                  <a:lnTo>
                    <a:pt x="2099767" y="1764055"/>
                  </a:lnTo>
                  <a:lnTo>
                    <a:pt x="2058949" y="1788553"/>
                  </a:lnTo>
                  <a:lnTo>
                    <a:pt x="2017204" y="1811591"/>
                  </a:lnTo>
                  <a:lnTo>
                    <a:pt x="1974545" y="1833143"/>
                  </a:lnTo>
                  <a:lnTo>
                    <a:pt x="1931022" y="1853184"/>
                  </a:lnTo>
                  <a:lnTo>
                    <a:pt x="1886673" y="1871662"/>
                  </a:lnTo>
                  <a:lnTo>
                    <a:pt x="1841525" y="1888540"/>
                  </a:lnTo>
                  <a:lnTo>
                    <a:pt x="1795614" y="1903793"/>
                  </a:lnTo>
                  <a:lnTo>
                    <a:pt x="1748980" y="1917382"/>
                  </a:lnTo>
                  <a:lnTo>
                    <a:pt x="1701660" y="1929282"/>
                  </a:lnTo>
                  <a:lnTo>
                    <a:pt x="1653679" y="1939442"/>
                  </a:lnTo>
                  <a:lnTo>
                    <a:pt x="1605076" y="1947837"/>
                  </a:lnTo>
                  <a:lnTo>
                    <a:pt x="1555877" y="1954415"/>
                  </a:lnTo>
                  <a:lnTo>
                    <a:pt x="1506143" y="1959165"/>
                  </a:lnTo>
                  <a:lnTo>
                    <a:pt x="1455889" y="1962048"/>
                  </a:lnTo>
                  <a:lnTo>
                    <a:pt x="1405153" y="1963013"/>
                  </a:lnTo>
                  <a:lnTo>
                    <a:pt x="1352156" y="1962048"/>
                  </a:lnTo>
                  <a:lnTo>
                    <a:pt x="1355394" y="1962048"/>
                  </a:lnTo>
                  <a:lnTo>
                    <a:pt x="1309344" y="1959559"/>
                  </a:lnTo>
                  <a:lnTo>
                    <a:pt x="1262113" y="1955279"/>
                  </a:lnTo>
                  <a:lnTo>
                    <a:pt x="1215377" y="1949348"/>
                  </a:lnTo>
                  <a:lnTo>
                    <a:pt x="1169162" y="1941791"/>
                  </a:lnTo>
                  <a:lnTo>
                    <a:pt x="1123492" y="1932622"/>
                  </a:lnTo>
                  <a:lnTo>
                    <a:pt x="1078407" y="1921903"/>
                  </a:lnTo>
                  <a:lnTo>
                    <a:pt x="1033932" y="1909635"/>
                  </a:lnTo>
                  <a:lnTo>
                    <a:pt x="990092" y="1895868"/>
                  </a:lnTo>
                  <a:lnTo>
                    <a:pt x="946937" y="1880616"/>
                  </a:lnTo>
                  <a:lnTo>
                    <a:pt x="904468" y="1863915"/>
                  </a:lnTo>
                  <a:lnTo>
                    <a:pt x="862723" y="1845792"/>
                  </a:lnTo>
                  <a:lnTo>
                    <a:pt x="821753" y="1826285"/>
                  </a:lnTo>
                  <a:lnTo>
                    <a:pt x="781558" y="1805419"/>
                  </a:lnTo>
                  <a:lnTo>
                    <a:pt x="742188" y="1783232"/>
                  </a:lnTo>
                  <a:lnTo>
                    <a:pt x="703668" y="1759737"/>
                  </a:lnTo>
                  <a:lnTo>
                    <a:pt x="666038" y="1734972"/>
                  </a:lnTo>
                  <a:lnTo>
                    <a:pt x="629297" y="1708975"/>
                  </a:lnTo>
                  <a:lnTo>
                    <a:pt x="593509" y="1681772"/>
                  </a:lnTo>
                  <a:lnTo>
                    <a:pt x="558685" y="1653374"/>
                  </a:lnTo>
                  <a:lnTo>
                    <a:pt x="524865" y="1623847"/>
                  </a:lnTo>
                  <a:lnTo>
                    <a:pt x="492074" y="1593189"/>
                  </a:lnTo>
                  <a:lnTo>
                    <a:pt x="460336" y="1561439"/>
                  </a:lnTo>
                  <a:lnTo>
                    <a:pt x="429691" y="1528635"/>
                  </a:lnTo>
                  <a:lnTo>
                    <a:pt x="400164" y="1494802"/>
                  </a:lnTo>
                  <a:lnTo>
                    <a:pt x="371779" y="1459966"/>
                  </a:lnTo>
                  <a:lnTo>
                    <a:pt x="344576" y="1424165"/>
                  </a:lnTo>
                  <a:lnTo>
                    <a:pt x="318592" y="1387424"/>
                  </a:lnTo>
                  <a:lnTo>
                    <a:pt x="293839" y="1349781"/>
                  </a:lnTo>
                  <a:lnTo>
                    <a:pt x="270344" y="1311249"/>
                  </a:lnTo>
                  <a:lnTo>
                    <a:pt x="248158" y="1271866"/>
                  </a:lnTo>
                  <a:lnTo>
                    <a:pt x="227304" y="1231671"/>
                  </a:lnTo>
                  <a:lnTo>
                    <a:pt x="207797" y="1190675"/>
                  </a:lnTo>
                  <a:lnTo>
                    <a:pt x="189687" y="1148930"/>
                  </a:lnTo>
                  <a:lnTo>
                    <a:pt x="172999" y="1106449"/>
                  </a:lnTo>
                  <a:lnTo>
                    <a:pt x="157746" y="1063269"/>
                  </a:lnTo>
                  <a:lnTo>
                    <a:pt x="143979" y="1019416"/>
                  </a:lnTo>
                  <a:lnTo>
                    <a:pt x="131724" y="974928"/>
                  </a:lnTo>
                  <a:lnTo>
                    <a:pt x="120992" y="929830"/>
                  </a:lnTo>
                  <a:lnTo>
                    <a:pt x="111836" y="884148"/>
                  </a:lnTo>
                  <a:lnTo>
                    <a:pt x="104279" y="837920"/>
                  </a:lnTo>
                  <a:lnTo>
                    <a:pt x="98348" y="791171"/>
                  </a:lnTo>
                  <a:lnTo>
                    <a:pt x="94081" y="743927"/>
                  </a:lnTo>
                  <a:lnTo>
                    <a:pt x="91490" y="696226"/>
                  </a:lnTo>
                  <a:lnTo>
                    <a:pt x="90627" y="648093"/>
                  </a:lnTo>
                  <a:lnTo>
                    <a:pt x="91719" y="593979"/>
                  </a:lnTo>
                  <a:lnTo>
                    <a:pt x="94983" y="540410"/>
                  </a:lnTo>
                  <a:lnTo>
                    <a:pt x="100380" y="487438"/>
                  </a:lnTo>
                  <a:lnTo>
                    <a:pt x="107861" y="435089"/>
                  </a:lnTo>
                  <a:lnTo>
                    <a:pt x="117373" y="383425"/>
                  </a:lnTo>
                  <a:lnTo>
                    <a:pt x="128892" y="332486"/>
                  </a:lnTo>
                  <a:lnTo>
                    <a:pt x="142367" y="282295"/>
                  </a:lnTo>
                  <a:lnTo>
                    <a:pt x="157746" y="232930"/>
                  </a:lnTo>
                  <a:lnTo>
                    <a:pt x="175006" y="184391"/>
                  </a:lnTo>
                  <a:lnTo>
                    <a:pt x="194081" y="136753"/>
                  </a:lnTo>
                  <a:lnTo>
                    <a:pt x="110426" y="100990"/>
                  </a:lnTo>
                  <a:lnTo>
                    <a:pt x="91821" y="147256"/>
                  </a:lnTo>
                  <a:lnTo>
                    <a:pt x="74828" y="194322"/>
                  </a:lnTo>
                  <a:lnTo>
                    <a:pt x="59486" y="242150"/>
                  </a:lnTo>
                  <a:lnTo>
                    <a:pt x="45821" y="290703"/>
                  </a:lnTo>
                  <a:lnTo>
                    <a:pt x="33870" y="339953"/>
                  </a:lnTo>
                  <a:lnTo>
                    <a:pt x="23660" y="389851"/>
                  </a:lnTo>
                  <a:lnTo>
                    <a:pt x="15227" y="440385"/>
                  </a:lnTo>
                  <a:lnTo>
                    <a:pt x="8623" y="491515"/>
                  </a:lnTo>
                  <a:lnTo>
                    <a:pt x="3848" y="543191"/>
                  </a:lnTo>
                  <a:lnTo>
                    <a:pt x="965" y="595401"/>
                  </a:lnTo>
                  <a:lnTo>
                    <a:pt x="0" y="648093"/>
                  </a:lnTo>
                  <a:lnTo>
                    <a:pt x="812" y="696417"/>
                  </a:lnTo>
                  <a:lnTo>
                    <a:pt x="3238" y="744334"/>
                  </a:lnTo>
                  <a:lnTo>
                    <a:pt x="7251" y="791806"/>
                  </a:lnTo>
                  <a:lnTo>
                    <a:pt x="12827" y="838822"/>
                  </a:lnTo>
                  <a:lnTo>
                    <a:pt x="19926" y="885355"/>
                  </a:lnTo>
                  <a:lnTo>
                    <a:pt x="28549" y="931367"/>
                  </a:lnTo>
                  <a:lnTo>
                    <a:pt x="38646" y="976845"/>
                  </a:lnTo>
                  <a:lnTo>
                    <a:pt x="50190" y="1021753"/>
                  </a:lnTo>
                  <a:lnTo>
                    <a:pt x="63169" y="1066076"/>
                  </a:lnTo>
                  <a:lnTo>
                    <a:pt x="77546" y="1109776"/>
                  </a:lnTo>
                  <a:lnTo>
                    <a:pt x="93306" y="1152829"/>
                  </a:lnTo>
                  <a:lnTo>
                    <a:pt x="110413" y="1195209"/>
                  </a:lnTo>
                  <a:lnTo>
                    <a:pt x="128854" y="1236891"/>
                  </a:lnTo>
                  <a:lnTo>
                    <a:pt x="148590" y="1277861"/>
                  </a:lnTo>
                  <a:lnTo>
                    <a:pt x="169595" y="1318069"/>
                  </a:lnTo>
                  <a:lnTo>
                    <a:pt x="191833" y="1357515"/>
                  </a:lnTo>
                  <a:lnTo>
                    <a:pt x="215303" y="1396149"/>
                  </a:lnTo>
                  <a:lnTo>
                    <a:pt x="239966" y="1433969"/>
                  </a:lnTo>
                  <a:lnTo>
                    <a:pt x="265798" y="1470926"/>
                  </a:lnTo>
                  <a:lnTo>
                    <a:pt x="292773" y="1506994"/>
                  </a:lnTo>
                  <a:lnTo>
                    <a:pt x="320865" y="1542173"/>
                  </a:lnTo>
                  <a:lnTo>
                    <a:pt x="350037" y="1576412"/>
                  </a:lnTo>
                  <a:lnTo>
                    <a:pt x="380276" y="1609686"/>
                  </a:lnTo>
                  <a:lnTo>
                    <a:pt x="411556" y="1641983"/>
                  </a:lnTo>
                  <a:lnTo>
                    <a:pt x="443839" y="1673263"/>
                  </a:lnTo>
                  <a:lnTo>
                    <a:pt x="477113" y="1703514"/>
                  </a:lnTo>
                  <a:lnTo>
                    <a:pt x="511340" y="1732699"/>
                  </a:lnTo>
                  <a:lnTo>
                    <a:pt x="546493" y="1760791"/>
                  </a:lnTo>
                  <a:lnTo>
                    <a:pt x="582561" y="1787779"/>
                  </a:lnTo>
                  <a:lnTo>
                    <a:pt x="619506" y="1813610"/>
                  </a:lnTo>
                  <a:lnTo>
                    <a:pt x="657313" y="1838286"/>
                  </a:lnTo>
                  <a:lnTo>
                    <a:pt x="695934" y="1861756"/>
                  </a:lnTo>
                  <a:lnTo>
                    <a:pt x="735368" y="1884019"/>
                  </a:lnTo>
                  <a:lnTo>
                    <a:pt x="775563" y="1905025"/>
                  </a:lnTo>
                  <a:lnTo>
                    <a:pt x="816521" y="1924761"/>
                  </a:lnTo>
                  <a:lnTo>
                    <a:pt x="858189" y="1943201"/>
                  </a:lnTo>
                  <a:lnTo>
                    <a:pt x="900569" y="1960321"/>
                  </a:lnTo>
                  <a:lnTo>
                    <a:pt x="943610" y="1976081"/>
                  </a:lnTo>
                  <a:lnTo>
                    <a:pt x="987298" y="1990471"/>
                  </a:lnTo>
                  <a:lnTo>
                    <a:pt x="1031595" y="2003450"/>
                  </a:lnTo>
                  <a:lnTo>
                    <a:pt x="1076490" y="2015007"/>
                  </a:lnTo>
                  <a:lnTo>
                    <a:pt x="1121956" y="2025103"/>
                  </a:lnTo>
                  <a:lnTo>
                    <a:pt x="1167955" y="2033714"/>
                  </a:lnTo>
                  <a:lnTo>
                    <a:pt x="1214475" y="2040826"/>
                  </a:lnTo>
                  <a:lnTo>
                    <a:pt x="1261478" y="2046401"/>
                  </a:lnTo>
                  <a:lnTo>
                    <a:pt x="1308938" y="2050415"/>
                  </a:lnTo>
                  <a:lnTo>
                    <a:pt x="1355090" y="2052751"/>
                  </a:lnTo>
                  <a:lnTo>
                    <a:pt x="1351648" y="2052751"/>
                  </a:lnTo>
                  <a:lnTo>
                    <a:pt x="1405153" y="2053666"/>
                  </a:lnTo>
                  <a:lnTo>
                    <a:pt x="1456283" y="2052751"/>
                  </a:lnTo>
                  <a:lnTo>
                    <a:pt x="1506956" y="2050021"/>
                  </a:lnTo>
                  <a:lnTo>
                    <a:pt x="1557147" y="2045538"/>
                  </a:lnTo>
                  <a:lnTo>
                    <a:pt x="1606804" y="2039289"/>
                  </a:lnTo>
                  <a:lnTo>
                    <a:pt x="1655914" y="2031339"/>
                  </a:lnTo>
                  <a:lnTo>
                    <a:pt x="1704441" y="2021713"/>
                  </a:lnTo>
                  <a:lnTo>
                    <a:pt x="1752358" y="2010422"/>
                  </a:lnTo>
                  <a:lnTo>
                    <a:pt x="1799615" y="1997519"/>
                  </a:lnTo>
                  <a:lnTo>
                    <a:pt x="1846211" y="1983028"/>
                  </a:lnTo>
                  <a:lnTo>
                    <a:pt x="1892084" y="1966976"/>
                  </a:lnTo>
                  <a:lnTo>
                    <a:pt x="1937346" y="1949348"/>
                  </a:lnTo>
                  <a:lnTo>
                    <a:pt x="1981593" y="1930323"/>
                  </a:lnTo>
                  <a:lnTo>
                    <a:pt x="2025154" y="1909787"/>
                  </a:lnTo>
                  <a:lnTo>
                    <a:pt x="2067890" y="1887816"/>
                  </a:lnTo>
                  <a:lnTo>
                    <a:pt x="2109762" y="1864448"/>
                  </a:lnTo>
                  <a:lnTo>
                    <a:pt x="2150732" y="1839696"/>
                  </a:lnTo>
                  <a:lnTo>
                    <a:pt x="2190788" y="1813610"/>
                  </a:lnTo>
                  <a:lnTo>
                    <a:pt x="2194141" y="1811108"/>
                  </a:lnTo>
                  <a:lnTo>
                    <a:pt x="2194141" y="1697329"/>
                  </a:lnTo>
                  <a:close/>
                </a:path>
                <a:path extrusionOk="0" h="2054225" w="2194559">
                  <a:moveTo>
                    <a:pt x="2194141" y="1435100"/>
                  </a:moveTo>
                  <a:lnTo>
                    <a:pt x="2065642" y="1473200"/>
                  </a:lnTo>
                  <a:lnTo>
                    <a:pt x="2024684" y="1473200"/>
                  </a:lnTo>
                  <a:lnTo>
                    <a:pt x="1900008" y="1511300"/>
                  </a:lnTo>
                  <a:lnTo>
                    <a:pt x="1969947" y="1536700"/>
                  </a:lnTo>
                  <a:lnTo>
                    <a:pt x="1974583" y="1536700"/>
                  </a:lnTo>
                  <a:lnTo>
                    <a:pt x="1997087" y="1549311"/>
                  </a:lnTo>
                  <a:lnTo>
                    <a:pt x="2052853" y="1574800"/>
                  </a:lnTo>
                  <a:lnTo>
                    <a:pt x="2076030" y="1562100"/>
                  </a:lnTo>
                  <a:lnTo>
                    <a:pt x="2098852" y="1549311"/>
                  </a:lnTo>
                  <a:lnTo>
                    <a:pt x="2121077" y="1524000"/>
                  </a:lnTo>
                  <a:lnTo>
                    <a:pt x="2142921" y="1511300"/>
                  </a:lnTo>
                  <a:lnTo>
                    <a:pt x="2194141" y="1460500"/>
                  </a:lnTo>
                  <a:lnTo>
                    <a:pt x="2194141" y="1435100"/>
                  </a:lnTo>
                  <a:close/>
                </a:path>
                <a:path extrusionOk="0" h="2054225" w="2194559">
                  <a:moveTo>
                    <a:pt x="2194141" y="393700"/>
                  </a:moveTo>
                  <a:lnTo>
                    <a:pt x="2125167" y="342900"/>
                  </a:lnTo>
                  <a:lnTo>
                    <a:pt x="2104580" y="330200"/>
                  </a:lnTo>
                  <a:lnTo>
                    <a:pt x="2083485" y="317500"/>
                  </a:lnTo>
                  <a:lnTo>
                    <a:pt x="2061908" y="304800"/>
                  </a:lnTo>
                  <a:lnTo>
                    <a:pt x="2039823" y="304800"/>
                  </a:lnTo>
                  <a:lnTo>
                    <a:pt x="2004415" y="292100"/>
                  </a:lnTo>
                  <a:lnTo>
                    <a:pt x="1931301" y="266700"/>
                  </a:lnTo>
                  <a:lnTo>
                    <a:pt x="1883651" y="266700"/>
                  </a:lnTo>
                  <a:lnTo>
                    <a:pt x="1883651" y="1168273"/>
                  </a:lnTo>
                  <a:lnTo>
                    <a:pt x="1857933" y="1168273"/>
                  </a:lnTo>
                  <a:lnTo>
                    <a:pt x="1831708" y="1155700"/>
                  </a:lnTo>
                  <a:lnTo>
                    <a:pt x="1858632" y="1155700"/>
                  </a:lnTo>
                  <a:lnTo>
                    <a:pt x="1883651" y="1168273"/>
                  </a:lnTo>
                  <a:lnTo>
                    <a:pt x="1883651" y="266700"/>
                  </a:lnTo>
                  <a:lnTo>
                    <a:pt x="1749933" y="266700"/>
                  </a:lnTo>
                  <a:lnTo>
                    <a:pt x="1658048" y="292100"/>
                  </a:lnTo>
                  <a:lnTo>
                    <a:pt x="1611731" y="317500"/>
                  </a:lnTo>
                  <a:lnTo>
                    <a:pt x="1565160" y="330200"/>
                  </a:lnTo>
                  <a:lnTo>
                    <a:pt x="1471282" y="381000"/>
                  </a:lnTo>
                  <a:lnTo>
                    <a:pt x="1394523" y="444500"/>
                  </a:lnTo>
                  <a:lnTo>
                    <a:pt x="1387970" y="448868"/>
                  </a:lnTo>
                  <a:lnTo>
                    <a:pt x="1387970" y="787400"/>
                  </a:lnTo>
                  <a:lnTo>
                    <a:pt x="1364970" y="774700"/>
                  </a:lnTo>
                  <a:lnTo>
                    <a:pt x="1365097" y="774700"/>
                  </a:lnTo>
                  <a:lnTo>
                    <a:pt x="1387970" y="787400"/>
                  </a:lnTo>
                  <a:lnTo>
                    <a:pt x="1387970" y="448868"/>
                  </a:lnTo>
                  <a:lnTo>
                    <a:pt x="1356410" y="469900"/>
                  </a:lnTo>
                  <a:lnTo>
                    <a:pt x="1341310" y="482587"/>
                  </a:lnTo>
                  <a:lnTo>
                    <a:pt x="1341310" y="774700"/>
                  </a:lnTo>
                  <a:lnTo>
                    <a:pt x="1340954" y="774700"/>
                  </a:lnTo>
                  <a:lnTo>
                    <a:pt x="1289659" y="761885"/>
                  </a:lnTo>
                  <a:lnTo>
                    <a:pt x="1253515" y="761885"/>
                  </a:lnTo>
                  <a:lnTo>
                    <a:pt x="1216279" y="749198"/>
                  </a:lnTo>
                  <a:lnTo>
                    <a:pt x="1289659" y="761885"/>
                  </a:lnTo>
                  <a:lnTo>
                    <a:pt x="1316240" y="761885"/>
                  </a:lnTo>
                  <a:lnTo>
                    <a:pt x="1341310" y="774700"/>
                  </a:lnTo>
                  <a:lnTo>
                    <a:pt x="1341310" y="482587"/>
                  </a:lnTo>
                  <a:lnTo>
                    <a:pt x="1280795" y="533400"/>
                  </a:lnTo>
                  <a:lnTo>
                    <a:pt x="1206080" y="609600"/>
                  </a:lnTo>
                  <a:lnTo>
                    <a:pt x="1172425" y="647700"/>
                  </a:lnTo>
                  <a:lnTo>
                    <a:pt x="1139228" y="685800"/>
                  </a:lnTo>
                  <a:lnTo>
                    <a:pt x="1106525" y="723900"/>
                  </a:lnTo>
                  <a:lnTo>
                    <a:pt x="1074369" y="761885"/>
                  </a:lnTo>
                  <a:lnTo>
                    <a:pt x="1074661" y="761885"/>
                  </a:lnTo>
                  <a:lnTo>
                    <a:pt x="1121600" y="749198"/>
                  </a:lnTo>
                  <a:lnTo>
                    <a:pt x="1178267" y="749198"/>
                  </a:lnTo>
                  <a:lnTo>
                    <a:pt x="1059129" y="774700"/>
                  </a:lnTo>
                  <a:lnTo>
                    <a:pt x="1026972" y="812800"/>
                  </a:lnTo>
                  <a:lnTo>
                    <a:pt x="995387" y="850900"/>
                  </a:lnTo>
                  <a:lnTo>
                    <a:pt x="964374" y="901700"/>
                  </a:lnTo>
                  <a:lnTo>
                    <a:pt x="933983" y="939800"/>
                  </a:lnTo>
                  <a:lnTo>
                    <a:pt x="904227" y="977900"/>
                  </a:lnTo>
                  <a:lnTo>
                    <a:pt x="875157" y="1016000"/>
                  </a:lnTo>
                  <a:lnTo>
                    <a:pt x="846785" y="1054100"/>
                  </a:lnTo>
                  <a:lnTo>
                    <a:pt x="819150" y="1104900"/>
                  </a:lnTo>
                  <a:lnTo>
                    <a:pt x="792264" y="1143000"/>
                  </a:lnTo>
                  <a:lnTo>
                    <a:pt x="766178" y="1181100"/>
                  </a:lnTo>
                  <a:lnTo>
                    <a:pt x="740905" y="1219200"/>
                  </a:lnTo>
                  <a:lnTo>
                    <a:pt x="710399" y="1270000"/>
                  </a:lnTo>
                  <a:lnTo>
                    <a:pt x="681037" y="1308100"/>
                  </a:lnTo>
                  <a:lnTo>
                    <a:pt x="652907" y="1358900"/>
                  </a:lnTo>
                  <a:lnTo>
                    <a:pt x="600659" y="1447800"/>
                  </a:lnTo>
                  <a:lnTo>
                    <a:pt x="601738" y="1447800"/>
                  </a:lnTo>
                  <a:lnTo>
                    <a:pt x="641578" y="1473200"/>
                  </a:lnTo>
                  <a:lnTo>
                    <a:pt x="686854" y="1498600"/>
                  </a:lnTo>
                  <a:lnTo>
                    <a:pt x="784123" y="1498600"/>
                  </a:lnTo>
                  <a:lnTo>
                    <a:pt x="831329" y="1485900"/>
                  </a:lnTo>
                  <a:lnTo>
                    <a:pt x="916901" y="1435100"/>
                  </a:lnTo>
                  <a:lnTo>
                    <a:pt x="1005484" y="1397000"/>
                  </a:lnTo>
                  <a:lnTo>
                    <a:pt x="1097064" y="1371600"/>
                  </a:lnTo>
                  <a:lnTo>
                    <a:pt x="1143635" y="1346200"/>
                  </a:lnTo>
                  <a:lnTo>
                    <a:pt x="1330032" y="1295400"/>
                  </a:lnTo>
                  <a:lnTo>
                    <a:pt x="1339557" y="1295400"/>
                  </a:lnTo>
                  <a:lnTo>
                    <a:pt x="1358582" y="1282700"/>
                  </a:lnTo>
                  <a:lnTo>
                    <a:pt x="1368094" y="1270000"/>
                  </a:lnTo>
                  <a:lnTo>
                    <a:pt x="1415440" y="1244600"/>
                  </a:lnTo>
                  <a:lnTo>
                    <a:pt x="1461757" y="1219200"/>
                  </a:lnTo>
                  <a:lnTo>
                    <a:pt x="1507045" y="1206500"/>
                  </a:lnTo>
                  <a:lnTo>
                    <a:pt x="1551330" y="1181100"/>
                  </a:lnTo>
                  <a:lnTo>
                    <a:pt x="1595005" y="1168273"/>
                  </a:lnTo>
                  <a:lnTo>
                    <a:pt x="1637271" y="1168273"/>
                  </a:lnTo>
                  <a:lnTo>
                    <a:pt x="1678203" y="1155700"/>
                  </a:lnTo>
                  <a:lnTo>
                    <a:pt x="1719757" y="1155700"/>
                  </a:lnTo>
                  <a:lnTo>
                    <a:pt x="1637995" y="1181100"/>
                  </a:lnTo>
                  <a:lnTo>
                    <a:pt x="1551901" y="1206500"/>
                  </a:lnTo>
                  <a:lnTo>
                    <a:pt x="1507667" y="1231900"/>
                  </a:lnTo>
                  <a:lnTo>
                    <a:pt x="1416786" y="1282700"/>
                  </a:lnTo>
                  <a:lnTo>
                    <a:pt x="1580222" y="1244600"/>
                  </a:lnTo>
                  <a:lnTo>
                    <a:pt x="1792617" y="1219200"/>
                  </a:lnTo>
                  <a:lnTo>
                    <a:pt x="2048954" y="1219200"/>
                  </a:lnTo>
                  <a:lnTo>
                    <a:pt x="2001126" y="1231900"/>
                  </a:lnTo>
                  <a:lnTo>
                    <a:pt x="1900859" y="1231900"/>
                  </a:lnTo>
                  <a:lnTo>
                    <a:pt x="1848675" y="1244600"/>
                  </a:lnTo>
                  <a:lnTo>
                    <a:pt x="1745399" y="1257300"/>
                  </a:lnTo>
                  <a:lnTo>
                    <a:pt x="1594002" y="1282700"/>
                  </a:lnTo>
                  <a:lnTo>
                    <a:pt x="1492186" y="1308100"/>
                  </a:lnTo>
                  <a:lnTo>
                    <a:pt x="1339151" y="1358900"/>
                  </a:lnTo>
                  <a:lnTo>
                    <a:pt x="1288262" y="1371600"/>
                  </a:lnTo>
                  <a:lnTo>
                    <a:pt x="1093711" y="1562100"/>
                  </a:lnTo>
                  <a:lnTo>
                    <a:pt x="1146848" y="1549323"/>
                  </a:lnTo>
                  <a:lnTo>
                    <a:pt x="1146683" y="1549323"/>
                  </a:lnTo>
                  <a:lnTo>
                    <a:pt x="1198626" y="1524000"/>
                  </a:lnTo>
                  <a:lnTo>
                    <a:pt x="1399997" y="1473200"/>
                  </a:lnTo>
                  <a:lnTo>
                    <a:pt x="1448549" y="1473200"/>
                  </a:lnTo>
                  <a:lnTo>
                    <a:pt x="1553298" y="1460500"/>
                  </a:lnTo>
                  <a:lnTo>
                    <a:pt x="1651685" y="1460500"/>
                  </a:lnTo>
                  <a:lnTo>
                    <a:pt x="1744014" y="1473200"/>
                  </a:lnTo>
                  <a:lnTo>
                    <a:pt x="1836610" y="1473200"/>
                  </a:lnTo>
                  <a:lnTo>
                    <a:pt x="1884934" y="1460500"/>
                  </a:lnTo>
                  <a:lnTo>
                    <a:pt x="1932940" y="1447800"/>
                  </a:lnTo>
                  <a:lnTo>
                    <a:pt x="2194141" y="1409700"/>
                  </a:lnTo>
                  <a:lnTo>
                    <a:pt x="2194141" y="1219200"/>
                  </a:lnTo>
                  <a:lnTo>
                    <a:pt x="2194141" y="1168273"/>
                  </a:lnTo>
                  <a:lnTo>
                    <a:pt x="2194141" y="393700"/>
                  </a:lnTo>
                  <a:close/>
                </a:path>
                <a:path extrusionOk="0" h="2054225" w="2194559">
                  <a:moveTo>
                    <a:pt x="2194141" y="0"/>
                  </a:moveTo>
                  <a:lnTo>
                    <a:pt x="1970595" y="0"/>
                  </a:lnTo>
                  <a:lnTo>
                    <a:pt x="1921332" y="25400"/>
                  </a:lnTo>
                  <a:lnTo>
                    <a:pt x="1871408" y="38100"/>
                  </a:lnTo>
                  <a:lnTo>
                    <a:pt x="1820824" y="63500"/>
                  </a:lnTo>
                  <a:lnTo>
                    <a:pt x="1769567" y="76200"/>
                  </a:lnTo>
                  <a:lnTo>
                    <a:pt x="1717662" y="114300"/>
                  </a:lnTo>
                  <a:lnTo>
                    <a:pt x="1678927" y="127000"/>
                  </a:lnTo>
                  <a:lnTo>
                    <a:pt x="1562874" y="203200"/>
                  </a:lnTo>
                  <a:lnTo>
                    <a:pt x="1524228" y="241300"/>
                  </a:lnTo>
                  <a:lnTo>
                    <a:pt x="1446974" y="304800"/>
                  </a:lnTo>
                  <a:lnTo>
                    <a:pt x="1408366" y="342900"/>
                  </a:lnTo>
                  <a:lnTo>
                    <a:pt x="1388186" y="355600"/>
                  </a:lnTo>
                  <a:lnTo>
                    <a:pt x="1328191" y="419100"/>
                  </a:lnTo>
                  <a:lnTo>
                    <a:pt x="1415199" y="355600"/>
                  </a:lnTo>
                  <a:lnTo>
                    <a:pt x="1444358" y="342900"/>
                  </a:lnTo>
                  <a:lnTo>
                    <a:pt x="1597329" y="266700"/>
                  </a:lnTo>
                  <a:lnTo>
                    <a:pt x="1696808" y="241300"/>
                  </a:lnTo>
                  <a:lnTo>
                    <a:pt x="1896148" y="241300"/>
                  </a:lnTo>
                  <a:lnTo>
                    <a:pt x="1972271" y="266700"/>
                  </a:lnTo>
                  <a:lnTo>
                    <a:pt x="2008695" y="279400"/>
                  </a:lnTo>
                  <a:lnTo>
                    <a:pt x="2065909" y="304800"/>
                  </a:lnTo>
                  <a:lnTo>
                    <a:pt x="2087219" y="317500"/>
                  </a:lnTo>
                  <a:lnTo>
                    <a:pt x="2108009" y="317500"/>
                  </a:lnTo>
                  <a:lnTo>
                    <a:pt x="2128278" y="330200"/>
                  </a:lnTo>
                  <a:lnTo>
                    <a:pt x="2194141" y="381000"/>
                  </a:lnTo>
                  <a:lnTo>
                    <a:pt x="2194141" y="241300"/>
                  </a:lnTo>
                  <a:lnTo>
                    <a:pt x="2194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0" y="1903303"/>
              <a:ext cx="3780154" cy="0"/>
            </a:xfrm>
            <a:custGeom>
              <a:rect b="b" l="l" r="r" t="t"/>
              <a:pathLst>
                <a:path extrusionOk="0" h="120000" w="3780154">
                  <a:moveTo>
                    <a:pt x="0" y="0"/>
                  </a:moveTo>
                  <a:lnTo>
                    <a:pt x="3779837" y="0"/>
                  </a:lnTo>
                </a:path>
              </a:pathLst>
            </a:custGeom>
            <a:noFill/>
            <a:ln cap="flat" cmpd="sng" w="28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3985323" y="194373"/>
              <a:ext cx="660400" cy="1056640"/>
            </a:xfrm>
            <a:custGeom>
              <a:rect b="b" l="l" r="r" t="t"/>
              <a:pathLst>
                <a:path extrusionOk="0" h="1056640" w="660400">
                  <a:moveTo>
                    <a:pt x="660107" y="860196"/>
                  </a:moveTo>
                  <a:lnTo>
                    <a:pt x="658482" y="852170"/>
                  </a:lnTo>
                  <a:lnTo>
                    <a:pt x="654062" y="845616"/>
                  </a:lnTo>
                  <a:lnTo>
                    <a:pt x="647509" y="841197"/>
                  </a:lnTo>
                  <a:lnTo>
                    <a:pt x="639483" y="839571"/>
                  </a:lnTo>
                  <a:lnTo>
                    <a:pt x="631444" y="841197"/>
                  </a:lnTo>
                  <a:lnTo>
                    <a:pt x="624890" y="845616"/>
                  </a:lnTo>
                  <a:lnTo>
                    <a:pt x="620471" y="852170"/>
                  </a:lnTo>
                  <a:lnTo>
                    <a:pt x="618845" y="860196"/>
                  </a:lnTo>
                  <a:lnTo>
                    <a:pt x="620471" y="868222"/>
                  </a:lnTo>
                  <a:lnTo>
                    <a:pt x="624890" y="874788"/>
                  </a:lnTo>
                  <a:lnTo>
                    <a:pt x="631444" y="879208"/>
                  </a:lnTo>
                  <a:lnTo>
                    <a:pt x="639483" y="880821"/>
                  </a:lnTo>
                  <a:lnTo>
                    <a:pt x="647509" y="879208"/>
                  </a:lnTo>
                  <a:lnTo>
                    <a:pt x="654062" y="874788"/>
                  </a:lnTo>
                  <a:lnTo>
                    <a:pt x="658482" y="868222"/>
                  </a:lnTo>
                  <a:lnTo>
                    <a:pt x="660107" y="860196"/>
                  </a:lnTo>
                  <a:close/>
                </a:path>
                <a:path extrusionOk="0" h="1056640" w="660400">
                  <a:moveTo>
                    <a:pt x="660107" y="20624"/>
                  </a:moveTo>
                  <a:lnTo>
                    <a:pt x="658482" y="12598"/>
                  </a:lnTo>
                  <a:lnTo>
                    <a:pt x="654062" y="6045"/>
                  </a:lnTo>
                  <a:lnTo>
                    <a:pt x="647509" y="1625"/>
                  </a:lnTo>
                  <a:lnTo>
                    <a:pt x="639483" y="0"/>
                  </a:lnTo>
                  <a:lnTo>
                    <a:pt x="618845" y="0"/>
                  </a:lnTo>
                  <a:lnTo>
                    <a:pt x="618845" y="41262"/>
                  </a:lnTo>
                  <a:lnTo>
                    <a:pt x="618845" y="458533"/>
                  </a:lnTo>
                  <a:lnTo>
                    <a:pt x="618845" y="503770"/>
                  </a:lnTo>
                  <a:lnTo>
                    <a:pt x="618845" y="656043"/>
                  </a:lnTo>
                  <a:lnTo>
                    <a:pt x="296024" y="801319"/>
                  </a:lnTo>
                  <a:lnTo>
                    <a:pt x="293611" y="650138"/>
                  </a:lnTo>
                  <a:lnTo>
                    <a:pt x="393598" y="605142"/>
                  </a:lnTo>
                  <a:lnTo>
                    <a:pt x="541667" y="538505"/>
                  </a:lnTo>
                  <a:lnTo>
                    <a:pt x="607822" y="508736"/>
                  </a:lnTo>
                  <a:lnTo>
                    <a:pt x="618845" y="503770"/>
                  </a:lnTo>
                  <a:lnTo>
                    <a:pt x="618845" y="458533"/>
                  </a:lnTo>
                  <a:lnTo>
                    <a:pt x="507301" y="508736"/>
                  </a:lnTo>
                  <a:lnTo>
                    <a:pt x="507225" y="503770"/>
                  </a:lnTo>
                  <a:lnTo>
                    <a:pt x="505714" y="409575"/>
                  </a:lnTo>
                  <a:lnTo>
                    <a:pt x="542239" y="388632"/>
                  </a:lnTo>
                  <a:lnTo>
                    <a:pt x="556958" y="348615"/>
                  </a:lnTo>
                  <a:lnTo>
                    <a:pt x="556958" y="105206"/>
                  </a:lnTo>
                  <a:lnTo>
                    <a:pt x="555345" y="97180"/>
                  </a:lnTo>
                  <a:lnTo>
                    <a:pt x="550926" y="90614"/>
                  </a:lnTo>
                  <a:lnTo>
                    <a:pt x="544360" y="86194"/>
                  </a:lnTo>
                  <a:lnTo>
                    <a:pt x="536333" y="84582"/>
                  </a:lnTo>
                  <a:lnTo>
                    <a:pt x="528307" y="86194"/>
                  </a:lnTo>
                  <a:lnTo>
                    <a:pt x="521754" y="90614"/>
                  </a:lnTo>
                  <a:lnTo>
                    <a:pt x="517334" y="97180"/>
                  </a:lnTo>
                  <a:lnTo>
                    <a:pt x="515708" y="105206"/>
                  </a:lnTo>
                  <a:lnTo>
                    <a:pt x="515708" y="266103"/>
                  </a:lnTo>
                  <a:lnTo>
                    <a:pt x="515708" y="324459"/>
                  </a:lnTo>
                  <a:lnTo>
                    <a:pt x="515708" y="348615"/>
                  </a:lnTo>
                  <a:lnTo>
                    <a:pt x="514083" y="356641"/>
                  </a:lnTo>
                  <a:lnTo>
                    <a:pt x="509663" y="363194"/>
                  </a:lnTo>
                  <a:lnTo>
                    <a:pt x="503097" y="367626"/>
                  </a:lnTo>
                  <a:lnTo>
                    <a:pt x="495084" y="369252"/>
                  </a:lnTo>
                  <a:lnTo>
                    <a:pt x="466331" y="369252"/>
                  </a:lnTo>
                  <a:lnTo>
                    <a:pt x="466331" y="519366"/>
                  </a:lnTo>
                  <a:lnTo>
                    <a:pt x="466331" y="527164"/>
                  </a:lnTo>
                  <a:lnTo>
                    <a:pt x="441134" y="538505"/>
                  </a:lnTo>
                  <a:lnTo>
                    <a:pt x="441261" y="530682"/>
                  </a:lnTo>
                  <a:lnTo>
                    <a:pt x="441325" y="527164"/>
                  </a:lnTo>
                  <a:lnTo>
                    <a:pt x="441439" y="519366"/>
                  </a:lnTo>
                  <a:lnTo>
                    <a:pt x="443179" y="410502"/>
                  </a:lnTo>
                  <a:lnTo>
                    <a:pt x="464464" y="410502"/>
                  </a:lnTo>
                  <a:lnTo>
                    <a:pt x="466039" y="508736"/>
                  </a:lnTo>
                  <a:lnTo>
                    <a:pt x="466331" y="519366"/>
                  </a:lnTo>
                  <a:lnTo>
                    <a:pt x="466331" y="369252"/>
                  </a:lnTo>
                  <a:lnTo>
                    <a:pt x="412572" y="369252"/>
                  </a:lnTo>
                  <a:lnTo>
                    <a:pt x="404545" y="367626"/>
                  </a:lnTo>
                  <a:lnTo>
                    <a:pt x="397992" y="363194"/>
                  </a:lnTo>
                  <a:lnTo>
                    <a:pt x="393560" y="356641"/>
                  </a:lnTo>
                  <a:lnTo>
                    <a:pt x="391934" y="348615"/>
                  </a:lnTo>
                  <a:lnTo>
                    <a:pt x="391934" y="324497"/>
                  </a:lnTo>
                  <a:lnTo>
                    <a:pt x="398348" y="326745"/>
                  </a:lnTo>
                  <a:lnTo>
                    <a:pt x="405434" y="327990"/>
                  </a:lnTo>
                  <a:lnTo>
                    <a:pt x="412572" y="327990"/>
                  </a:lnTo>
                  <a:lnTo>
                    <a:pt x="425843" y="326745"/>
                  </a:lnTo>
                  <a:lnTo>
                    <a:pt x="424700" y="326745"/>
                  </a:lnTo>
                  <a:lnTo>
                    <a:pt x="432638" y="324459"/>
                  </a:lnTo>
                  <a:lnTo>
                    <a:pt x="435013" y="323773"/>
                  </a:lnTo>
                  <a:lnTo>
                    <a:pt x="444969" y="318808"/>
                  </a:lnTo>
                  <a:lnTo>
                    <a:pt x="453809" y="312216"/>
                  </a:lnTo>
                  <a:lnTo>
                    <a:pt x="462889" y="318985"/>
                  </a:lnTo>
                  <a:lnTo>
                    <a:pt x="472935" y="323926"/>
                  </a:lnTo>
                  <a:lnTo>
                    <a:pt x="482981" y="326745"/>
                  </a:lnTo>
                  <a:lnTo>
                    <a:pt x="481380" y="326745"/>
                  </a:lnTo>
                  <a:lnTo>
                    <a:pt x="495084" y="327990"/>
                  </a:lnTo>
                  <a:lnTo>
                    <a:pt x="502310" y="327990"/>
                  </a:lnTo>
                  <a:lnTo>
                    <a:pt x="509257" y="326745"/>
                  </a:lnTo>
                  <a:lnTo>
                    <a:pt x="515708" y="324459"/>
                  </a:lnTo>
                  <a:lnTo>
                    <a:pt x="515708" y="266103"/>
                  </a:lnTo>
                  <a:lnTo>
                    <a:pt x="514083" y="274129"/>
                  </a:lnTo>
                  <a:lnTo>
                    <a:pt x="509663" y="280682"/>
                  </a:lnTo>
                  <a:lnTo>
                    <a:pt x="503097" y="285115"/>
                  </a:lnTo>
                  <a:lnTo>
                    <a:pt x="495084" y="286740"/>
                  </a:lnTo>
                  <a:lnTo>
                    <a:pt x="489572" y="286740"/>
                  </a:lnTo>
                  <a:lnTo>
                    <a:pt x="484390" y="284581"/>
                  </a:lnTo>
                  <a:lnTo>
                    <a:pt x="476592" y="276783"/>
                  </a:lnTo>
                  <a:lnTo>
                    <a:pt x="474446" y="271614"/>
                  </a:lnTo>
                  <a:lnTo>
                    <a:pt x="474446" y="105206"/>
                  </a:lnTo>
                  <a:lnTo>
                    <a:pt x="472833" y="97180"/>
                  </a:lnTo>
                  <a:lnTo>
                    <a:pt x="468414" y="90614"/>
                  </a:lnTo>
                  <a:lnTo>
                    <a:pt x="461848" y="86194"/>
                  </a:lnTo>
                  <a:lnTo>
                    <a:pt x="453821" y="84582"/>
                  </a:lnTo>
                  <a:lnTo>
                    <a:pt x="445795" y="86194"/>
                  </a:lnTo>
                  <a:lnTo>
                    <a:pt x="439242" y="90614"/>
                  </a:lnTo>
                  <a:lnTo>
                    <a:pt x="434822" y="97180"/>
                  </a:lnTo>
                  <a:lnTo>
                    <a:pt x="433197" y="105206"/>
                  </a:lnTo>
                  <a:lnTo>
                    <a:pt x="433197" y="266103"/>
                  </a:lnTo>
                  <a:lnTo>
                    <a:pt x="431571" y="274129"/>
                  </a:lnTo>
                  <a:lnTo>
                    <a:pt x="427151" y="280682"/>
                  </a:lnTo>
                  <a:lnTo>
                    <a:pt x="420585" y="285115"/>
                  </a:lnTo>
                  <a:lnTo>
                    <a:pt x="412572" y="286740"/>
                  </a:lnTo>
                  <a:lnTo>
                    <a:pt x="407060" y="286740"/>
                  </a:lnTo>
                  <a:lnTo>
                    <a:pt x="401878" y="284581"/>
                  </a:lnTo>
                  <a:lnTo>
                    <a:pt x="394081" y="276783"/>
                  </a:lnTo>
                  <a:lnTo>
                    <a:pt x="391934" y="271614"/>
                  </a:lnTo>
                  <a:lnTo>
                    <a:pt x="391934" y="105206"/>
                  </a:lnTo>
                  <a:lnTo>
                    <a:pt x="390321" y="97180"/>
                  </a:lnTo>
                  <a:lnTo>
                    <a:pt x="385902" y="90614"/>
                  </a:lnTo>
                  <a:lnTo>
                    <a:pt x="379336" y="86194"/>
                  </a:lnTo>
                  <a:lnTo>
                    <a:pt x="371309" y="84582"/>
                  </a:lnTo>
                  <a:lnTo>
                    <a:pt x="363283" y="86194"/>
                  </a:lnTo>
                  <a:lnTo>
                    <a:pt x="356730" y="90614"/>
                  </a:lnTo>
                  <a:lnTo>
                    <a:pt x="352298" y="97180"/>
                  </a:lnTo>
                  <a:lnTo>
                    <a:pt x="350685" y="105206"/>
                  </a:lnTo>
                  <a:lnTo>
                    <a:pt x="350685" y="348615"/>
                  </a:lnTo>
                  <a:lnTo>
                    <a:pt x="354596" y="370293"/>
                  </a:lnTo>
                  <a:lnTo>
                    <a:pt x="365404" y="388632"/>
                  </a:lnTo>
                  <a:lnTo>
                    <a:pt x="381660" y="402196"/>
                  </a:lnTo>
                  <a:lnTo>
                    <a:pt x="401929" y="409575"/>
                  </a:lnTo>
                  <a:lnTo>
                    <a:pt x="401916" y="410502"/>
                  </a:lnTo>
                  <a:lnTo>
                    <a:pt x="399580" y="557212"/>
                  </a:lnTo>
                  <a:lnTo>
                    <a:pt x="293052" y="605142"/>
                  </a:lnTo>
                  <a:lnTo>
                    <a:pt x="292925" y="605142"/>
                  </a:lnTo>
                  <a:lnTo>
                    <a:pt x="292925" y="125882"/>
                  </a:lnTo>
                  <a:lnTo>
                    <a:pt x="289674" y="109829"/>
                  </a:lnTo>
                  <a:lnTo>
                    <a:pt x="280809" y="96697"/>
                  </a:lnTo>
                  <a:lnTo>
                    <a:pt x="267677" y="87833"/>
                  </a:lnTo>
                  <a:lnTo>
                    <a:pt x="255066" y="85293"/>
                  </a:lnTo>
                  <a:lnTo>
                    <a:pt x="255066" y="819746"/>
                  </a:lnTo>
                  <a:lnTo>
                    <a:pt x="220459" y="835329"/>
                  </a:lnTo>
                  <a:lnTo>
                    <a:pt x="223494" y="645668"/>
                  </a:lnTo>
                  <a:lnTo>
                    <a:pt x="252285" y="645668"/>
                  </a:lnTo>
                  <a:lnTo>
                    <a:pt x="252361" y="650138"/>
                  </a:lnTo>
                  <a:lnTo>
                    <a:pt x="252450" y="656043"/>
                  </a:lnTo>
                  <a:lnTo>
                    <a:pt x="255066" y="819746"/>
                  </a:lnTo>
                  <a:lnTo>
                    <a:pt x="255066" y="85293"/>
                  </a:lnTo>
                  <a:lnTo>
                    <a:pt x="251675" y="84594"/>
                  </a:lnTo>
                  <a:lnTo>
                    <a:pt x="251663" y="125882"/>
                  </a:lnTo>
                  <a:lnTo>
                    <a:pt x="251663" y="604405"/>
                  </a:lnTo>
                  <a:lnTo>
                    <a:pt x="229120" y="604405"/>
                  </a:lnTo>
                  <a:lnTo>
                    <a:pt x="181737" y="570763"/>
                  </a:lnTo>
                  <a:lnTo>
                    <a:pt x="163144" y="530682"/>
                  </a:lnTo>
                  <a:lnTo>
                    <a:pt x="147053" y="452005"/>
                  </a:lnTo>
                  <a:lnTo>
                    <a:pt x="144399" y="396062"/>
                  </a:lnTo>
                  <a:lnTo>
                    <a:pt x="150596" y="338074"/>
                  </a:lnTo>
                  <a:lnTo>
                    <a:pt x="166598" y="281940"/>
                  </a:lnTo>
                  <a:lnTo>
                    <a:pt x="188569" y="230162"/>
                  </a:lnTo>
                  <a:lnTo>
                    <a:pt x="212636" y="185229"/>
                  </a:lnTo>
                  <a:lnTo>
                    <a:pt x="234962" y="149631"/>
                  </a:lnTo>
                  <a:lnTo>
                    <a:pt x="251663" y="125882"/>
                  </a:lnTo>
                  <a:lnTo>
                    <a:pt x="251663" y="84607"/>
                  </a:lnTo>
                  <a:lnTo>
                    <a:pt x="203492" y="122428"/>
                  </a:lnTo>
                  <a:lnTo>
                    <a:pt x="161683" y="192151"/>
                  </a:lnTo>
                  <a:lnTo>
                    <a:pt x="139992" y="237528"/>
                  </a:lnTo>
                  <a:lnTo>
                    <a:pt x="121259" y="287718"/>
                  </a:lnTo>
                  <a:lnTo>
                    <a:pt x="108115" y="341109"/>
                  </a:lnTo>
                  <a:lnTo>
                    <a:pt x="103149" y="396062"/>
                  </a:lnTo>
                  <a:lnTo>
                    <a:pt x="106705" y="461822"/>
                  </a:lnTo>
                  <a:lnTo>
                    <a:pt x="116992" y="519366"/>
                  </a:lnTo>
                  <a:lnTo>
                    <a:pt x="133438" y="567512"/>
                  </a:lnTo>
                  <a:lnTo>
                    <a:pt x="155460" y="605142"/>
                  </a:lnTo>
                  <a:lnTo>
                    <a:pt x="182460" y="631101"/>
                  </a:lnTo>
                  <a:lnTo>
                    <a:pt x="182079" y="655078"/>
                  </a:lnTo>
                  <a:lnTo>
                    <a:pt x="181356" y="655408"/>
                  </a:lnTo>
                  <a:lnTo>
                    <a:pt x="181343" y="700659"/>
                  </a:lnTo>
                  <a:lnTo>
                    <a:pt x="181343" y="701294"/>
                  </a:lnTo>
                  <a:lnTo>
                    <a:pt x="178904" y="854024"/>
                  </a:lnTo>
                  <a:lnTo>
                    <a:pt x="41262" y="915962"/>
                  </a:lnTo>
                  <a:lnTo>
                    <a:pt x="41262" y="763689"/>
                  </a:lnTo>
                  <a:lnTo>
                    <a:pt x="141820" y="718451"/>
                  </a:lnTo>
                  <a:lnTo>
                    <a:pt x="181343" y="700659"/>
                  </a:lnTo>
                  <a:lnTo>
                    <a:pt x="181343" y="655421"/>
                  </a:lnTo>
                  <a:lnTo>
                    <a:pt x="41262" y="718451"/>
                  </a:lnTo>
                  <a:lnTo>
                    <a:pt x="41262" y="41262"/>
                  </a:lnTo>
                  <a:lnTo>
                    <a:pt x="618845" y="41262"/>
                  </a:lnTo>
                  <a:lnTo>
                    <a:pt x="618845" y="0"/>
                  </a:lnTo>
                  <a:lnTo>
                    <a:pt x="20637" y="0"/>
                  </a:lnTo>
                  <a:lnTo>
                    <a:pt x="12598" y="1625"/>
                  </a:lnTo>
                  <a:lnTo>
                    <a:pt x="6045" y="6045"/>
                  </a:lnTo>
                  <a:lnTo>
                    <a:pt x="1625" y="12598"/>
                  </a:lnTo>
                  <a:lnTo>
                    <a:pt x="0" y="20624"/>
                  </a:lnTo>
                  <a:lnTo>
                    <a:pt x="0" y="1040968"/>
                  </a:lnTo>
                  <a:lnTo>
                    <a:pt x="2209" y="1046289"/>
                  </a:lnTo>
                  <a:lnTo>
                    <a:pt x="9880" y="1053960"/>
                  </a:lnTo>
                  <a:lnTo>
                    <a:pt x="15201" y="1056170"/>
                  </a:lnTo>
                  <a:lnTo>
                    <a:pt x="644906" y="1056170"/>
                  </a:lnTo>
                  <a:lnTo>
                    <a:pt x="650227" y="1053960"/>
                  </a:lnTo>
                  <a:lnTo>
                    <a:pt x="657898" y="1046289"/>
                  </a:lnTo>
                  <a:lnTo>
                    <a:pt x="660107" y="1040968"/>
                  </a:lnTo>
                  <a:lnTo>
                    <a:pt x="660107" y="1014907"/>
                  </a:lnTo>
                  <a:lnTo>
                    <a:pt x="660107" y="953020"/>
                  </a:lnTo>
                  <a:lnTo>
                    <a:pt x="658482" y="945007"/>
                  </a:lnTo>
                  <a:lnTo>
                    <a:pt x="654050" y="938453"/>
                  </a:lnTo>
                  <a:lnTo>
                    <a:pt x="647496" y="934021"/>
                  </a:lnTo>
                  <a:lnTo>
                    <a:pt x="639483" y="932395"/>
                  </a:lnTo>
                  <a:lnTo>
                    <a:pt x="631456" y="934021"/>
                  </a:lnTo>
                  <a:lnTo>
                    <a:pt x="624903" y="938453"/>
                  </a:lnTo>
                  <a:lnTo>
                    <a:pt x="620471" y="945007"/>
                  </a:lnTo>
                  <a:lnTo>
                    <a:pt x="618845" y="953020"/>
                  </a:lnTo>
                  <a:lnTo>
                    <a:pt x="618845" y="1014907"/>
                  </a:lnTo>
                  <a:lnTo>
                    <a:pt x="41262" y="1014907"/>
                  </a:lnTo>
                  <a:lnTo>
                    <a:pt x="41262" y="961212"/>
                  </a:lnTo>
                  <a:lnTo>
                    <a:pt x="141820" y="915962"/>
                  </a:lnTo>
                  <a:lnTo>
                    <a:pt x="321005" y="835329"/>
                  </a:lnTo>
                  <a:lnTo>
                    <a:pt x="396582" y="801319"/>
                  </a:lnTo>
                  <a:lnTo>
                    <a:pt x="618845" y="701294"/>
                  </a:lnTo>
                  <a:lnTo>
                    <a:pt x="618845" y="767372"/>
                  </a:lnTo>
                  <a:lnTo>
                    <a:pt x="620471" y="775385"/>
                  </a:lnTo>
                  <a:lnTo>
                    <a:pt x="624890" y="781951"/>
                  </a:lnTo>
                  <a:lnTo>
                    <a:pt x="631444" y="786371"/>
                  </a:lnTo>
                  <a:lnTo>
                    <a:pt x="639483" y="787996"/>
                  </a:lnTo>
                  <a:lnTo>
                    <a:pt x="647496" y="786371"/>
                  </a:lnTo>
                  <a:lnTo>
                    <a:pt x="654050" y="781951"/>
                  </a:lnTo>
                  <a:lnTo>
                    <a:pt x="658482" y="775385"/>
                  </a:lnTo>
                  <a:lnTo>
                    <a:pt x="660107" y="767372"/>
                  </a:lnTo>
                  <a:lnTo>
                    <a:pt x="660107" y="701294"/>
                  </a:lnTo>
                  <a:lnTo>
                    <a:pt x="660107" y="20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4"/>
          <p:cNvSpPr txBox="1"/>
          <p:nvPr>
            <p:ph type="title"/>
          </p:nvPr>
        </p:nvSpPr>
        <p:spPr>
          <a:xfrm>
            <a:off x="467994" y="295961"/>
            <a:ext cx="5824220" cy="152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3136900" rtl="0" algn="l">
              <a:lnSpc>
                <a:spcPct val="1216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Cibo con impatto sociale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Gli strumenti rendono tutto più facile!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/>
        </p:nvSpPr>
        <p:spPr>
          <a:xfrm>
            <a:off x="161289" y="1554289"/>
            <a:ext cx="37530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ecohealthforyouth.com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2540888" y="5470816"/>
            <a:ext cx="1784985" cy="414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50">
                <a:solidFill>
                  <a:srgbClr val="8AC03B"/>
                </a:solidFill>
                <a:latin typeface="Calibri"/>
                <a:ea typeface="Calibri"/>
                <a:cs typeface="Calibri"/>
                <a:sym typeface="Calibri"/>
              </a:rPr>
              <a:t>Ben fatto!</a:t>
            </a:r>
            <a:endParaRPr sz="25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1983104" y="6104318"/>
            <a:ext cx="5498465" cy="2567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0365" marR="3771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Ottimo lavoro di esplorazione di queste idee! Ora è il momento  di  immergersi,  studiare  gli  strumenti  e iniziare a metterli in pratica. Fate il prossimo passo per trasformare la vostra visione in realtà, facendo lavorare questi strumenti per voi.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l">
              <a:lnSpc>
                <a:spcPct val="101699"/>
              </a:lnSpc>
              <a:spcBef>
                <a:spcPts val="1635"/>
              </a:spcBef>
              <a:spcAft>
                <a:spcPts val="0"/>
              </a:spcAft>
              <a:buNone/>
            </a:pPr>
            <a:r>
              <a:rPr b="1" lang="en-US" sz="18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Consulta </a:t>
            </a:r>
            <a:r>
              <a:rPr b="1" lang="en-US" sz="1850" u="sng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-US" sz="1850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50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rPr>
              <a:t>nostri strumenti per la comunità e l'economia locale</a:t>
            </a:r>
            <a:endParaRPr sz="1850">
              <a:latin typeface="Calibri"/>
              <a:ea typeface="Calibri"/>
              <a:cs typeface="Calibri"/>
              <a:sym typeface="Calibri"/>
            </a:endParaRPr>
          </a:p>
          <a:p>
            <a:pPr indent="0" lvl="0" marL="347345" rtl="0" algn="just">
              <a:lnSpc>
                <a:spcPct val="100000"/>
              </a:lnSpc>
              <a:spcBef>
                <a:spcPts val="222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68ADAD"/>
                </a:solidFill>
                <a:latin typeface="Calibri"/>
                <a:ea typeface="Calibri"/>
                <a:cs typeface="Calibri"/>
                <a:sym typeface="Calibri"/>
              </a:rPr>
              <a:t>Non dimenticate di collegarvi con noi su</a:t>
            </a:r>
            <a:r>
              <a:rPr b="1" lang="en-US" sz="1450">
                <a:solidFill>
                  <a:srgbClr val="68ADAD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474344" y="9662807"/>
            <a:ext cx="503301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476375" marR="26022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">
                <a:latin typeface="Calibri"/>
                <a:ea typeface="Calibri"/>
                <a:cs typeface="Calibri"/>
                <a:sym typeface="Calibri"/>
              </a:rPr>
              <a:t>Questa risorsa è concessa licenza CC BY 4.0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5080" rtl="0" algn="just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Questo progetto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stato finanziato con il sostegno della Commissione europea. L'autore 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l'unico responsabile di questa pubblicazione (comunicazione) e la Commissione non si assume alcuna responsabilit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per l'uso che pu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ò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essere fatto delle informazioni in essa contenute. In conformit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con il nuovo quadro normativo GDPR, si prega di notare che il Partenariato tratter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i vostri dati personali solo nellinteresse e per le finalit</a:t>
            </a:r>
            <a:r>
              <a:rPr lang="en-US" sz="600">
                <a:solidFill>
                  <a:srgbClr val="6C6E7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b="1" lang="en-US" sz="600">
                <a:solidFill>
                  <a:srgbClr val="6C6E71"/>
                </a:solidFill>
                <a:latin typeface="Roboto"/>
                <a:ea typeface="Roboto"/>
                <a:cs typeface="Roboto"/>
                <a:sym typeface="Roboto"/>
              </a:rPr>
              <a:t>del progetto e senza alcun pregiudizio per i vostri diritti </a:t>
            </a:r>
            <a:r>
              <a:rPr b="1" lang="en-US" sz="600">
                <a:solidFill>
                  <a:srgbClr val="6C6E71"/>
                </a:solidFill>
                <a:latin typeface="Arial"/>
                <a:ea typeface="Arial"/>
                <a:cs typeface="Arial"/>
                <a:sym typeface="Arial"/>
              </a:rPr>
              <a:t>2021-2-BE04-KA220-YOU-000050778</a:t>
            </a:r>
            <a:endParaRPr sz="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2277972" y="6033985"/>
            <a:ext cx="5278755" cy="26670"/>
          </a:xfrm>
          <a:custGeom>
            <a:rect b="b" l="l" r="r" t="t"/>
            <a:pathLst>
              <a:path extrusionOk="0" h="26670" w="5278755">
                <a:moveTo>
                  <a:pt x="0" y="26298"/>
                </a:moveTo>
                <a:lnTo>
                  <a:pt x="5278518" y="0"/>
                </a:lnTo>
              </a:path>
            </a:pathLst>
          </a:custGeom>
          <a:noFill/>
          <a:ln cap="flat" cmpd="sng" w="28550">
            <a:solidFill>
              <a:srgbClr val="68AD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2124" y="10142575"/>
            <a:ext cx="1486118" cy="31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599" y="9588372"/>
            <a:ext cx="1244047" cy="4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/>
          <p:nvPr/>
        </p:nvSpPr>
        <p:spPr>
          <a:xfrm>
            <a:off x="1497037" y="7573898"/>
            <a:ext cx="386080" cy="375920"/>
          </a:xfrm>
          <a:custGeom>
            <a:rect b="b" l="l" r="r" t="t"/>
            <a:pathLst>
              <a:path extrusionOk="0" h="375920" w="386080">
                <a:moveTo>
                  <a:pt x="224713" y="187807"/>
                </a:moveTo>
                <a:lnTo>
                  <a:pt x="83858" y="0"/>
                </a:lnTo>
                <a:lnTo>
                  <a:pt x="0" y="0"/>
                </a:lnTo>
                <a:lnTo>
                  <a:pt x="140868" y="187807"/>
                </a:lnTo>
                <a:lnTo>
                  <a:pt x="0" y="375615"/>
                </a:lnTo>
                <a:lnTo>
                  <a:pt x="83858" y="375615"/>
                </a:lnTo>
                <a:lnTo>
                  <a:pt x="224713" y="187807"/>
                </a:lnTo>
                <a:close/>
              </a:path>
              <a:path extrusionOk="0" h="375920" w="386080">
                <a:moveTo>
                  <a:pt x="385699" y="187807"/>
                </a:moveTo>
                <a:lnTo>
                  <a:pt x="244830" y="0"/>
                </a:lnTo>
                <a:lnTo>
                  <a:pt x="160985" y="0"/>
                </a:lnTo>
                <a:lnTo>
                  <a:pt x="301853" y="187807"/>
                </a:lnTo>
                <a:lnTo>
                  <a:pt x="160985" y="375615"/>
                </a:lnTo>
                <a:lnTo>
                  <a:pt x="244830" y="375615"/>
                </a:lnTo>
                <a:lnTo>
                  <a:pt x="385699" y="187807"/>
                </a:lnTo>
                <a:close/>
              </a:path>
            </a:pathLst>
          </a:custGeom>
          <a:solidFill>
            <a:srgbClr val="F168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2025-04-17T15:40:08Z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Creator">
    <vt:lpwstr>Microsoft Office Word</vt:lpwstr>
  </property>
  <property fmtid="{D5CDD505-2E9C-101B-9397-08002B2CF9AE}" pid="4" name="LastSaved">
    <vt:filetime>2025-04-17T00:00:00Z</vt:filetime>
  </property>
  <property fmtid="{D5CDD505-2E9C-101B-9397-08002B2CF9AE}" pid="5" name="Producer">
    <vt:lpwstr>Aspose.Words for .NET 25.2.0</vt:lpwstr>
  </property>
</Properties>
</file>