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680700" cx="7556500"/>
  <p:notesSz cx="7556500" cy="106807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gAYXZI5DPjT6XZyUGik2ebVuu+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6F07DB-FD0F-4757-AA45-8080E6E593C5}">
  <a:tblStyle styleId="{226F07DB-FD0F-4757-AA45-8080E6E593C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1" Type="http://schemas.openxmlformats.org/officeDocument/2006/relationships/image" Target="../media/image19.png"/><Relationship Id="rId10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13.jp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84466"/>
            <a:ext cx="3813186" cy="429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2" type="body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9928" y="0"/>
            <a:ext cx="5466570" cy="537849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"/>
          <p:cNvSpPr/>
          <p:nvPr/>
        </p:nvSpPr>
        <p:spPr>
          <a:xfrm>
            <a:off x="0" y="1530175"/>
            <a:ext cx="4301490" cy="447040"/>
          </a:xfrm>
          <a:custGeom>
            <a:rect b="b" l="l" r="r" t="t"/>
            <a:pathLst>
              <a:path extrusionOk="0" h="447039" w="4301490">
                <a:moveTo>
                  <a:pt x="4301064" y="446486"/>
                </a:moveTo>
                <a:lnTo>
                  <a:pt x="0" y="446486"/>
                </a:lnTo>
                <a:lnTo>
                  <a:pt x="0" y="0"/>
                </a:lnTo>
                <a:lnTo>
                  <a:pt x="4301064" y="0"/>
                </a:lnTo>
                <a:lnTo>
                  <a:pt x="4301064" y="446486"/>
                </a:lnTo>
                <a:close/>
              </a:path>
            </a:pathLst>
          </a:cu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121" y="0"/>
            <a:ext cx="4773378" cy="456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348" y="3004895"/>
            <a:ext cx="4061116" cy="247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989" y="3220230"/>
            <a:ext cx="2882953" cy="182698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/>
          <p:nvPr/>
        </p:nvSpPr>
        <p:spPr>
          <a:xfrm>
            <a:off x="822543" y="3220229"/>
            <a:ext cx="2883535" cy="350520"/>
          </a:xfrm>
          <a:custGeom>
            <a:rect b="b" l="l" r="r" t="t"/>
            <a:pathLst>
              <a:path extrusionOk="0" h="350520" w="2883535">
                <a:moveTo>
                  <a:pt x="2882954" y="349963"/>
                </a:moveTo>
                <a:lnTo>
                  <a:pt x="0" y="349963"/>
                </a:lnTo>
                <a:lnTo>
                  <a:pt x="0" y="0"/>
                </a:lnTo>
                <a:lnTo>
                  <a:pt x="2882954" y="0"/>
                </a:lnTo>
                <a:lnTo>
                  <a:pt x="2882954" y="3499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390" y="3245099"/>
            <a:ext cx="940401" cy="27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31960" y="8915981"/>
            <a:ext cx="106172" cy="22269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1"/>
          <p:cNvSpPr/>
          <p:nvPr/>
        </p:nvSpPr>
        <p:spPr>
          <a:xfrm>
            <a:off x="2336152" y="8819883"/>
            <a:ext cx="418465" cy="419100"/>
          </a:xfrm>
          <a:custGeom>
            <a:rect b="b" l="l" r="r" t="t"/>
            <a:pathLst>
              <a:path extrusionOk="0" h="419100" w="418464">
                <a:moveTo>
                  <a:pt x="291680" y="134874"/>
                </a:moveTo>
                <a:lnTo>
                  <a:pt x="280885" y="123875"/>
                </a:lnTo>
                <a:lnTo>
                  <a:pt x="268681" y="114465"/>
                </a:lnTo>
                <a:lnTo>
                  <a:pt x="255244" y="106794"/>
                </a:lnTo>
                <a:lnTo>
                  <a:pt x="240690" y="101053"/>
                </a:lnTo>
                <a:lnTo>
                  <a:pt x="240792" y="101244"/>
                </a:lnTo>
                <a:lnTo>
                  <a:pt x="246583" y="109829"/>
                </a:lnTo>
                <a:lnTo>
                  <a:pt x="251790" y="119773"/>
                </a:lnTo>
                <a:lnTo>
                  <a:pt x="256374" y="130924"/>
                </a:lnTo>
                <a:lnTo>
                  <a:pt x="260286" y="143154"/>
                </a:lnTo>
                <a:lnTo>
                  <a:pt x="268833" y="141439"/>
                </a:lnTo>
                <a:lnTo>
                  <a:pt x="276910" y="139471"/>
                </a:lnTo>
                <a:lnTo>
                  <a:pt x="284530" y="137274"/>
                </a:lnTo>
                <a:lnTo>
                  <a:pt x="291680" y="134874"/>
                </a:lnTo>
                <a:close/>
              </a:path>
              <a:path extrusionOk="0" h="419100" w="418464">
                <a:moveTo>
                  <a:pt x="318414" y="211924"/>
                </a:moveTo>
                <a:lnTo>
                  <a:pt x="268655" y="211924"/>
                </a:lnTo>
                <a:lnTo>
                  <a:pt x="268465" y="218478"/>
                </a:lnTo>
                <a:lnTo>
                  <a:pt x="268122" y="224980"/>
                </a:lnTo>
                <a:lnTo>
                  <a:pt x="262864" y="261556"/>
                </a:lnTo>
                <a:lnTo>
                  <a:pt x="268655" y="262597"/>
                </a:lnTo>
                <a:lnTo>
                  <a:pt x="298437" y="271272"/>
                </a:lnTo>
                <a:lnTo>
                  <a:pt x="306451" y="257937"/>
                </a:lnTo>
                <a:lnTo>
                  <a:pt x="312534" y="243484"/>
                </a:lnTo>
                <a:lnTo>
                  <a:pt x="316572" y="228092"/>
                </a:lnTo>
                <a:lnTo>
                  <a:pt x="318414" y="211924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08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63" y="45974"/>
                </a:lnTo>
                <a:lnTo>
                  <a:pt x="336880" y="44145"/>
                </a:lnTo>
                <a:lnTo>
                  <a:pt x="336880" y="207454"/>
                </a:lnTo>
                <a:lnTo>
                  <a:pt x="326656" y="257975"/>
                </a:lnTo>
                <a:lnTo>
                  <a:pt x="298818" y="299275"/>
                </a:lnTo>
                <a:lnTo>
                  <a:pt x="257568" y="327139"/>
                </a:lnTo>
                <a:lnTo>
                  <a:pt x="207111" y="337375"/>
                </a:lnTo>
                <a:lnTo>
                  <a:pt x="156654" y="327139"/>
                </a:lnTo>
                <a:lnTo>
                  <a:pt x="115392" y="299275"/>
                </a:lnTo>
                <a:lnTo>
                  <a:pt x="87553" y="257975"/>
                </a:lnTo>
                <a:lnTo>
                  <a:pt x="77343" y="207454"/>
                </a:lnTo>
                <a:lnTo>
                  <a:pt x="87553" y="156933"/>
                </a:lnTo>
                <a:lnTo>
                  <a:pt x="115392" y="115633"/>
                </a:lnTo>
                <a:lnTo>
                  <a:pt x="156654" y="87757"/>
                </a:lnTo>
                <a:lnTo>
                  <a:pt x="207111" y="77533"/>
                </a:lnTo>
                <a:lnTo>
                  <a:pt x="257568" y="87757"/>
                </a:lnTo>
                <a:lnTo>
                  <a:pt x="298818" y="115633"/>
                </a:lnTo>
                <a:lnTo>
                  <a:pt x="326656" y="156933"/>
                </a:lnTo>
                <a:lnTo>
                  <a:pt x="336880" y="207454"/>
                </a:lnTo>
                <a:lnTo>
                  <a:pt x="336880" y="44145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61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21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11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63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08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8511" y="8916073"/>
            <a:ext cx="106077" cy="22269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1"/>
          <p:cNvSpPr/>
          <p:nvPr/>
        </p:nvSpPr>
        <p:spPr>
          <a:xfrm>
            <a:off x="2875114" y="8819870"/>
            <a:ext cx="379095" cy="419100"/>
          </a:xfrm>
          <a:custGeom>
            <a:rect b="b" l="l" r="r" t="t"/>
            <a:pathLst>
              <a:path extrusionOk="0" h="419100" w="37909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72105" y="78395"/>
                </a:lnTo>
                <a:lnTo>
                  <a:pt x="378504" y="88469"/>
                </a:lnTo>
                <a:lnTo>
                  <a:pt x="249078" y="88469"/>
                </a:lnTo>
                <a:lnTo>
                  <a:pt x="229579" y="88939"/>
                </a:lnTo>
                <a:lnTo>
                  <a:pt x="189420" y="116159"/>
                </a:lnTo>
                <a:lnTo>
                  <a:pt x="183519" y="176877"/>
                </a:lnTo>
                <a:lnTo>
                  <a:pt x="146320" y="176877"/>
                </a:lnTo>
                <a:lnTo>
                  <a:pt x="146320" y="219551"/>
                </a:lnTo>
                <a:lnTo>
                  <a:pt x="183615" y="219551"/>
                </a:lnTo>
                <a:lnTo>
                  <a:pt x="183615" y="330231"/>
                </a:lnTo>
                <a:lnTo>
                  <a:pt x="378421" y="330231"/>
                </a:lnTo>
                <a:lnTo>
                  <a:pt x="372135" y="340132"/>
                </a:lnTo>
                <a:lnTo>
                  <a:pt x="339771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" name="Google Shape;37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2873" y="8908339"/>
            <a:ext cx="190275" cy="24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42030" y="8986748"/>
            <a:ext cx="161827" cy="1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1"/>
          <p:cNvSpPr/>
          <p:nvPr/>
        </p:nvSpPr>
        <p:spPr>
          <a:xfrm>
            <a:off x="3413963" y="8819883"/>
            <a:ext cx="418465" cy="419100"/>
          </a:xfrm>
          <a:custGeom>
            <a:rect b="b" l="l" r="r" t="t"/>
            <a:pathLst>
              <a:path extrusionOk="0" h="419100" w="418464">
                <a:moveTo>
                  <a:pt x="290258" y="132295"/>
                </a:moveTo>
                <a:lnTo>
                  <a:pt x="285597" y="127533"/>
                </a:lnTo>
                <a:lnTo>
                  <a:pt x="256870" y="127533"/>
                </a:lnTo>
                <a:lnTo>
                  <a:pt x="252107" y="132295"/>
                </a:lnTo>
                <a:lnTo>
                  <a:pt x="252107" y="160972"/>
                </a:lnTo>
                <a:lnTo>
                  <a:pt x="256870" y="165735"/>
                </a:lnTo>
                <a:lnTo>
                  <a:pt x="285508" y="165735"/>
                </a:lnTo>
                <a:lnTo>
                  <a:pt x="290258" y="160972"/>
                </a:lnTo>
                <a:lnTo>
                  <a:pt x="290258" y="132295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21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75" y="45974"/>
                </a:lnTo>
                <a:lnTo>
                  <a:pt x="314236" y="29730"/>
                </a:lnTo>
                <a:lnTo>
                  <a:pt x="314236" y="126580"/>
                </a:lnTo>
                <a:lnTo>
                  <a:pt x="314236" y="291934"/>
                </a:lnTo>
                <a:lnTo>
                  <a:pt x="312458" y="300748"/>
                </a:lnTo>
                <a:lnTo>
                  <a:pt x="307594" y="307949"/>
                </a:lnTo>
                <a:lnTo>
                  <a:pt x="300393" y="312813"/>
                </a:lnTo>
                <a:lnTo>
                  <a:pt x="291592" y="314604"/>
                </a:lnTo>
                <a:lnTo>
                  <a:pt x="126339" y="314604"/>
                </a:lnTo>
                <a:lnTo>
                  <a:pt x="103695" y="291934"/>
                </a:lnTo>
                <a:lnTo>
                  <a:pt x="103695" y="126580"/>
                </a:lnTo>
                <a:lnTo>
                  <a:pt x="105473" y="117779"/>
                </a:lnTo>
                <a:lnTo>
                  <a:pt x="110312" y="110566"/>
                </a:lnTo>
                <a:lnTo>
                  <a:pt x="117500" y="105702"/>
                </a:lnTo>
                <a:lnTo>
                  <a:pt x="126339" y="103911"/>
                </a:lnTo>
                <a:lnTo>
                  <a:pt x="291592" y="103911"/>
                </a:lnTo>
                <a:lnTo>
                  <a:pt x="300393" y="105702"/>
                </a:lnTo>
                <a:lnTo>
                  <a:pt x="307594" y="110566"/>
                </a:lnTo>
                <a:lnTo>
                  <a:pt x="312458" y="117779"/>
                </a:lnTo>
                <a:lnTo>
                  <a:pt x="314236" y="126580"/>
                </a:lnTo>
                <a:lnTo>
                  <a:pt x="314236" y="29730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74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34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24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75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21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1"/>
          <p:cNvSpPr/>
          <p:nvPr/>
        </p:nvSpPr>
        <p:spPr>
          <a:xfrm>
            <a:off x="3952938" y="8819870"/>
            <a:ext cx="358775" cy="419100"/>
          </a:xfrm>
          <a:custGeom>
            <a:rect b="b" l="l" r="r" t="t"/>
            <a:pathLst>
              <a:path extrusionOk="0" h="419100" w="35877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58592" y="64865"/>
                </a:lnTo>
                <a:lnTo>
                  <a:pt x="216817" y="64865"/>
                </a:lnTo>
                <a:lnTo>
                  <a:pt x="216817" y="170878"/>
                </a:lnTo>
                <a:lnTo>
                  <a:pt x="174766" y="170878"/>
                </a:lnTo>
                <a:lnTo>
                  <a:pt x="138931" y="178058"/>
                </a:lnTo>
                <a:lnTo>
                  <a:pt x="109622" y="197667"/>
                </a:lnTo>
                <a:lnTo>
                  <a:pt x="89839" y="226814"/>
                </a:lnTo>
                <a:lnTo>
                  <a:pt x="82580" y="262603"/>
                </a:lnTo>
                <a:lnTo>
                  <a:pt x="85320" y="284415"/>
                </a:lnTo>
                <a:lnTo>
                  <a:pt x="85391" y="284976"/>
                </a:lnTo>
                <a:lnTo>
                  <a:pt x="105817" y="323148"/>
                </a:lnTo>
                <a:lnTo>
                  <a:pt x="146773" y="349270"/>
                </a:lnTo>
                <a:lnTo>
                  <a:pt x="174766" y="353663"/>
                </a:lnTo>
                <a:lnTo>
                  <a:pt x="358626" y="353663"/>
                </a:lnTo>
                <a:lnTo>
                  <a:pt x="339773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85083" y="8884735"/>
            <a:ext cx="285889" cy="28879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1"/>
          <p:cNvSpPr/>
          <p:nvPr/>
        </p:nvSpPr>
        <p:spPr>
          <a:xfrm>
            <a:off x="4491888" y="8819895"/>
            <a:ext cx="418465" cy="419100"/>
          </a:xfrm>
          <a:custGeom>
            <a:rect b="b" l="l" r="r" t="t"/>
            <a:pathLst>
              <a:path extrusionOk="0" h="419100" w="418464">
                <a:moveTo>
                  <a:pt x="255054" y="209169"/>
                </a:moveTo>
                <a:lnTo>
                  <a:pt x="183032" y="162102"/>
                </a:lnTo>
                <a:lnTo>
                  <a:pt x="183032" y="256209"/>
                </a:lnTo>
                <a:lnTo>
                  <a:pt x="255054" y="209169"/>
                </a:lnTo>
                <a:close/>
              </a:path>
              <a:path extrusionOk="0" h="419100" w="418464">
                <a:moveTo>
                  <a:pt x="418007" y="209169"/>
                </a:moveTo>
                <a:lnTo>
                  <a:pt x="412496" y="161239"/>
                </a:lnTo>
                <a:lnTo>
                  <a:pt x="396773" y="117195"/>
                </a:lnTo>
                <a:lnTo>
                  <a:pt x="372084" y="78333"/>
                </a:lnTo>
                <a:lnTo>
                  <a:pt x="339712" y="45935"/>
                </a:lnTo>
                <a:lnTo>
                  <a:pt x="336778" y="44081"/>
                </a:lnTo>
                <a:lnTo>
                  <a:pt x="336778" y="209169"/>
                </a:lnTo>
                <a:lnTo>
                  <a:pt x="335229" y="241871"/>
                </a:lnTo>
                <a:lnTo>
                  <a:pt x="324573" y="282371"/>
                </a:lnTo>
                <a:lnTo>
                  <a:pt x="259524" y="298018"/>
                </a:lnTo>
                <a:lnTo>
                  <a:pt x="158483" y="298018"/>
                </a:lnTo>
                <a:lnTo>
                  <a:pt x="123024" y="296329"/>
                </a:lnTo>
                <a:lnTo>
                  <a:pt x="87033" y="265988"/>
                </a:lnTo>
                <a:lnTo>
                  <a:pt x="81229" y="209169"/>
                </a:lnTo>
                <a:lnTo>
                  <a:pt x="81356" y="203009"/>
                </a:lnTo>
                <a:lnTo>
                  <a:pt x="85610" y="156387"/>
                </a:lnTo>
                <a:lnTo>
                  <a:pt x="106654" y="123672"/>
                </a:lnTo>
                <a:lnTo>
                  <a:pt x="154254" y="120650"/>
                </a:lnTo>
                <a:lnTo>
                  <a:pt x="209003" y="120396"/>
                </a:lnTo>
                <a:lnTo>
                  <a:pt x="263334" y="120650"/>
                </a:lnTo>
                <a:lnTo>
                  <a:pt x="294462" y="121666"/>
                </a:lnTo>
                <a:lnTo>
                  <a:pt x="295300" y="121666"/>
                </a:lnTo>
                <a:lnTo>
                  <a:pt x="311035" y="123672"/>
                </a:lnTo>
                <a:lnTo>
                  <a:pt x="311264" y="123672"/>
                </a:lnTo>
                <a:lnTo>
                  <a:pt x="317931" y="126949"/>
                </a:lnTo>
                <a:lnTo>
                  <a:pt x="334721" y="170942"/>
                </a:lnTo>
                <a:lnTo>
                  <a:pt x="336778" y="209169"/>
                </a:lnTo>
                <a:lnTo>
                  <a:pt x="336778" y="44081"/>
                </a:lnTo>
                <a:lnTo>
                  <a:pt x="300913" y="21247"/>
                </a:lnTo>
                <a:lnTo>
                  <a:pt x="256921" y="5511"/>
                </a:lnTo>
                <a:lnTo>
                  <a:pt x="209003" y="0"/>
                </a:lnTo>
                <a:lnTo>
                  <a:pt x="161099" y="5511"/>
                </a:lnTo>
                <a:lnTo>
                  <a:pt x="117106" y="21247"/>
                </a:lnTo>
                <a:lnTo>
                  <a:pt x="78295" y="45935"/>
                </a:lnTo>
                <a:lnTo>
                  <a:pt x="45923" y="78333"/>
                </a:lnTo>
                <a:lnTo>
                  <a:pt x="21247" y="117195"/>
                </a:lnTo>
                <a:lnTo>
                  <a:pt x="5511" y="161239"/>
                </a:lnTo>
                <a:lnTo>
                  <a:pt x="0" y="209169"/>
                </a:lnTo>
                <a:lnTo>
                  <a:pt x="5511" y="257213"/>
                </a:lnTo>
                <a:lnTo>
                  <a:pt x="21234" y="301256"/>
                </a:lnTo>
                <a:lnTo>
                  <a:pt x="45910" y="340118"/>
                </a:lnTo>
                <a:lnTo>
                  <a:pt x="78282" y="372529"/>
                </a:lnTo>
                <a:lnTo>
                  <a:pt x="117094" y="397230"/>
                </a:lnTo>
                <a:lnTo>
                  <a:pt x="161086" y="412978"/>
                </a:lnTo>
                <a:lnTo>
                  <a:pt x="209003" y="418515"/>
                </a:lnTo>
                <a:lnTo>
                  <a:pt x="256933" y="412978"/>
                </a:lnTo>
                <a:lnTo>
                  <a:pt x="300939" y="397230"/>
                </a:lnTo>
                <a:lnTo>
                  <a:pt x="339750" y="372529"/>
                </a:lnTo>
                <a:lnTo>
                  <a:pt x="372110" y="340118"/>
                </a:lnTo>
                <a:lnTo>
                  <a:pt x="396786" y="301256"/>
                </a:lnTo>
                <a:lnTo>
                  <a:pt x="412496" y="257213"/>
                </a:lnTo>
                <a:lnTo>
                  <a:pt x="418007" y="209169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subTitle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8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hyperlink" Target="http://www.ecohealthforyouth.com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23.jp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4.jpg"/><Relationship Id="rId6" Type="http://schemas.openxmlformats.org/officeDocument/2006/relationships/image" Target="../media/image18.png"/><Relationship Id="rId7" Type="http://schemas.openxmlformats.org/officeDocument/2006/relationships/hyperlink" Target="http://www.ecohealthforyouth.com/" TargetMode="External"/><Relationship Id="rId8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30.jpg"/><Relationship Id="rId6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dg.tools/" TargetMode="External"/><Relationship Id="rId4" Type="http://schemas.openxmlformats.org/officeDocument/2006/relationships/hyperlink" Target="https://www.teamup.com/" TargetMode="External"/><Relationship Id="rId5" Type="http://schemas.openxmlformats.org/officeDocument/2006/relationships/hyperlink" Target="http://www.airbnb.ie/" TargetMode="External"/><Relationship Id="rId6" Type="http://schemas.openxmlformats.org/officeDocument/2006/relationships/hyperlink" Target="https://www.youtube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33.png"/><Relationship Id="rId8" Type="http://schemas.openxmlformats.org/officeDocument/2006/relationships/hyperlink" Target="https://www.patreon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cohealthforyouth.com/" TargetMode="External"/><Relationship Id="rId4" Type="http://schemas.openxmlformats.org/officeDocument/2006/relationships/hyperlink" Target="https://ecohealthforyouth.com/toolbox/assess-community-and-local-economy-impact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"/>
          <p:cNvGrpSpPr/>
          <p:nvPr/>
        </p:nvGrpSpPr>
        <p:grpSpPr>
          <a:xfrm>
            <a:off x="0" y="0"/>
            <a:ext cx="7556906" cy="10680699"/>
            <a:chOff x="0" y="0"/>
            <a:chExt cx="7556906" cy="10680699"/>
          </a:xfrm>
        </p:grpSpPr>
        <p:pic>
          <p:nvPicPr>
            <p:cNvPr id="62" name="Google Shape;6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636164"/>
              <a:ext cx="6589957" cy="904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72130" y="10109220"/>
              <a:ext cx="1486118" cy="315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34922" y="9524445"/>
              <a:ext cx="1244047" cy="43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9589" y="0"/>
              <a:ext cx="5920495" cy="2543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3629826"/>
              <a:ext cx="4786171" cy="5479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"/>
            <p:cNvSpPr/>
            <p:nvPr/>
          </p:nvSpPr>
          <p:spPr>
            <a:xfrm>
              <a:off x="4315866" y="2993807"/>
              <a:ext cx="3241040" cy="28575"/>
            </a:xfrm>
            <a:custGeom>
              <a:rect b="b" l="l" r="r" t="t"/>
              <a:pathLst>
                <a:path extrusionOk="0" h="28575" w="3241040">
                  <a:moveTo>
                    <a:pt x="3240633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240633" y="0"/>
                  </a:lnTo>
                  <a:lnTo>
                    <a:pt x="3240633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4897545"/>
              <a:ext cx="3695858" cy="4087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1"/>
          <p:cNvSpPr txBox="1"/>
          <p:nvPr/>
        </p:nvSpPr>
        <p:spPr>
          <a:xfrm>
            <a:off x="284530" y="2122716"/>
            <a:ext cx="6856730" cy="702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Ridurre al minimo l'impatto sulla comunità e sull'economia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350" rtl="0" algn="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locale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>
            <p:ph type="title"/>
          </p:nvPr>
        </p:nvSpPr>
        <p:spPr>
          <a:xfrm>
            <a:off x="4729264" y="2971266"/>
            <a:ext cx="2391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16824"/>
                </a:solidFill>
              </a:rPr>
              <a:t>Salute e benessere</a:t>
            </a:r>
            <a:endParaRPr sz="2400"/>
          </a:p>
        </p:txBody>
      </p:sp>
      <p:sp>
        <p:nvSpPr>
          <p:cNvPr id="71" name="Google Shape;71;p1"/>
          <p:cNvSpPr txBox="1"/>
          <p:nvPr/>
        </p:nvSpPr>
        <p:spPr>
          <a:xfrm>
            <a:off x="4893309" y="3440023"/>
            <a:ext cx="2472690" cy="307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Include strumenti digitali!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3113404" y="7260107"/>
            <a:ext cx="4442460" cy="255904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6080" rtl="0" algn="l">
              <a:lnSpc>
                <a:spcPct val="1151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474344" y="9800183"/>
            <a:ext cx="6165215" cy="800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20573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13665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2"/>
          <p:cNvGrpSpPr/>
          <p:nvPr/>
        </p:nvGrpSpPr>
        <p:grpSpPr>
          <a:xfrm>
            <a:off x="0" y="0"/>
            <a:ext cx="7556499" cy="9742471"/>
            <a:chOff x="0" y="0"/>
            <a:chExt cx="7556499" cy="9742471"/>
          </a:xfrm>
        </p:grpSpPr>
        <p:pic>
          <p:nvPicPr>
            <p:cNvPr id="79" name="Google Shape;7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2"/>
            <p:cNvSpPr/>
            <p:nvPr/>
          </p:nvSpPr>
          <p:spPr>
            <a:xfrm>
              <a:off x="0" y="3138471"/>
              <a:ext cx="5784215" cy="6604000"/>
            </a:xfrm>
            <a:custGeom>
              <a:rect b="b" l="l" r="r" t="t"/>
              <a:pathLst>
                <a:path extrusionOk="0" h="6604000" w="5784215">
                  <a:moveTo>
                    <a:pt x="2794427" y="12700"/>
                  </a:moveTo>
                  <a:lnTo>
                    <a:pt x="2148774" y="12700"/>
                  </a:lnTo>
                  <a:lnTo>
                    <a:pt x="2199668" y="0"/>
                  </a:lnTo>
                  <a:lnTo>
                    <a:pt x="2746809" y="0"/>
                  </a:lnTo>
                  <a:lnTo>
                    <a:pt x="2794427" y="12700"/>
                  </a:lnTo>
                  <a:close/>
                </a:path>
                <a:path extrusionOk="0" h="6604000" w="5784215">
                  <a:moveTo>
                    <a:pt x="2982884" y="38100"/>
                  </a:moveTo>
                  <a:lnTo>
                    <a:pt x="1947461" y="38100"/>
                  </a:lnTo>
                  <a:lnTo>
                    <a:pt x="2047654" y="12700"/>
                  </a:lnTo>
                  <a:lnTo>
                    <a:pt x="2841848" y="12700"/>
                  </a:lnTo>
                  <a:lnTo>
                    <a:pt x="2889068" y="25400"/>
                  </a:lnTo>
                  <a:lnTo>
                    <a:pt x="2936081" y="25400"/>
                  </a:lnTo>
                  <a:lnTo>
                    <a:pt x="2982884" y="38100"/>
                  </a:lnTo>
                  <a:close/>
                </a:path>
                <a:path extrusionOk="0" h="6604000" w="5784215">
                  <a:moveTo>
                    <a:pt x="3121978" y="63500"/>
                  </a:moveTo>
                  <a:lnTo>
                    <a:pt x="1799011" y="63500"/>
                  </a:lnTo>
                  <a:lnTo>
                    <a:pt x="1897726" y="38100"/>
                  </a:lnTo>
                  <a:lnTo>
                    <a:pt x="3029471" y="38100"/>
                  </a:lnTo>
                  <a:lnTo>
                    <a:pt x="3121978" y="63500"/>
                  </a:lnTo>
                  <a:close/>
                </a:path>
                <a:path extrusionOk="0" h="6604000" w="5784215">
                  <a:moveTo>
                    <a:pt x="3075837" y="6553200"/>
                  </a:moveTo>
                  <a:lnTo>
                    <a:pt x="1848242" y="6553200"/>
                  </a:lnTo>
                  <a:lnTo>
                    <a:pt x="1321985" y="6413500"/>
                  </a:lnTo>
                  <a:lnTo>
                    <a:pt x="1275937" y="6388100"/>
                  </a:lnTo>
                  <a:lnTo>
                    <a:pt x="1230212" y="6375400"/>
                  </a:lnTo>
                  <a:lnTo>
                    <a:pt x="1184817" y="6350000"/>
                  </a:lnTo>
                  <a:lnTo>
                    <a:pt x="1139758" y="6337300"/>
                  </a:lnTo>
                  <a:lnTo>
                    <a:pt x="1095038" y="6311900"/>
                  </a:lnTo>
                  <a:lnTo>
                    <a:pt x="1050666" y="6299200"/>
                  </a:lnTo>
                  <a:lnTo>
                    <a:pt x="962987" y="6248400"/>
                  </a:lnTo>
                  <a:lnTo>
                    <a:pt x="919689" y="6235700"/>
                  </a:lnTo>
                  <a:lnTo>
                    <a:pt x="792042" y="6159500"/>
                  </a:lnTo>
                  <a:lnTo>
                    <a:pt x="667877" y="6083300"/>
                  </a:lnTo>
                  <a:lnTo>
                    <a:pt x="547350" y="6007100"/>
                  </a:lnTo>
                  <a:lnTo>
                    <a:pt x="469098" y="5956300"/>
                  </a:lnTo>
                  <a:lnTo>
                    <a:pt x="430619" y="5918200"/>
                  </a:lnTo>
                  <a:lnTo>
                    <a:pt x="354982" y="5867400"/>
                  </a:lnTo>
                  <a:lnTo>
                    <a:pt x="317836" y="5829300"/>
                  </a:lnTo>
                  <a:lnTo>
                    <a:pt x="281147" y="5803900"/>
                  </a:lnTo>
                  <a:lnTo>
                    <a:pt x="244919" y="5765800"/>
                  </a:lnTo>
                  <a:lnTo>
                    <a:pt x="209159" y="5740400"/>
                  </a:lnTo>
                  <a:lnTo>
                    <a:pt x="173872" y="5702300"/>
                  </a:lnTo>
                  <a:lnTo>
                    <a:pt x="139064" y="5664200"/>
                  </a:lnTo>
                  <a:lnTo>
                    <a:pt x="104741" y="5638800"/>
                  </a:lnTo>
                  <a:lnTo>
                    <a:pt x="0" y="5524500"/>
                  </a:lnTo>
                  <a:lnTo>
                    <a:pt x="0" y="1079500"/>
                  </a:lnTo>
                  <a:lnTo>
                    <a:pt x="104741" y="965200"/>
                  </a:lnTo>
                  <a:lnTo>
                    <a:pt x="139064" y="927100"/>
                  </a:lnTo>
                  <a:lnTo>
                    <a:pt x="173872" y="889000"/>
                  </a:lnTo>
                  <a:lnTo>
                    <a:pt x="209159" y="863600"/>
                  </a:lnTo>
                  <a:lnTo>
                    <a:pt x="244919" y="825500"/>
                  </a:lnTo>
                  <a:lnTo>
                    <a:pt x="281147" y="800100"/>
                  </a:lnTo>
                  <a:lnTo>
                    <a:pt x="317836" y="762000"/>
                  </a:lnTo>
                  <a:lnTo>
                    <a:pt x="392577" y="711200"/>
                  </a:lnTo>
                  <a:lnTo>
                    <a:pt x="430619" y="673100"/>
                  </a:lnTo>
                  <a:lnTo>
                    <a:pt x="469098" y="647700"/>
                  </a:lnTo>
                  <a:lnTo>
                    <a:pt x="547350" y="596900"/>
                  </a:lnTo>
                  <a:lnTo>
                    <a:pt x="587112" y="558800"/>
                  </a:lnTo>
                  <a:lnTo>
                    <a:pt x="667877" y="508000"/>
                  </a:lnTo>
                  <a:lnTo>
                    <a:pt x="792042" y="431800"/>
                  </a:lnTo>
                  <a:lnTo>
                    <a:pt x="834211" y="419100"/>
                  </a:lnTo>
                  <a:lnTo>
                    <a:pt x="876763" y="393700"/>
                  </a:lnTo>
                  <a:lnTo>
                    <a:pt x="1006648" y="317500"/>
                  </a:lnTo>
                  <a:lnTo>
                    <a:pt x="1050666" y="304800"/>
                  </a:lnTo>
                  <a:lnTo>
                    <a:pt x="1095038" y="279400"/>
                  </a:lnTo>
                  <a:lnTo>
                    <a:pt x="1139758" y="266700"/>
                  </a:lnTo>
                  <a:lnTo>
                    <a:pt x="1184817" y="241300"/>
                  </a:lnTo>
                  <a:lnTo>
                    <a:pt x="1230212" y="228600"/>
                  </a:lnTo>
                  <a:lnTo>
                    <a:pt x="1275937" y="203200"/>
                  </a:lnTo>
                  <a:lnTo>
                    <a:pt x="1415030" y="165100"/>
                  </a:lnTo>
                  <a:lnTo>
                    <a:pt x="1462015" y="139700"/>
                  </a:lnTo>
                  <a:lnTo>
                    <a:pt x="1750041" y="63500"/>
                  </a:lnTo>
                  <a:lnTo>
                    <a:pt x="3167889" y="63500"/>
                  </a:lnTo>
                  <a:lnTo>
                    <a:pt x="3569961" y="177800"/>
                  </a:lnTo>
                  <a:lnTo>
                    <a:pt x="3613312" y="203200"/>
                  </a:lnTo>
                  <a:lnTo>
                    <a:pt x="3699162" y="228600"/>
                  </a:lnTo>
                  <a:lnTo>
                    <a:pt x="3741653" y="254000"/>
                  </a:lnTo>
                  <a:lnTo>
                    <a:pt x="3825738" y="279400"/>
                  </a:lnTo>
                  <a:lnTo>
                    <a:pt x="3908602" y="330200"/>
                  </a:lnTo>
                  <a:lnTo>
                    <a:pt x="3949563" y="342900"/>
                  </a:lnTo>
                  <a:lnTo>
                    <a:pt x="3990202" y="368300"/>
                  </a:lnTo>
                  <a:lnTo>
                    <a:pt x="4030519" y="381000"/>
                  </a:lnTo>
                  <a:lnTo>
                    <a:pt x="4149469" y="457200"/>
                  </a:lnTo>
                  <a:lnTo>
                    <a:pt x="4188438" y="469900"/>
                  </a:lnTo>
                  <a:lnTo>
                    <a:pt x="4303234" y="546100"/>
                  </a:lnTo>
                  <a:lnTo>
                    <a:pt x="4377957" y="596900"/>
                  </a:lnTo>
                  <a:lnTo>
                    <a:pt x="4451192" y="647700"/>
                  </a:lnTo>
                  <a:lnTo>
                    <a:pt x="4487238" y="685800"/>
                  </a:lnTo>
                  <a:lnTo>
                    <a:pt x="4558169" y="736600"/>
                  </a:lnTo>
                  <a:lnTo>
                    <a:pt x="4593042" y="762000"/>
                  </a:lnTo>
                  <a:lnTo>
                    <a:pt x="4627514" y="800100"/>
                  </a:lnTo>
                  <a:lnTo>
                    <a:pt x="4695235" y="850900"/>
                  </a:lnTo>
                  <a:lnTo>
                    <a:pt x="4728476" y="889000"/>
                  </a:lnTo>
                  <a:lnTo>
                    <a:pt x="4761298" y="914400"/>
                  </a:lnTo>
                  <a:lnTo>
                    <a:pt x="4793694" y="939800"/>
                  </a:lnTo>
                  <a:lnTo>
                    <a:pt x="4825663" y="977900"/>
                  </a:lnTo>
                  <a:lnTo>
                    <a:pt x="4857196" y="1016000"/>
                  </a:lnTo>
                  <a:lnTo>
                    <a:pt x="4888291" y="1041400"/>
                  </a:lnTo>
                  <a:lnTo>
                    <a:pt x="4918942" y="1079500"/>
                  </a:lnTo>
                  <a:lnTo>
                    <a:pt x="4949144" y="1104900"/>
                  </a:lnTo>
                  <a:lnTo>
                    <a:pt x="4978894" y="1143000"/>
                  </a:lnTo>
                  <a:lnTo>
                    <a:pt x="5008186" y="1181100"/>
                  </a:lnTo>
                  <a:lnTo>
                    <a:pt x="5037015" y="1206500"/>
                  </a:lnTo>
                  <a:lnTo>
                    <a:pt x="5065377" y="1244600"/>
                  </a:lnTo>
                  <a:lnTo>
                    <a:pt x="5093267" y="1282700"/>
                  </a:lnTo>
                  <a:lnTo>
                    <a:pt x="5120680" y="1320800"/>
                  </a:lnTo>
                  <a:lnTo>
                    <a:pt x="5147612" y="1358900"/>
                  </a:lnTo>
                  <a:lnTo>
                    <a:pt x="5174057" y="1397000"/>
                  </a:lnTo>
                  <a:lnTo>
                    <a:pt x="5200010" y="1422400"/>
                  </a:lnTo>
                  <a:lnTo>
                    <a:pt x="5225470" y="1460500"/>
                  </a:lnTo>
                  <a:lnTo>
                    <a:pt x="5250427" y="1498600"/>
                  </a:lnTo>
                  <a:lnTo>
                    <a:pt x="5274879" y="1536700"/>
                  </a:lnTo>
                  <a:lnTo>
                    <a:pt x="5298823" y="1574800"/>
                  </a:lnTo>
                  <a:lnTo>
                    <a:pt x="5322251" y="1612900"/>
                  </a:lnTo>
                  <a:lnTo>
                    <a:pt x="5345159" y="1651000"/>
                  </a:lnTo>
                  <a:lnTo>
                    <a:pt x="5367544" y="1701800"/>
                  </a:lnTo>
                  <a:lnTo>
                    <a:pt x="5389398" y="1739900"/>
                  </a:lnTo>
                  <a:lnTo>
                    <a:pt x="5410720" y="1778000"/>
                  </a:lnTo>
                  <a:lnTo>
                    <a:pt x="5431502" y="1816100"/>
                  </a:lnTo>
                  <a:lnTo>
                    <a:pt x="5451743" y="1854200"/>
                  </a:lnTo>
                  <a:lnTo>
                    <a:pt x="5471434" y="1892300"/>
                  </a:lnTo>
                  <a:lnTo>
                    <a:pt x="5490573" y="1943100"/>
                  </a:lnTo>
                  <a:lnTo>
                    <a:pt x="5509155" y="1981200"/>
                  </a:lnTo>
                  <a:lnTo>
                    <a:pt x="5527174" y="2019300"/>
                  </a:lnTo>
                  <a:lnTo>
                    <a:pt x="5544625" y="2070100"/>
                  </a:lnTo>
                  <a:lnTo>
                    <a:pt x="5561506" y="2108200"/>
                  </a:lnTo>
                  <a:lnTo>
                    <a:pt x="5577809" y="2146300"/>
                  </a:lnTo>
                  <a:lnTo>
                    <a:pt x="5593532" y="2197100"/>
                  </a:lnTo>
                  <a:lnTo>
                    <a:pt x="5608670" y="2235200"/>
                  </a:lnTo>
                  <a:lnTo>
                    <a:pt x="5623216" y="2286000"/>
                  </a:lnTo>
                  <a:lnTo>
                    <a:pt x="5637167" y="2324100"/>
                  </a:lnTo>
                  <a:lnTo>
                    <a:pt x="5650517" y="2374900"/>
                  </a:lnTo>
                  <a:lnTo>
                    <a:pt x="5663262" y="2413000"/>
                  </a:lnTo>
                  <a:lnTo>
                    <a:pt x="5675398" y="2463800"/>
                  </a:lnTo>
                  <a:lnTo>
                    <a:pt x="5686919" y="2501900"/>
                  </a:lnTo>
                  <a:lnTo>
                    <a:pt x="5697821" y="2552700"/>
                  </a:lnTo>
                  <a:lnTo>
                    <a:pt x="5708100" y="2590800"/>
                  </a:lnTo>
                  <a:lnTo>
                    <a:pt x="5717749" y="2641600"/>
                  </a:lnTo>
                  <a:lnTo>
                    <a:pt x="5726765" y="2679700"/>
                  </a:lnTo>
                  <a:lnTo>
                    <a:pt x="5735142" y="2730500"/>
                  </a:lnTo>
                  <a:lnTo>
                    <a:pt x="5742876" y="2781300"/>
                  </a:lnTo>
                  <a:lnTo>
                    <a:pt x="5749964" y="2819400"/>
                  </a:lnTo>
                  <a:lnTo>
                    <a:pt x="5756399" y="2870200"/>
                  </a:lnTo>
                  <a:lnTo>
                    <a:pt x="5762176" y="2921000"/>
                  </a:lnTo>
                  <a:lnTo>
                    <a:pt x="5767292" y="2959100"/>
                  </a:lnTo>
                  <a:lnTo>
                    <a:pt x="5771741" y="3009900"/>
                  </a:lnTo>
                  <a:lnTo>
                    <a:pt x="5775519" y="3060700"/>
                  </a:lnTo>
                  <a:lnTo>
                    <a:pt x="5778620" y="3111500"/>
                  </a:lnTo>
                  <a:lnTo>
                    <a:pt x="5781040" y="3149600"/>
                  </a:lnTo>
                  <a:lnTo>
                    <a:pt x="5782774" y="3200400"/>
                  </a:lnTo>
                  <a:lnTo>
                    <a:pt x="5783820" y="3251200"/>
                  </a:lnTo>
                  <a:lnTo>
                    <a:pt x="5784169" y="3302000"/>
                  </a:lnTo>
                  <a:lnTo>
                    <a:pt x="5783820" y="3352800"/>
                  </a:lnTo>
                  <a:lnTo>
                    <a:pt x="5782774" y="3390900"/>
                  </a:lnTo>
                  <a:lnTo>
                    <a:pt x="5781040" y="3441700"/>
                  </a:lnTo>
                  <a:lnTo>
                    <a:pt x="5778620" y="3492500"/>
                  </a:lnTo>
                  <a:lnTo>
                    <a:pt x="5775519" y="3543300"/>
                  </a:lnTo>
                  <a:lnTo>
                    <a:pt x="5771741" y="3581400"/>
                  </a:lnTo>
                  <a:lnTo>
                    <a:pt x="5767292" y="3632200"/>
                  </a:lnTo>
                  <a:lnTo>
                    <a:pt x="5762176" y="3683000"/>
                  </a:lnTo>
                  <a:lnTo>
                    <a:pt x="5756399" y="3733800"/>
                  </a:lnTo>
                  <a:lnTo>
                    <a:pt x="5749964" y="3771900"/>
                  </a:lnTo>
                  <a:lnTo>
                    <a:pt x="5742876" y="3822700"/>
                  </a:lnTo>
                  <a:lnTo>
                    <a:pt x="5735142" y="3873500"/>
                  </a:lnTo>
                  <a:lnTo>
                    <a:pt x="5726765" y="3911600"/>
                  </a:lnTo>
                  <a:lnTo>
                    <a:pt x="5717749" y="3962400"/>
                  </a:lnTo>
                  <a:lnTo>
                    <a:pt x="5708100" y="4000500"/>
                  </a:lnTo>
                  <a:lnTo>
                    <a:pt x="5697821" y="4051300"/>
                  </a:lnTo>
                  <a:lnTo>
                    <a:pt x="5686919" y="4102100"/>
                  </a:lnTo>
                  <a:lnTo>
                    <a:pt x="5675398" y="4140200"/>
                  </a:lnTo>
                  <a:lnTo>
                    <a:pt x="5663262" y="4191000"/>
                  </a:lnTo>
                  <a:lnTo>
                    <a:pt x="5650517" y="4229100"/>
                  </a:lnTo>
                  <a:lnTo>
                    <a:pt x="5637167" y="4279900"/>
                  </a:lnTo>
                  <a:lnTo>
                    <a:pt x="5623216" y="4318000"/>
                  </a:lnTo>
                  <a:lnTo>
                    <a:pt x="5608670" y="4356100"/>
                  </a:lnTo>
                  <a:lnTo>
                    <a:pt x="5593532" y="4406900"/>
                  </a:lnTo>
                  <a:lnTo>
                    <a:pt x="5577809" y="4445000"/>
                  </a:lnTo>
                  <a:lnTo>
                    <a:pt x="5561506" y="4495800"/>
                  </a:lnTo>
                  <a:lnTo>
                    <a:pt x="5544625" y="4533900"/>
                  </a:lnTo>
                  <a:lnTo>
                    <a:pt x="5527174" y="4572000"/>
                  </a:lnTo>
                  <a:lnTo>
                    <a:pt x="5509155" y="4622800"/>
                  </a:lnTo>
                  <a:lnTo>
                    <a:pt x="5490573" y="4660900"/>
                  </a:lnTo>
                  <a:lnTo>
                    <a:pt x="5471434" y="4699000"/>
                  </a:lnTo>
                  <a:lnTo>
                    <a:pt x="5451743" y="4737100"/>
                  </a:lnTo>
                  <a:lnTo>
                    <a:pt x="5431502" y="4787900"/>
                  </a:lnTo>
                  <a:lnTo>
                    <a:pt x="5410720" y="4826000"/>
                  </a:lnTo>
                  <a:lnTo>
                    <a:pt x="5389398" y="4864100"/>
                  </a:lnTo>
                  <a:lnTo>
                    <a:pt x="5367544" y="4902200"/>
                  </a:lnTo>
                  <a:lnTo>
                    <a:pt x="5345159" y="4940300"/>
                  </a:lnTo>
                  <a:lnTo>
                    <a:pt x="5322251" y="4978400"/>
                  </a:lnTo>
                  <a:lnTo>
                    <a:pt x="5298823" y="5016500"/>
                  </a:lnTo>
                  <a:lnTo>
                    <a:pt x="5274879" y="5054600"/>
                  </a:lnTo>
                  <a:lnTo>
                    <a:pt x="5250427" y="5092700"/>
                  </a:lnTo>
                  <a:lnTo>
                    <a:pt x="5225470" y="5130800"/>
                  </a:lnTo>
                  <a:lnTo>
                    <a:pt x="5200010" y="5168900"/>
                  </a:lnTo>
                  <a:lnTo>
                    <a:pt x="5174057" y="5207000"/>
                  </a:lnTo>
                  <a:lnTo>
                    <a:pt x="5147612" y="5245100"/>
                  </a:lnTo>
                  <a:lnTo>
                    <a:pt x="5120680" y="5283200"/>
                  </a:lnTo>
                  <a:lnTo>
                    <a:pt x="5093267" y="5321300"/>
                  </a:lnTo>
                  <a:lnTo>
                    <a:pt x="5065377" y="5346700"/>
                  </a:lnTo>
                  <a:lnTo>
                    <a:pt x="5037015" y="5384800"/>
                  </a:lnTo>
                  <a:lnTo>
                    <a:pt x="5008186" y="5422900"/>
                  </a:lnTo>
                  <a:lnTo>
                    <a:pt x="4978894" y="5461000"/>
                  </a:lnTo>
                  <a:lnTo>
                    <a:pt x="4949144" y="5486400"/>
                  </a:lnTo>
                  <a:lnTo>
                    <a:pt x="4918942" y="5524500"/>
                  </a:lnTo>
                  <a:lnTo>
                    <a:pt x="4888291" y="5549900"/>
                  </a:lnTo>
                  <a:lnTo>
                    <a:pt x="4857196" y="5588000"/>
                  </a:lnTo>
                  <a:lnTo>
                    <a:pt x="4825663" y="5626100"/>
                  </a:lnTo>
                  <a:lnTo>
                    <a:pt x="4793694" y="5651500"/>
                  </a:lnTo>
                  <a:lnTo>
                    <a:pt x="4761298" y="5689600"/>
                  </a:lnTo>
                  <a:lnTo>
                    <a:pt x="4695235" y="5740400"/>
                  </a:lnTo>
                  <a:lnTo>
                    <a:pt x="4661580" y="5778500"/>
                  </a:lnTo>
                  <a:lnTo>
                    <a:pt x="4593042" y="5829300"/>
                  </a:lnTo>
                  <a:lnTo>
                    <a:pt x="4558169" y="5867400"/>
                  </a:lnTo>
                  <a:lnTo>
                    <a:pt x="4487238" y="5918200"/>
                  </a:lnTo>
                  <a:lnTo>
                    <a:pt x="4414764" y="5969000"/>
                  </a:lnTo>
                  <a:lnTo>
                    <a:pt x="4340780" y="6019800"/>
                  </a:lnTo>
                  <a:lnTo>
                    <a:pt x="4227057" y="6096000"/>
                  </a:lnTo>
                  <a:lnTo>
                    <a:pt x="4110156" y="6172200"/>
                  </a:lnTo>
                  <a:lnTo>
                    <a:pt x="4070505" y="6184900"/>
                  </a:lnTo>
                  <a:lnTo>
                    <a:pt x="3990202" y="6235700"/>
                  </a:lnTo>
                  <a:lnTo>
                    <a:pt x="3949563" y="6248400"/>
                  </a:lnTo>
                  <a:lnTo>
                    <a:pt x="3867325" y="6299200"/>
                  </a:lnTo>
                  <a:lnTo>
                    <a:pt x="3825738" y="6311900"/>
                  </a:lnTo>
                  <a:lnTo>
                    <a:pt x="3783846" y="6337300"/>
                  </a:lnTo>
                  <a:lnTo>
                    <a:pt x="3699162" y="6362700"/>
                  </a:lnTo>
                  <a:lnTo>
                    <a:pt x="3656381" y="6388100"/>
                  </a:lnTo>
                  <a:lnTo>
                    <a:pt x="3482432" y="6438900"/>
                  </a:lnTo>
                  <a:lnTo>
                    <a:pt x="3438263" y="6464300"/>
                  </a:lnTo>
                  <a:lnTo>
                    <a:pt x="3304195" y="6502400"/>
                  </a:lnTo>
                  <a:lnTo>
                    <a:pt x="3259003" y="6502400"/>
                  </a:lnTo>
                  <a:lnTo>
                    <a:pt x="3075837" y="6553200"/>
                  </a:lnTo>
                  <a:close/>
                </a:path>
                <a:path extrusionOk="0" h="6604000" w="5784215">
                  <a:moveTo>
                    <a:pt x="2889068" y="6578600"/>
                  </a:moveTo>
                  <a:lnTo>
                    <a:pt x="1997439" y="6578600"/>
                  </a:lnTo>
                  <a:lnTo>
                    <a:pt x="1897726" y="6553200"/>
                  </a:lnTo>
                  <a:lnTo>
                    <a:pt x="3029471" y="6553200"/>
                  </a:lnTo>
                  <a:lnTo>
                    <a:pt x="2982884" y="6565900"/>
                  </a:lnTo>
                  <a:lnTo>
                    <a:pt x="2936081" y="6565900"/>
                  </a:lnTo>
                  <a:lnTo>
                    <a:pt x="2889068" y="6578600"/>
                  </a:lnTo>
                  <a:close/>
                </a:path>
                <a:path extrusionOk="0" h="6604000" w="5784215">
                  <a:moveTo>
                    <a:pt x="2794427" y="6591300"/>
                  </a:moveTo>
                  <a:lnTo>
                    <a:pt x="2098101" y="6591300"/>
                  </a:lnTo>
                  <a:lnTo>
                    <a:pt x="2047654" y="6578600"/>
                  </a:lnTo>
                  <a:lnTo>
                    <a:pt x="2841848" y="6578600"/>
                  </a:lnTo>
                  <a:lnTo>
                    <a:pt x="2794427" y="6591300"/>
                  </a:lnTo>
                  <a:close/>
                </a:path>
                <a:path extrusionOk="0" h="6604000" w="5784215">
                  <a:moveTo>
                    <a:pt x="2651001" y="6604000"/>
                  </a:moveTo>
                  <a:lnTo>
                    <a:pt x="2250775" y="6604000"/>
                  </a:lnTo>
                  <a:lnTo>
                    <a:pt x="2199668" y="6591300"/>
                  </a:lnTo>
                  <a:lnTo>
                    <a:pt x="2698999" y="6591300"/>
                  </a:lnTo>
                  <a:lnTo>
                    <a:pt x="2651001" y="6604000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0" y="2843321"/>
              <a:ext cx="3766820" cy="28575"/>
            </a:xfrm>
            <a:custGeom>
              <a:rect b="b" l="l" r="r" t="t"/>
              <a:pathLst>
                <a:path extrusionOk="0" h="28575" w="3766820">
                  <a:moveTo>
                    <a:pt x="3766739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766739" y="0"/>
                  </a:lnTo>
                  <a:lnTo>
                    <a:pt x="3766739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" name="Google Shape;8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3" y="0"/>
              <a:ext cx="4275309" cy="2069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2"/>
            <p:cNvSpPr/>
            <p:nvPr/>
          </p:nvSpPr>
          <p:spPr>
            <a:xfrm>
              <a:off x="621850" y="5508385"/>
              <a:ext cx="3705860" cy="1776730"/>
            </a:xfrm>
            <a:custGeom>
              <a:rect b="b" l="l" r="r" t="t"/>
              <a:pathLst>
                <a:path extrusionOk="0" h="1776729" w="3705860">
                  <a:moveTo>
                    <a:pt x="1746" y="0"/>
                  </a:moveTo>
                  <a:lnTo>
                    <a:pt x="3704075" y="0"/>
                  </a:lnTo>
                </a:path>
                <a:path extrusionOk="0" h="1776729" w="3705860">
                  <a:moveTo>
                    <a:pt x="0" y="592073"/>
                  </a:moveTo>
                  <a:lnTo>
                    <a:pt x="3705821" y="592073"/>
                  </a:lnTo>
                </a:path>
                <a:path extrusionOk="0" h="1776729" w="3705860">
                  <a:moveTo>
                    <a:pt x="1746" y="1184147"/>
                  </a:moveTo>
                  <a:lnTo>
                    <a:pt x="3704075" y="1184147"/>
                  </a:lnTo>
                </a:path>
                <a:path extrusionOk="0" h="1776729" w="3705860">
                  <a:moveTo>
                    <a:pt x="1746" y="1776222"/>
                  </a:moveTo>
                  <a:lnTo>
                    <a:pt x="3704075" y="1776222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5" name="Google Shape;85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05348" y="0"/>
              <a:ext cx="2351151" cy="2840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2"/>
            <p:cNvSpPr/>
            <p:nvPr/>
          </p:nvSpPr>
          <p:spPr>
            <a:xfrm>
              <a:off x="623597" y="4916311"/>
              <a:ext cx="3719195" cy="3511550"/>
            </a:xfrm>
            <a:custGeom>
              <a:rect b="b" l="l" r="r" t="t"/>
              <a:pathLst>
                <a:path extrusionOk="0" h="3511550" w="3719195">
                  <a:moveTo>
                    <a:pt x="0" y="0"/>
                  </a:moveTo>
                  <a:lnTo>
                    <a:pt x="3702327" y="0"/>
                  </a:lnTo>
                </a:path>
                <a:path extrusionOk="0" h="3511550" w="3719195">
                  <a:moveTo>
                    <a:pt x="16326" y="2919222"/>
                  </a:moveTo>
                  <a:lnTo>
                    <a:pt x="3718655" y="2919222"/>
                  </a:lnTo>
                </a:path>
                <a:path extrusionOk="0" h="3511550" w="3719195">
                  <a:moveTo>
                    <a:pt x="16326" y="3511298"/>
                  </a:moveTo>
                  <a:lnTo>
                    <a:pt x="3718655" y="3511298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2"/>
          <p:cNvSpPr txBox="1"/>
          <p:nvPr/>
        </p:nvSpPr>
        <p:spPr>
          <a:xfrm>
            <a:off x="0" y="8862707"/>
            <a:ext cx="3833495" cy="359410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377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 txBox="1"/>
          <p:nvPr>
            <p:ph type="title"/>
          </p:nvPr>
        </p:nvSpPr>
        <p:spPr>
          <a:xfrm>
            <a:off x="390525" y="2214041"/>
            <a:ext cx="1610995" cy="490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8AC03B"/>
                </a:solidFill>
              </a:rPr>
              <a:t>Contenuti</a:t>
            </a:r>
            <a:endParaRPr sz="3050"/>
          </a:p>
        </p:txBody>
      </p:sp>
      <p:sp>
        <p:nvSpPr>
          <p:cNvPr id="89" name="Google Shape;89;p2"/>
          <p:cNvSpPr txBox="1"/>
          <p:nvPr/>
        </p:nvSpPr>
        <p:spPr>
          <a:xfrm>
            <a:off x="612140" y="3644937"/>
            <a:ext cx="399415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Idee per la salute e il benessere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331600" y="4515900"/>
            <a:ext cx="38334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2400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Programmi e workshop per la comunità</a:t>
            </a:r>
            <a:endParaRPr sz="16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400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Attività comunitarie ed esercizio fisico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331600" y="5496575"/>
            <a:ext cx="3833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Workshop di Mindfulness e </a:t>
            </a:r>
            <a:r>
              <a:rPr lang="en-US" sz="16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connessione con la natura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331594" y="6252222"/>
            <a:ext cx="2480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Risorsa per la salute mentale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747394" y="7422743"/>
            <a:ext cx="4210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854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	</a:t>
            </a:r>
            <a:r>
              <a:rPr baseline="30000" lang="en-US" sz="24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Passeggiate guidate di terapia della natura</a:t>
            </a:r>
            <a:endParaRPr baseline="30000" sz="247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348105" y="7796530"/>
            <a:ext cx="16065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Bagni nella foresta (Shinrin-Yoku)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63269" y="8448408"/>
            <a:ext cx="189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348104" y="8423008"/>
            <a:ext cx="25731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Strumenti digitali per uno stile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348104" y="8673858"/>
            <a:ext cx="2101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vita sano ed ecologico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390525" y="9440494"/>
            <a:ext cx="503364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marR="508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nellesclusivo interesse e scopo 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53569" y="9542894"/>
            <a:ext cx="1285310" cy="2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47699" y="4325467"/>
            <a:ext cx="189865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47699" y="4714100"/>
            <a:ext cx="189865" cy="1110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747699" y="6028664"/>
            <a:ext cx="1899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64019" y="7948524"/>
            <a:ext cx="189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295400" y="6705600"/>
            <a:ext cx="3000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spcBef>
                <a:spcPts val="345"/>
              </a:spcBef>
              <a:spcAft>
                <a:spcPts val="0"/>
              </a:spcAft>
              <a:buNone/>
            </a:pPr>
            <a:r>
              <a:rPr lang="en-US" sz="16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Iniziative di benessere nell'orto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3"/>
          <p:cNvGrpSpPr/>
          <p:nvPr/>
        </p:nvGrpSpPr>
        <p:grpSpPr>
          <a:xfrm>
            <a:off x="0" y="0"/>
            <a:ext cx="7556499" cy="4956649"/>
            <a:chOff x="0" y="0"/>
            <a:chExt cx="7556499" cy="4956649"/>
          </a:xfrm>
        </p:grpSpPr>
        <p:sp>
          <p:nvSpPr>
            <p:cNvPr id="110" name="Google Shape;110;p3"/>
            <p:cNvSpPr/>
            <p:nvPr/>
          </p:nvSpPr>
          <p:spPr>
            <a:xfrm>
              <a:off x="0" y="0"/>
              <a:ext cx="5040630" cy="2258060"/>
            </a:xfrm>
            <a:custGeom>
              <a:rect b="b" l="l" r="r" t="t"/>
              <a:pathLst>
                <a:path extrusionOk="0" h="2258060" w="5040630">
                  <a:moveTo>
                    <a:pt x="4758047" y="2257663"/>
                  </a:moveTo>
                  <a:lnTo>
                    <a:pt x="0" y="2257663"/>
                  </a:lnTo>
                  <a:lnTo>
                    <a:pt x="0" y="0"/>
                  </a:lnTo>
                  <a:lnTo>
                    <a:pt x="5040605" y="0"/>
                  </a:lnTo>
                  <a:lnTo>
                    <a:pt x="4930124" y="147743"/>
                  </a:lnTo>
                  <a:lnTo>
                    <a:pt x="4903668" y="187855"/>
                  </a:lnTo>
                  <a:lnTo>
                    <a:pt x="4878087" y="228584"/>
                  </a:lnTo>
                  <a:lnTo>
                    <a:pt x="4853394" y="269913"/>
                  </a:lnTo>
                  <a:lnTo>
                    <a:pt x="4829600" y="311833"/>
                  </a:lnTo>
                  <a:lnTo>
                    <a:pt x="4806720" y="354328"/>
                  </a:lnTo>
                  <a:lnTo>
                    <a:pt x="4784769" y="397384"/>
                  </a:lnTo>
                  <a:lnTo>
                    <a:pt x="4763756" y="440991"/>
                  </a:lnTo>
                  <a:lnTo>
                    <a:pt x="4743699" y="485134"/>
                  </a:lnTo>
                  <a:lnTo>
                    <a:pt x="4724610" y="529797"/>
                  </a:lnTo>
                  <a:lnTo>
                    <a:pt x="4706501" y="574972"/>
                  </a:lnTo>
                  <a:lnTo>
                    <a:pt x="4689386" y="620640"/>
                  </a:lnTo>
                  <a:lnTo>
                    <a:pt x="4673277" y="666792"/>
                  </a:lnTo>
                  <a:lnTo>
                    <a:pt x="4658191" y="713412"/>
                  </a:lnTo>
                  <a:lnTo>
                    <a:pt x="4644138" y="760488"/>
                  </a:lnTo>
                  <a:lnTo>
                    <a:pt x="4631133" y="808007"/>
                  </a:lnTo>
                  <a:lnTo>
                    <a:pt x="4619188" y="855955"/>
                  </a:lnTo>
                  <a:lnTo>
                    <a:pt x="4608317" y="904318"/>
                  </a:lnTo>
                  <a:lnTo>
                    <a:pt x="4598535" y="953083"/>
                  </a:lnTo>
                  <a:lnTo>
                    <a:pt x="4589853" y="1002236"/>
                  </a:lnTo>
                  <a:lnTo>
                    <a:pt x="4582286" y="1051767"/>
                  </a:lnTo>
                  <a:lnTo>
                    <a:pt x="4575847" y="1101659"/>
                  </a:lnTo>
                  <a:lnTo>
                    <a:pt x="4570548" y="1151898"/>
                  </a:lnTo>
                  <a:lnTo>
                    <a:pt x="4566403" y="1202475"/>
                  </a:lnTo>
                  <a:lnTo>
                    <a:pt x="4563426" y="1253373"/>
                  </a:lnTo>
                  <a:lnTo>
                    <a:pt x="4561630" y="1304580"/>
                  </a:lnTo>
                  <a:lnTo>
                    <a:pt x="4561028" y="1356082"/>
                  </a:lnTo>
                  <a:lnTo>
                    <a:pt x="4561644" y="1408156"/>
                  </a:lnTo>
                  <a:lnTo>
                    <a:pt x="4563479" y="1459926"/>
                  </a:lnTo>
                  <a:lnTo>
                    <a:pt x="4566523" y="1511381"/>
                  </a:lnTo>
                  <a:lnTo>
                    <a:pt x="4570758" y="1562507"/>
                  </a:lnTo>
                  <a:lnTo>
                    <a:pt x="4576174" y="1613288"/>
                  </a:lnTo>
                  <a:lnTo>
                    <a:pt x="4582755" y="1663712"/>
                  </a:lnTo>
                  <a:lnTo>
                    <a:pt x="4590489" y="1713764"/>
                  </a:lnTo>
                  <a:lnTo>
                    <a:pt x="4599361" y="1763433"/>
                  </a:lnTo>
                  <a:lnTo>
                    <a:pt x="4609357" y="1812701"/>
                  </a:lnTo>
                  <a:lnTo>
                    <a:pt x="4620462" y="1861559"/>
                  </a:lnTo>
                  <a:lnTo>
                    <a:pt x="4632666" y="1909989"/>
                  </a:lnTo>
                  <a:lnTo>
                    <a:pt x="4645952" y="1957978"/>
                  </a:lnTo>
                  <a:lnTo>
                    <a:pt x="4660307" y="2005514"/>
                  </a:lnTo>
                  <a:lnTo>
                    <a:pt x="4675716" y="2052583"/>
                  </a:lnTo>
                  <a:lnTo>
                    <a:pt x="4692169" y="2099168"/>
                  </a:lnTo>
                  <a:lnTo>
                    <a:pt x="4758047" y="2257663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3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" name="Google Shape;113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86452" y="2639565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0103" y="2688548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07385" y="0"/>
              <a:ext cx="2349113" cy="2840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3"/>
            <p:cNvSpPr/>
            <p:nvPr/>
          </p:nvSpPr>
          <p:spPr>
            <a:xfrm>
              <a:off x="2957233" y="296595"/>
              <a:ext cx="1162050" cy="981710"/>
            </a:xfrm>
            <a:custGeom>
              <a:rect b="b" l="l" r="r" t="t"/>
              <a:pathLst>
                <a:path extrusionOk="0" h="981710" w="1162050">
                  <a:moveTo>
                    <a:pt x="334187" y="695960"/>
                  </a:moveTo>
                  <a:lnTo>
                    <a:pt x="327698" y="694690"/>
                  </a:lnTo>
                  <a:lnTo>
                    <a:pt x="307111" y="695960"/>
                  </a:lnTo>
                  <a:lnTo>
                    <a:pt x="334187" y="695960"/>
                  </a:lnTo>
                  <a:close/>
                </a:path>
                <a:path extrusionOk="0" h="981710" w="1162050">
                  <a:moveTo>
                    <a:pt x="1161770" y="735330"/>
                  </a:moveTo>
                  <a:lnTo>
                    <a:pt x="1155674" y="699770"/>
                  </a:lnTo>
                  <a:lnTo>
                    <a:pt x="1137716" y="665480"/>
                  </a:lnTo>
                  <a:lnTo>
                    <a:pt x="1108329" y="632460"/>
                  </a:lnTo>
                  <a:lnTo>
                    <a:pt x="1093685" y="621868"/>
                  </a:lnTo>
                  <a:lnTo>
                    <a:pt x="1093685" y="735330"/>
                  </a:lnTo>
                  <a:lnTo>
                    <a:pt x="1070394" y="781050"/>
                  </a:lnTo>
                  <a:lnTo>
                    <a:pt x="1038174" y="806450"/>
                  </a:lnTo>
                  <a:lnTo>
                    <a:pt x="989482" y="833120"/>
                  </a:lnTo>
                  <a:lnTo>
                    <a:pt x="946772" y="849630"/>
                  </a:lnTo>
                  <a:lnTo>
                    <a:pt x="899985" y="863600"/>
                  </a:lnTo>
                  <a:lnTo>
                    <a:pt x="849668" y="875030"/>
                  </a:lnTo>
                  <a:lnTo>
                    <a:pt x="796378" y="882650"/>
                  </a:lnTo>
                  <a:lnTo>
                    <a:pt x="740664" y="887730"/>
                  </a:lnTo>
                  <a:lnTo>
                    <a:pt x="683094" y="889000"/>
                  </a:lnTo>
                  <a:lnTo>
                    <a:pt x="628637" y="887730"/>
                  </a:lnTo>
                  <a:lnTo>
                    <a:pt x="575983" y="883920"/>
                  </a:lnTo>
                  <a:lnTo>
                    <a:pt x="525576" y="876300"/>
                  </a:lnTo>
                  <a:lnTo>
                    <a:pt x="477888" y="867410"/>
                  </a:lnTo>
                  <a:lnTo>
                    <a:pt x="433349" y="854710"/>
                  </a:lnTo>
                  <a:lnTo>
                    <a:pt x="392430" y="840740"/>
                  </a:lnTo>
                  <a:lnTo>
                    <a:pt x="391502" y="836930"/>
                  </a:lnTo>
                  <a:lnTo>
                    <a:pt x="390398" y="833120"/>
                  </a:lnTo>
                  <a:lnTo>
                    <a:pt x="389102" y="828040"/>
                  </a:lnTo>
                  <a:lnTo>
                    <a:pt x="416572" y="801370"/>
                  </a:lnTo>
                  <a:lnTo>
                    <a:pt x="434390" y="769620"/>
                  </a:lnTo>
                  <a:lnTo>
                    <a:pt x="441579" y="735330"/>
                  </a:lnTo>
                  <a:lnTo>
                    <a:pt x="437146" y="701040"/>
                  </a:lnTo>
                  <a:lnTo>
                    <a:pt x="434898" y="695960"/>
                  </a:lnTo>
                  <a:lnTo>
                    <a:pt x="334187" y="695960"/>
                  </a:lnTo>
                  <a:lnTo>
                    <a:pt x="347167" y="698500"/>
                  </a:lnTo>
                  <a:lnTo>
                    <a:pt x="362877" y="707390"/>
                  </a:lnTo>
                  <a:lnTo>
                    <a:pt x="372211" y="721360"/>
                  </a:lnTo>
                  <a:lnTo>
                    <a:pt x="372897" y="737870"/>
                  </a:lnTo>
                  <a:lnTo>
                    <a:pt x="366064" y="754380"/>
                  </a:lnTo>
                  <a:lnTo>
                    <a:pt x="352640" y="769620"/>
                  </a:lnTo>
                  <a:lnTo>
                    <a:pt x="333603" y="783590"/>
                  </a:lnTo>
                  <a:lnTo>
                    <a:pt x="322453" y="792480"/>
                  </a:lnTo>
                  <a:lnTo>
                    <a:pt x="315772" y="805180"/>
                  </a:lnTo>
                  <a:lnTo>
                    <a:pt x="314058" y="819150"/>
                  </a:lnTo>
                  <a:lnTo>
                    <a:pt x="317766" y="833120"/>
                  </a:lnTo>
                  <a:lnTo>
                    <a:pt x="325793" y="854710"/>
                  </a:lnTo>
                  <a:lnTo>
                    <a:pt x="327825" y="876300"/>
                  </a:lnTo>
                  <a:lnTo>
                    <a:pt x="323964" y="895350"/>
                  </a:lnTo>
                  <a:lnTo>
                    <a:pt x="314299" y="908050"/>
                  </a:lnTo>
                  <a:lnTo>
                    <a:pt x="298907" y="913130"/>
                  </a:lnTo>
                  <a:lnTo>
                    <a:pt x="281228" y="910590"/>
                  </a:lnTo>
                  <a:lnTo>
                    <a:pt x="263245" y="901700"/>
                  </a:lnTo>
                  <a:lnTo>
                    <a:pt x="246913" y="889000"/>
                  </a:lnTo>
                  <a:lnTo>
                    <a:pt x="241122" y="885190"/>
                  </a:lnTo>
                  <a:lnTo>
                    <a:pt x="234696" y="881380"/>
                  </a:lnTo>
                  <a:lnTo>
                    <a:pt x="227850" y="878840"/>
                  </a:lnTo>
                  <a:lnTo>
                    <a:pt x="213728" y="878840"/>
                  </a:lnTo>
                  <a:lnTo>
                    <a:pt x="206883" y="881380"/>
                  </a:lnTo>
                  <a:lnTo>
                    <a:pt x="200469" y="885190"/>
                  </a:lnTo>
                  <a:lnTo>
                    <a:pt x="194665" y="889000"/>
                  </a:lnTo>
                  <a:lnTo>
                    <a:pt x="178346" y="901700"/>
                  </a:lnTo>
                  <a:lnTo>
                    <a:pt x="160350" y="910590"/>
                  </a:lnTo>
                  <a:lnTo>
                    <a:pt x="142659" y="913130"/>
                  </a:lnTo>
                  <a:lnTo>
                    <a:pt x="127254" y="908050"/>
                  </a:lnTo>
                  <a:lnTo>
                    <a:pt x="117614" y="895350"/>
                  </a:lnTo>
                  <a:lnTo>
                    <a:pt x="113766" y="876300"/>
                  </a:lnTo>
                  <a:lnTo>
                    <a:pt x="113880" y="875030"/>
                  </a:lnTo>
                  <a:lnTo>
                    <a:pt x="115798" y="854710"/>
                  </a:lnTo>
                  <a:lnTo>
                    <a:pt x="123812" y="833120"/>
                  </a:lnTo>
                  <a:lnTo>
                    <a:pt x="127508" y="819150"/>
                  </a:lnTo>
                  <a:lnTo>
                    <a:pt x="125780" y="805180"/>
                  </a:lnTo>
                  <a:lnTo>
                    <a:pt x="119113" y="792480"/>
                  </a:lnTo>
                  <a:lnTo>
                    <a:pt x="107962" y="783590"/>
                  </a:lnTo>
                  <a:lnTo>
                    <a:pt x="88912" y="769620"/>
                  </a:lnTo>
                  <a:lnTo>
                    <a:pt x="75501" y="754380"/>
                  </a:lnTo>
                  <a:lnTo>
                    <a:pt x="68668" y="737870"/>
                  </a:lnTo>
                  <a:lnTo>
                    <a:pt x="68770" y="735330"/>
                  </a:lnTo>
                  <a:lnTo>
                    <a:pt x="69354" y="721360"/>
                  </a:lnTo>
                  <a:lnTo>
                    <a:pt x="78689" y="707390"/>
                  </a:lnTo>
                  <a:lnTo>
                    <a:pt x="94399" y="698500"/>
                  </a:lnTo>
                  <a:lnTo>
                    <a:pt x="113855" y="694690"/>
                  </a:lnTo>
                  <a:lnTo>
                    <a:pt x="134442" y="695960"/>
                  </a:lnTo>
                  <a:lnTo>
                    <a:pt x="149059" y="694690"/>
                  </a:lnTo>
                  <a:lnTo>
                    <a:pt x="161759" y="688340"/>
                  </a:lnTo>
                  <a:lnTo>
                    <a:pt x="171310" y="678180"/>
                  </a:lnTo>
                  <a:lnTo>
                    <a:pt x="176441" y="664210"/>
                  </a:lnTo>
                  <a:lnTo>
                    <a:pt x="182829" y="641350"/>
                  </a:lnTo>
                  <a:lnTo>
                    <a:pt x="193065" y="623570"/>
                  </a:lnTo>
                  <a:lnTo>
                    <a:pt x="206082" y="612140"/>
                  </a:lnTo>
                  <a:lnTo>
                    <a:pt x="220789" y="608330"/>
                  </a:lnTo>
                  <a:lnTo>
                    <a:pt x="235483" y="612140"/>
                  </a:lnTo>
                  <a:lnTo>
                    <a:pt x="248500" y="623570"/>
                  </a:lnTo>
                  <a:lnTo>
                    <a:pt x="258737" y="641350"/>
                  </a:lnTo>
                  <a:lnTo>
                    <a:pt x="265112" y="664210"/>
                  </a:lnTo>
                  <a:lnTo>
                    <a:pt x="270243" y="678180"/>
                  </a:lnTo>
                  <a:lnTo>
                    <a:pt x="279793" y="688340"/>
                  </a:lnTo>
                  <a:lnTo>
                    <a:pt x="292493" y="694690"/>
                  </a:lnTo>
                  <a:lnTo>
                    <a:pt x="327698" y="694690"/>
                  </a:lnTo>
                  <a:lnTo>
                    <a:pt x="434340" y="694690"/>
                  </a:lnTo>
                  <a:lnTo>
                    <a:pt x="428142" y="680720"/>
                  </a:lnTo>
                  <a:lnTo>
                    <a:pt x="415036" y="662940"/>
                  </a:lnTo>
                  <a:lnTo>
                    <a:pt x="398335" y="648970"/>
                  </a:lnTo>
                  <a:lnTo>
                    <a:pt x="378523" y="637540"/>
                  </a:lnTo>
                  <a:lnTo>
                    <a:pt x="421093" y="621030"/>
                  </a:lnTo>
                  <a:lnTo>
                    <a:pt x="467664" y="608330"/>
                  </a:lnTo>
                  <a:lnTo>
                    <a:pt x="517690" y="596900"/>
                  </a:lnTo>
                  <a:lnTo>
                    <a:pt x="526516" y="595630"/>
                  </a:lnTo>
                  <a:lnTo>
                    <a:pt x="570636" y="589280"/>
                  </a:lnTo>
                  <a:lnTo>
                    <a:pt x="625944" y="584200"/>
                  </a:lnTo>
                  <a:lnTo>
                    <a:pt x="683094" y="582930"/>
                  </a:lnTo>
                  <a:lnTo>
                    <a:pt x="740664" y="584200"/>
                  </a:lnTo>
                  <a:lnTo>
                    <a:pt x="796378" y="589280"/>
                  </a:lnTo>
                  <a:lnTo>
                    <a:pt x="849668" y="596900"/>
                  </a:lnTo>
                  <a:lnTo>
                    <a:pt x="899985" y="608330"/>
                  </a:lnTo>
                  <a:lnTo>
                    <a:pt x="946785" y="622300"/>
                  </a:lnTo>
                  <a:lnTo>
                    <a:pt x="989495" y="638810"/>
                  </a:lnTo>
                  <a:lnTo>
                    <a:pt x="1038186" y="665480"/>
                  </a:lnTo>
                  <a:lnTo>
                    <a:pt x="1088212" y="715010"/>
                  </a:lnTo>
                  <a:lnTo>
                    <a:pt x="1093685" y="735330"/>
                  </a:lnTo>
                  <a:lnTo>
                    <a:pt x="1093685" y="621868"/>
                  </a:lnTo>
                  <a:lnTo>
                    <a:pt x="1067981" y="603250"/>
                  </a:lnTo>
                  <a:lnTo>
                    <a:pt x="1029220" y="582930"/>
                  </a:lnTo>
                  <a:lnTo>
                    <a:pt x="1017117" y="576580"/>
                  </a:lnTo>
                  <a:lnTo>
                    <a:pt x="998943" y="568960"/>
                  </a:lnTo>
                  <a:lnTo>
                    <a:pt x="980033" y="561340"/>
                  </a:lnTo>
                  <a:lnTo>
                    <a:pt x="960437" y="554990"/>
                  </a:lnTo>
                  <a:lnTo>
                    <a:pt x="940193" y="548640"/>
                  </a:lnTo>
                  <a:lnTo>
                    <a:pt x="989228" y="525780"/>
                  </a:lnTo>
                  <a:lnTo>
                    <a:pt x="1004201" y="514350"/>
                  </a:lnTo>
                  <a:lnTo>
                    <a:pt x="1025829" y="497840"/>
                  </a:lnTo>
                  <a:lnTo>
                    <a:pt x="1049286" y="466090"/>
                  </a:lnTo>
                  <a:lnTo>
                    <a:pt x="1058900" y="430530"/>
                  </a:lnTo>
                  <a:lnTo>
                    <a:pt x="1053820" y="393700"/>
                  </a:lnTo>
                  <a:lnTo>
                    <a:pt x="1034034" y="359410"/>
                  </a:lnTo>
                  <a:lnTo>
                    <a:pt x="1000188" y="326390"/>
                  </a:lnTo>
                  <a:lnTo>
                    <a:pt x="990955" y="320433"/>
                  </a:lnTo>
                  <a:lnTo>
                    <a:pt x="990955" y="426720"/>
                  </a:lnTo>
                  <a:lnTo>
                    <a:pt x="971080" y="454660"/>
                  </a:lnTo>
                  <a:lnTo>
                    <a:pt x="912418" y="486410"/>
                  </a:lnTo>
                  <a:lnTo>
                    <a:pt x="872020" y="497840"/>
                  </a:lnTo>
                  <a:lnTo>
                    <a:pt x="827430" y="506730"/>
                  </a:lnTo>
                  <a:lnTo>
                    <a:pt x="779360" y="513080"/>
                  </a:lnTo>
                  <a:lnTo>
                    <a:pt x="728573" y="514350"/>
                  </a:lnTo>
                  <a:lnTo>
                    <a:pt x="675805" y="513080"/>
                  </a:lnTo>
                  <a:lnTo>
                    <a:pt x="623290" y="508000"/>
                  </a:lnTo>
                  <a:lnTo>
                    <a:pt x="573214" y="499110"/>
                  </a:lnTo>
                  <a:lnTo>
                    <a:pt x="526326" y="487680"/>
                  </a:lnTo>
                  <a:lnTo>
                    <a:pt x="483323" y="472440"/>
                  </a:lnTo>
                  <a:lnTo>
                    <a:pt x="412953" y="435610"/>
                  </a:lnTo>
                  <a:lnTo>
                    <a:pt x="378675" y="398780"/>
                  </a:lnTo>
                  <a:lnTo>
                    <a:pt x="375208" y="384810"/>
                  </a:lnTo>
                  <a:lnTo>
                    <a:pt x="395097" y="356870"/>
                  </a:lnTo>
                  <a:lnTo>
                    <a:pt x="453771" y="325120"/>
                  </a:lnTo>
                  <a:lnTo>
                    <a:pt x="494296" y="312420"/>
                  </a:lnTo>
                  <a:lnTo>
                    <a:pt x="539140" y="303530"/>
                  </a:lnTo>
                  <a:lnTo>
                    <a:pt x="587641" y="298450"/>
                  </a:lnTo>
                  <a:lnTo>
                    <a:pt x="639140" y="295910"/>
                  </a:lnTo>
                  <a:lnTo>
                    <a:pt x="651802" y="297180"/>
                  </a:lnTo>
                  <a:lnTo>
                    <a:pt x="677456" y="297180"/>
                  </a:lnTo>
                  <a:lnTo>
                    <a:pt x="742873" y="303530"/>
                  </a:lnTo>
                  <a:lnTo>
                    <a:pt x="792949" y="312420"/>
                  </a:lnTo>
                  <a:lnTo>
                    <a:pt x="839851" y="323850"/>
                  </a:lnTo>
                  <a:lnTo>
                    <a:pt x="882840" y="339090"/>
                  </a:lnTo>
                  <a:lnTo>
                    <a:pt x="953223" y="375920"/>
                  </a:lnTo>
                  <a:lnTo>
                    <a:pt x="987501" y="412750"/>
                  </a:lnTo>
                  <a:lnTo>
                    <a:pt x="990955" y="426720"/>
                  </a:lnTo>
                  <a:lnTo>
                    <a:pt x="990955" y="320433"/>
                  </a:lnTo>
                  <a:lnTo>
                    <a:pt x="952944" y="295910"/>
                  </a:lnTo>
                  <a:lnTo>
                    <a:pt x="899604" y="271780"/>
                  </a:lnTo>
                  <a:lnTo>
                    <a:pt x="839368" y="252730"/>
                  </a:lnTo>
                  <a:lnTo>
                    <a:pt x="857300" y="245110"/>
                  </a:lnTo>
                  <a:lnTo>
                    <a:pt x="905725" y="219710"/>
                  </a:lnTo>
                  <a:lnTo>
                    <a:pt x="941844" y="191770"/>
                  </a:lnTo>
                  <a:lnTo>
                    <a:pt x="966901" y="162560"/>
                  </a:lnTo>
                  <a:lnTo>
                    <a:pt x="982014" y="102870"/>
                  </a:lnTo>
                  <a:lnTo>
                    <a:pt x="971511" y="73660"/>
                  </a:lnTo>
                  <a:lnTo>
                    <a:pt x="965758" y="67310"/>
                  </a:lnTo>
                  <a:lnTo>
                    <a:pt x="949642" y="49530"/>
                  </a:lnTo>
                  <a:lnTo>
                    <a:pt x="917041" y="29210"/>
                  </a:lnTo>
                  <a:lnTo>
                    <a:pt x="914704" y="28486"/>
                  </a:lnTo>
                  <a:lnTo>
                    <a:pt x="914704" y="113030"/>
                  </a:lnTo>
                  <a:lnTo>
                    <a:pt x="905941" y="130810"/>
                  </a:lnTo>
                  <a:lnTo>
                    <a:pt x="869086" y="161290"/>
                  </a:lnTo>
                  <a:lnTo>
                    <a:pt x="832942" y="181610"/>
                  </a:lnTo>
                  <a:lnTo>
                    <a:pt x="791070" y="198120"/>
                  </a:lnTo>
                  <a:lnTo>
                    <a:pt x="744537" y="212090"/>
                  </a:lnTo>
                  <a:lnTo>
                    <a:pt x="694423" y="222250"/>
                  </a:lnTo>
                  <a:lnTo>
                    <a:pt x="643648" y="227330"/>
                  </a:lnTo>
                  <a:lnTo>
                    <a:pt x="595198" y="228600"/>
                  </a:lnTo>
                  <a:lnTo>
                    <a:pt x="550202" y="224790"/>
                  </a:lnTo>
                  <a:lnTo>
                    <a:pt x="509790" y="215900"/>
                  </a:lnTo>
                  <a:lnTo>
                    <a:pt x="455066" y="189230"/>
                  </a:lnTo>
                  <a:lnTo>
                    <a:pt x="451485" y="182880"/>
                  </a:lnTo>
                  <a:lnTo>
                    <a:pt x="460235" y="165100"/>
                  </a:lnTo>
                  <a:lnTo>
                    <a:pt x="497090" y="133350"/>
                  </a:lnTo>
                  <a:lnTo>
                    <a:pt x="533234" y="114300"/>
                  </a:lnTo>
                  <a:lnTo>
                    <a:pt x="575119" y="97790"/>
                  </a:lnTo>
                  <a:lnTo>
                    <a:pt x="621677" y="83820"/>
                  </a:lnTo>
                  <a:lnTo>
                    <a:pt x="692988" y="71120"/>
                  </a:lnTo>
                  <a:lnTo>
                    <a:pt x="756907" y="67310"/>
                  </a:lnTo>
                  <a:lnTo>
                    <a:pt x="809802" y="71120"/>
                  </a:lnTo>
                  <a:lnTo>
                    <a:pt x="856386" y="80010"/>
                  </a:lnTo>
                  <a:lnTo>
                    <a:pt x="911110" y="106680"/>
                  </a:lnTo>
                  <a:lnTo>
                    <a:pt x="914704" y="113030"/>
                  </a:lnTo>
                  <a:lnTo>
                    <a:pt x="914704" y="28486"/>
                  </a:lnTo>
                  <a:lnTo>
                    <a:pt x="847521" y="7620"/>
                  </a:lnTo>
                  <a:lnTo>
                    <a:pt x="788644" y="0"/>
                  </a:lnTo>
                  <a:lnTo>
                    <a:pt x="732929" y="0"/>
                  </a:lnTo>
                  <a:lnTo>
                    <a:pt x="661581" y="6350"/>
                  </a:lnTo>
                  <a:lnTo>
                    <a:pt x="604545" y="17780"/>
                  </a:lnTo>
                  <a:lnTo>
                    <a:pt x="551192" y="33020"/>
                  </a:lnTo>
                  <a:lnTo>
                    <a:pt x="502754" y="53340"/>
                  </a:lnTo>
                  <a:lnTo>
                    <a:pt x="460451" y="76200"/>
                  </a:lnTo>
                  <a:lnTo>
                    <a:pt x="424345" y="104140"/>
                  </a:lnTo>
                  <a:lnTo>
                    <a:pt x="385737" y="162560"/>
                  </a:lnTo>
                  <a:lnTo>
                    <a:pt x="384175" y="193040"/>
                  </a:lnTo>
                  <a:lnTo>
                    <a:pt x="389699" y="212090"/>
                  </a:lnTo>
                  <a:lnTo>
                    <a:pt x="400177" y="229870"/>
                  </a:lnTo>
                  <a:lnTo>
                    <a:pt x="415429" y="245110"/>
                  </a:lnTo>
                  <a:lnTo>
                    <a:pt x="435254" y="259080"/>
                  </a:lnTo>
                  <a:lnTo>
                    <a:pt x="431977" y="260350"/>
                  </a:lnTo>
                  <a:lnTo>
                    <a:pt x="430364" y="260350"/>
                  </a:lnTo>
                  <a:lnTo>
                    <a:pt x="379514" y="284480"/>
                  </a:lnTo>
                  <a:lnTo>
                    <a:pt x="341553" y="312420"/>
                  </a:lnTo>
                  <a:lnTo>
                    <a:pt x="317220" y="345440"/>
                  </a:lnTo>
                  <a:lnTo>
                    <a:pt x="307289" y="381000"/>
                  </a:lnTo>
                  <a:lnTo>
                    <a:pt x="312369" y="416560"/>
                  </a:lnTo>
                  <a:lnTo>
                    <a:pt x="332155" y="452120"/>
                  </a:lnTo>
                  <a:lnTo>
                    <a:pt x="366001" y="485140"/>
                  </a:lnTo>
                  <a:lnTo>
                    <a:pt x="413245" y="515620"/>
                  </a:lnTo>
                  <a:lnTo>
                    <a:pt x="438200" y="527050"/>
                  </a:lnTo>
                  <a:lnTo>
                    <a:pt x="451370" y="533400"/>
                  </a:lnTo>
                  <a:lnTo>
                    <a:pt x="464972" y="538480"/>
                  </a:lnTo>
                  <a:lnTo>
                    <a:pt x="433946" y="546100"/>
                  </a:lnTo>
                  <a:lnTo>
                    <a:pt x="404215" y="554990"/>
                  </a:lnTo>
                  <a:lnTo>
                    <a:pt x="375881" y="565150"/>
                  </a:lnTo>
                  <a:lnTo>
                    <a:pt x="349072" y="576580"/>
                  </a:lnTo>
                  <a:lnTo>
                    <a:pt x="339153" y="580390"/>
                  </a:lnTo>
                  <a:lnTo>
                    <a:pt x="329539" y="585470"/>
                  </a:lnTo>
                  <a:lnTo>
                    <a:pt x="320230" y="590550"/>
                  </a:lnTo>
                  <a:lnTo>
                    <a:pt x="311238" y="595630"/>
                  </a:lnTo>
                  <a:lnTo>
                    <a:pt x="293458" y="572770"/>
                  </a:lnTo>
                  <a:lnTo>
                    <a:pt x="271970" y="554990"/>
                  </a:lnTo>
                  <a:lnTo>
                    <a:pt x="247484" y="543560"/>
                  </a:lnTo>
                  <a:lnTo>
                    <a:pt x="220789" y="539750"/>
                  </a:lnTo>
                  <a:lnTo>
                    <a:pt x="187134" y="546100"/>
                  </a:lnTo>
                  <a:lnTo>
                    <a:pt x="157429" y="563880"/>
                  </a:lnTo>
                  <a:lnTo>
                    <a:pt x="133210" y="590550"/>
                  </a:lnTo>
                  <a:lnTo>
                    <a:pt x="116027" y="626110"/>
                  </a:lnTo>
                  <a:lnTo>
                    <a:pt x="78003" y="632460"/>
                  </a:lnTo>
                  <a:lnTo>
                    <a:pt x="45453" y="647700"/>
                  </a:lnTo>
                  <a:lnTo>
                    <a:pt x="20294" y="670560"/>
                  </a:lnTo>
                  <a:lnTo>
                    <a:pt x="4419" y="701040"/>
                  </a:lnTo>
                  <a:lnTo>
                    <a:pt x="0" y="735330"/>
                  </a:lnTo>
                  <a:lnTo>
                    <a:pt x="7188" y="769620"/>
                  </a:lnTo>
                  <a:lnTo>
                    <a:pt x="25006" y="801370"/>
                  </a:lnTo>
                  <a:lnTo>
                    <a:pt x="52489" y="828040"/>
                  </a:lnTo>
                  <a:lnTo>
                    <a:pt x="45669" y="867410"/>
                  </a:lnTo>
                  <a:lnTo>
                    <a:pt x="45796" y="868680"/>
                  </a:lnTo>
                  <a:lnTo>
                    <a:pt x="49288" y="904240"/>
                  </a:lnTo>
                  <a:lnTo>
                    <a:pt x="86436" y="962660"/>
                  </a:lnTo>
                  <a:lnTo>
                    <a:pt x="151028" y="981710"/>
                  </a:lnTo>
                  <a:lnTo>
                    <a:pt x="186321" y="974090"/>
                  </a:lnTo>
                  <a:lnTo>
                    <a:pt x="220776" y="956310"/>
                  </a:lnTo>
                  <a:lnTo>
                    <a:pt x="239179" y="967740"/>
                  </a:lnTo>
                  <a:lnTo>
                    <a:pt x="258102" y="975360"/>
                  </a:lnTo>
                  <a:lnTo>
                    <a:pt x="277228" y="980440"/>
                  </a:lnTo>
                  <a:lnTo>
                    <a:pt x="296202" y="981710"/>
                  </a:lnTo>
                  <a:lnTo>
                    <a:pt x="327228" y="976630"/>
                  </a:lnTo>
                  <a:lnTo>
                    <a:pt x="362356" y="956310"/>
                  </a:lnTo>
                  <a:lnTo>
                    <a:pt x="389953" y="913130"/>
                  </a:lnTo>
                  <a:lnTo>
                    <a:pt x="432727" y="925830"/>
                  </a:lnTo>
                  <a:lnTo>
                    <a:pt x="478434" y="937260"/>
                  </a:lnTo>
                  <a:lnTo>
                    <a:pt x="526694" y="946150"/>
                  </a:lnTo>
                  <a:lnTo>
                    <a:pt x="577138" y="952500"/>
                  </a:lnTo>
                  <a:lnTo>
                    <a:pt x="629399" y="956310"/>
                  </a:lnTo>
                  <a:lnTo>
                    <a:pt x="683094" y="957580"/>
                  </a:lnTo>
                  <a:lnTo>
                    <a:pt x="736549" y="956310"/>
                  </a:lnTo>
                  <a:lnTo>
                    <a:pt x="788733" y="951230"/>
                  </a:lnTo>
                  <a:lnTo>
                    <a:pt x="839254" y="944880"/>
                  </a:lnTo>
                  <a:lnTo>
                    <a:pt x="887730" y="935990"/>
                  </a:lnTo>
                  <a:lnTo>
                    <a:pt x="933792" y="924560"/>
                  </a:lnTo>
                  <a:lnTo>
                    <a:pt x="977049" y="911860"/>
                  </a:lnTo>
                  <a:lnTo>
                    <a:pt x="1017117" y="895350"/>
                  </a:lnTo>
                  <a:lnTo>
                    <a:pt x="1029220" y="889000"/>
                  </a:lnTo>
                  <a:lnTo>
                    <a:pt x="1067981" y="868680"/>
                  </a:lnTo>
                  <a:lnTo>
                    <a:pt x="1108329" y="839470"/>
                  </a:lnTo>
                  <a:lnTo>
                    <a:pt x="1137716" y="806450"/>
                  </a:lnTo>
                  <a:lnTo>
                    <a:pt x="1155674" y="772160"/>
                  </a:lnTo>
                  <a:lnTo>
                    <a:pt x="1161770" y="735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3"/>
          <p:cNvSpPr/>
          <p:nvPr/>
        </p:nvSpPr>
        <p:spPr>
          <a:xfrm>
            <a:off x="4031246" y="8271217"/>
            <a:ext cx="375920" cy="386080"/>
          </a:xfrm>
          <a:custGeom>
            <a:rect b="b" l="l" r="r" t="t"/>
            <a:pathLst>
              <a:path extrusionOk="0" h="386079" w="375920">
                <a:moveTo>
                  <a:pt x="375627" y="160972"/>
                </a:moveTo>
                <a:lnTo>
                  <a:pt x="187807" y="301840"/>
                </a:lnTo>
                <a:lnTo>
                  <a:pt x="0" y="160972"/>
                </a:lnTo>
                <a:lnTo>
                  <a:pt x="0" y="244817"/>
                </a:lnTo>
                <a:lnTo>
                  <a:pt x="187807" y="385699"/>
                </a:lnTo>
                <a:lnTo>
                  <a:pt x="299605" y="301840"/>
                </a:lnTo>
                <a:lnTo>
                  <a:pt x="375627" y="244817"/>
                </a:lnTo>
                <a:lnTo>
                  <a:pt x="375627" y="160972"/>
                </a:lnTo>
                <a:close/>
              </a:path>
              <a:path extrusionOk="0" h="386079" w="375920">
                <a:moveTo>
                  <a:pt x="375627" y="0"/>
                </a:moveTo>
                <a:lnTo>
                  <a:pt x="187807" y="140855"/>
                </a:lnTo>
                <a:lnTo>
                  <a:pt x="0" y="0"/>
                </a:lnTo>
                <a:lnTo>
                  <a:pt x="0" y="83845"/>
                </a:lnTo>
                <a:lnTo>
                  <a:pt x="187807" y="224701"/>
                </a:lnTo>
                <a:lnTo>
                  <a:pt x="299618" y="140855"/>
                </a:lnTo>
                <a:lnTo>
                  <a:pt x="375627" y="83845"/>
                </a:lnTo>
                <a:lnTo>
                  <a:pt x="375627" y="0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"/>
          <p:cNvSpPr txBox="1"/>
          <p:nvPr>
            <p:ph type="title"/>
          </p:nvPr>
        </p:nvSpPr>
        <p:spPr>
          <a:xfrm>
            <a:off x="482600" y="818527"/>
            <a:ext cx="2703195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12700" marR="5080" rtl="0" algn="l">
              <a:lnSpc>
                <a:spcPct val="1216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Idee per la salute e il benessere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484505" y="2709481"/>
            <a:ext cx="3210560" cy="1306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03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1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625475" rtl="0" algn="l">
              <a:lnSpc>
                <a:spcPct val="100000"/>
              </a:lnSpc>
              <a:spcBef>
                <a:spcPts val="131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Programmi e workshop per la comunità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Sviluppare programmi, workshop ed eventi che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84505" y="3989349"/>
            <a:ext cx="320929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promuovano	comunità	salute	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84505" y="4179112"/>
            <a:ext cx="3210560" cy="97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benessere, sostenendo al contempo le imprese locali  e  le  pratiche  sostenibili.  Prendete  in considerazione  corsi  di  ginnastica  ecologica, sessioni di benessere nella natura o workshop sulla nutrizione. Ad esempio, organizzate eventi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484505" y="5127929"/>
            <a:ext cx="321056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mensili	sul	benessere	tramite	Eventbrite,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484505" y="5317693"/>
            <a:ext cx="320992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raccogliete	i	feedback	dei	partecipanti	con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484505" y="5507456"/>
            <a:ext cx="3209925" cy="785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SurveyMonkey  e  coinvolgete  i  membri  della comunità attraverso un gruppo Facebook per condividere aggiornamenti e risorse. Create e distribuite guide al benessere con Canva.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506094" y="6332839"/>
            <a:ext cx="3182620" cy="1438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9375">
            <a:spAutoFit/>
          </a:bodyPr>
          <a:lstStyle/>
          <a:p>
            <a:pPr indent="0" lvl="0" marL="5600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2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351155" rtl="0" algn="l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Attività comunitarie ed esercizio fisico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Incoraggiare il benessere personale e la salute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506094" y="7745272"/>
            <a:ext cx="269494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mentale	attraverso	iniziative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506094" y="7935036"/>
            <a:ext cx="3181985" cy="1355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sanitarie  eco-consapevoli  e  incentrate  sulla comunità. Organizzare sessioni di yoga all'aperto tramite Eventbrite e Meetup, promuoverle su Instagram e creare guide di rilassamento con Canva per i partecipanti. Progettare guide alle lezioni  o  sequenze  di  yoga  con  Canva  da distribuire ai partecipanti.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851275" y="2702572"/>
            <a:ext cx="3180715" cy="2111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140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3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779145" rtl="0" algn="l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Laboratori di mindfulness e connessione con la natura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Ospitare sessioni di mindfulness virtuali o di persona utilizzando Zoom e coordinarsi con i partecipanti su WhatsApp. Creare guide alla connessione con la natura su Canva e raccogliere feedback con SurveyMonkey.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3834764" y="5009730"/>
            <a:ext cx="3600450" cy="260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15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4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Creazione di risorse per la salute mentale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634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Sviluppare programmi e video che promuovano la salute e il benessere della comunità, sostenendo al contempo le imprese locali e le pratiche sostenibili. Usate Canva per creare risorse per la salute mentale incentrate sul benessere basato sulla natura. Condividete i video su YouTube, coinvolgete la comunità attraverso i gruppi di Facebook e utilizzate Patreon per il sostegno.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3697604" y="9622904"/>
            <a:ext cx="1682114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7025119" y="9610204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320" y="6388379"/>
            <a:ext cx="665115" cy="6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6504" y="4878285"/>
            <a:ext cx="665115" cy="665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4"/>
          <p:cNvGrpSpPr/>
          <p:nvPr/>
        </p:nvGrpSpPr>
        <p:grpSpPr>
          <a:xfrm>
            <a:off x="0" y="5774093"/>
            <a:ext cx="4467896" cy="4866833"/>
            <a:chOff x="0" y="5774093"/>
            <a:chExt cx="4467896" cy="4866833"/>
          </a:xfrm>
        </p:grpSpPr>
        <p:pic>
          <p:nvPicPr>
            <p:cNvPr id="140" name="Google Shape;14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44335"/>
              <a:ext cx="3813186" cy="4296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4"/>
            <p:cNvSpPr/>
            <p:nvPr/>
          </p:nvSpPr>
          <p:spPr>
            <a:xfrm>
              <a:off x="0" y="7013806"/>
              <a:ext cx="3282315" cy="3627120"/>
            </a:xfrm>
            <a:custGeom>
              <a:rect b="b" l="l" r="r" t="t"/>
              <a:pathLst>
                <a:path extrusionOk="0" h="3627120" w="3282315">
                  <a:moveTo>
                    <a:pt x="0" y="3626756"/>
                  </a:moveTo>
                  <a:lnTo>
                    <a:pt x="0" y="0"/>
                  </a:lnTo>
                  <a:lnTo>
                    <a:pt x="3282043" y="0"/>
                  </a:lnTo>
                  <a:lnTo>
                    <a:pt x="3282043" y="3626756"/>
                  </a:lnTo>
                  <a:lnTo>
                    <a:pt x="0" y="3626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2" name="Google Shape;14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02781" y="5774093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0105" y="5806757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4"/>
          <p:cNvSpPr txBox="1"/>
          <p:nvPr/>
        </p:nvSpPr>
        <p:spPr>
          <a:xfrm>
            <a:off x="467994" y="2438378"/>
            <a:ext cx="3220720" cy="1268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700">
            <a:spAutoFit/>
          </a:bodyPr>
          <a:lstStyle/>
          <a:p>
            <a:pPr indent="0" lvl="0" marL="590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5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494665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Iniziative di benessere nell'orto comunitario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Organizzare eventi di costruzione del giardino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467994" y="3679787"/>
            <a:ext cx="322072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tramite	Meetup	e	WhatsApp	per	gli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467994" y="3869550"/>
            <a:ext cx="322072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aggiornamenti.	Utilizzare	Instagram	per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467994" y="4059313"/>
            <a:ext cx="3221355" cy="15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documentare i progressi e Canva per creare guide di giardinaggio per i partecipanti. Inserire il progetto di giardinaggio su Google My Business per attirare i partecipanti locali e gestire la comunicazione su WhatsApp. Usare Canva per creare infografiche sui benefici del giardinaggio per la salute e condividere gli aggiornamenti sul giardino su Instagram.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484505" y="5729461"/>
            <a:ext cx="3216275" cy="1346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2225">
            <a:spAutoFit/>
          </a:bodyPr>
          <a:lstStyle/>
          <a:p>
            <a:pPr indent="0" lvl="0" marL="603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7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202565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Risorse digitali per uno stile di vita sano ed ecologico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Create risorse e sfide online per educare le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84505" y="7049947"/>
            <a:ext cx="3215640" cy="1734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persone a pratiche sostenibili ed ecologiche a sostegno  della  salute  e  dell'ambiente.  Ad esempio, create una "Serie di consigli per la salute ecologica" in cui create settimanalmente consigli per la salute ecologica con Canva e li condividete su Instagram o all'interno dei gruppi Facebook  locali.  Effettuate  sondaggi  tramite SurveyMonkey per raccogliere feedback e capire le esigenze della comunità, in modo da poter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484505" y="8757818"/>
            <a:ext cx="237553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adattare i contenuti di conseguenza.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3866514" y="2223355"/>
            <a:ext cx="3698875" cy="144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0025">
            <a:spAutoFit/>
          </a:bodyPr>
          <a:lstStyle/>
          <a:p>
            <a:pPr indent="0" lvl="0" marL="584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6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Passeggiate guidate di terapia della natura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20065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Coinvolgere le persone in attività di benessere all'aperto che promuovono il benessere fisico 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3866514" y="3640734"/>
            <a:ext cx="188722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mentale	e	allo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5179694" y="3640734"/>
            <a:ext cx="1210310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78867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stesso incoraggiare	la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6472872" y="3640734"/>
            <a:ext cx="579120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3208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tempo gestione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3866514" y="4020261"/>
            <a:ext cx="318389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dell'ambiente.	Utilizzate	Eventbrite	per	le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3866514" y="4210024"/>
            <a:ext cx="318325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iscrizioni e Seek by iNaturalist per consentire ai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3866514" y="4399788"/>
            <a:ext cx="318325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partecipanti	di	identificare	le	piante,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3866514" y="4589551"/>
            <a:ext cx="3183255" cy="785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migliorando l'esperienza nella natura. Create materiali educativi con Canva con suggerimenti sui  benefici  della  terapia  della  natura  e promuoveteli con post e storie su Instagram.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3883025" y="5686785"/>
            <a:ext cx="3180080" cy="2573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850">
            <a:spAutoFit/>
          </a:bodyPr>
          <a:lstStyle/>
          <a:p>
            <a:pPr indent="0" lvl="0" marL="599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8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53670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Bagni nella foresta (Shinrin-Yoku)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Organizzare  sessioni  di  bagni  nella  foresta tramite  Meetup  e  promuoverle  attraverso  i gruppi locali. Utilizzate Zoom per offrire sessioni introduttive virtuali e WhatsApp per coordinare le comunicazioni di gruppo. Canva può aiutare a creare infografiche sui benefici per la salute dei bagni nella foresta da distribuire.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3869054" y="8649703"/>
            <a:ext cx="3159760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Ora applichiamo alcuni strumenti digitali alle nostre idee nella prossima sezione.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3697604" y="9993884"/>
            <a:ext cx="1682114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7025119" y="9981184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700" y="2387028"/>
            <a:ext cx="664844" cy="6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6504" y="2319451"/>
            <a:ext cx="665115" cy="665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4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166" name="Google Shape;166;p4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957233" y="296595"/>
              <a:ext cx="1162050" cy="981710"/>
            </a:xfrm>
            <a:custGeom>
              <a:rect b="b" l="l" r="r" t="t"/>
              <a:pathLst>
                <a:path extrusionOk="0" h="981710" w="1162050">
                  <a:moveTo>
                    <a:pt x="334187" y="695960"/>
                  </a:moveTo>
                  <a:lnTo>
                    <a:pt x="327698" y="694690"/>
                  </a:lnTo>
                  <a:lnTo>
                    <a:pt x="307111" y="695960"/>
                  </a:lnTo>
                  <a:lnTo>
                    <a:pt x="334187" y="695960"/>
                  </a:lnTo>
                  <a:close/>
                </a:path>
                <a:path extrusionOk="0" h="981710" w="1162050">
                  <a:moveTo>
                    <a:pt x="1161770" y="735330"/>
                  </a:moveTo>
                  <a:lnTo>
                    <a:pt x="1155674" y="699770"/>
                  </a:lnTo>
                  <a:lnTo>
                    <a:pt x="1137716" y="665480"/>
                  </a:lnTo>
                  <a:lnTo>
                    <a:pt x="1108329" y="632460"/>
                  </a:lnTo>
                  <a:lnTo>
                    <a:pt x="1093685" y="621868"/>
                  </a:lnTo>
                  <a:lnTo>
                    <a:pt x="1093685" y="735330"/>
                  </a:lnTo>
                  <a:lnTo>
                    <a:pt x="1070394" y="781050"/>
                  </a:lnTo>
                  <a:lnTo>
                    <a:pt x="1038174" y="806450"/>
                  </a:lnTo>
                  <a:lnTo>
                    <a:pt x="989482" y="833120"/>
                  </a:lnTo>
                  <a:lnTo>
                    <a:pt x="946772" y="849630"/>
                  </a:lnTo>
                  <a:lnTo>
                    <a:pt x="899985" y="863600"/>
                  </a:lnTo>
                  <a:lnTo>
                    <a:pt x="849668" y="875030"/>
                  </a:lnTo>
                  <a:lnTo>
                    <a:pt x="796366" y="882650"/>
                  </a:lnTo>
                  <a:lnTo>
                    <a:pt x="740664" y="887730"/>
                  </a:lnTo>
                  <a:lnTo>
                    <a:pt x="683094" y="889000"/>
                  </a:lnTo>
                  <a:lnTo>
                    <a:pt x="628637" y="887730"/>
                  </a:lnTo>
                  <a:lnTo>
                    <a:pt x="575983" y="883920"/>
                  </a:lnTo>
                  <a:lnTo>
                    <a:pt x="525576" y="876300"/>
                  </a:lnTo>
                  <a:lnTo>
                    <a:pt x="477888" y="867410"/>
                  </a:lnTo>
                  <a:lnTo>
                    <a:pt x="433349" y="854710"/>
                  </a:lnTo>
                  <a:lnTo>
                    <a:pt x="392430" y="840740"/>
                  </a:lnTo>
                  <a:lnTo>
                    <a:pt x="391502" y="836930"/>
                  </a:lnTo>
                  <a:lnTo>
                    <a:pt x="390398" y="833120"/>
                  </a:lnTo>
                  <a:lnTo>
                    <a:pt x="389102" y="828040"/>
                  </a:lnTo>
                  <a:lnTo>
                    <a:pt x="416572" y="801370"/>
                  </a:lnTo>
                  <a:lnTo>
                    <a:pt x="434390" y="769620"/>
                  </a:lnTo>
                  <a:lnTo>
                    <a:pt x="441579" y="735330"/>
                  </a:lnTo>
                  <a:lnTo>
                    <a:pt x="437146" y="701040"/>
                  </a:lnTo>
                  <a:lnTo>
                    <a:pt x="434898" y="695960"/>
                  </a:lnTo>
                  <a:lnTo>
                    <a:pt x="334187" y="695960"/>
                  </a:lnTo>
                  <a:lnTo>
                    <a:pt x="347167" y="698500"/>
                  </a:lnTo>
                  <a:lnTo>
                    <a:pt x="362877" y="707390"/>
                  </a:lnTo>
                  <a:lnTo>
                    <a:pt x="372211" y="721360"/>
                  </a:lnTo>
                  <a:lnTo>
                    <a:pt x="372897" y="737870"/>
                  </a:lnTo>
                  <a:lnTo>
                    <a:pt x="366064" y="754380"/>
                  </a:lnTo>
                  <a:lnTo>
                    <a:pt x="352640" y="769620"/>
                  </a:lnTo>
                  <a:lnTo>
                    <a:pt x="333603" y="783590"/>
                  </a:lnTo>
                  <a:lnTo>
                    <a:pt x="322453" y="792480"/>
                  </a:lnTo>
                  <a:lnTo>
                    <a:pt x="315772" y="805180"/>
                  </a:lnTo>
                  <a:lnTo>
                    <a:pt x="314058" y="819150"/>
                  </a:lnTo>
                  <a:lnTo>
                    <a:pt x="317766" y="833120"/>
                  </a:lnTo>
                  <a:lnTo>
                    <a:pt x="325793" y="854710"/>
                  </a:lnTo>
                  <a:lnTo>
                    <a:pt x="327825" y="876300"/>
                  </a:lnTo>
                  <a:lnTo>
                    <a:pt x="323964" y="895350"/>
                  </a:lnTo>
                  <a:lnTo>
                    <a:pt x="314299" y="908050"/>
                  </a:lnTo>
                  <a:lnTo>
                    <a:pt x="298907" y="913130"/>
                  </a:lnTo>
                  <a:lnTo>
                    <a:pt x="281228" y="910590"/>
                  </a:lnTo>
                  <a:lnTo>
                    <a:pt x="263245" y="901700"/>
                  </a:lnTo>
                  <a:lnTo>
                    <a:pt x="246913" y="889000"/>
                  </a:lnTo>
                  <a:lnTo>
                    <a:pt x="241122" y="885190"/>
                  </a:lnTo>
                  <a:lnTo>
                    <a:pt x="234696" y="881380"/>
                  </a:lnTo>
                  <a:lnTo>
                    <a:pt x="227850" y="878840"/>
                  </a:lnTo>
                  <a:lnTo>
                    <a:pt x="213728" y="878840"/>
                  </a:lnTo>
                  <a:lnTo>
                    <a:pt x="206883" y="881380"/>
                  </a:lnTo>
                  <a:lnTo>
                    <a:pt x="200456" y="885190"/>
                  </a:lnTo>
                  <a:lnTo>
                    <a:pt x="194665" y="889000"/>
                  </a:lnTo>
                  <a:lnTo>
                    <a:pt x="178346" y="901700"/>
                  </a:lnTo>
                  <a:lnTo>
                    <a:pt x="160350" y="910590"/>
                  </a:lnTo>
                  <a:lnTo>
                    <a:pt x="142659" y="913130"/>
                  </a:lnTo>
                  <a:lnTo>
                    <a:pt x="127254" y="908050"/>
                  </a:lnTo>
                  <a:lnTo>
                    <a:pt x="117614" y="895350"/>
                  </a:lnTo>
                  <a:lnTo>
                    <a:pt x="113766" y="876300"/>
                  </a:lnTo>
                  <a:lnTo>
                    <a:pt x="113880" y="875030"/>
                  </a:lnTo>
                  <a:lnTo>
                    <a:pt x="115798" y="854710"/>
                  </a:lnTo>
                  <a:lnTo>
                    <a:pt x="123812" y="833120"/>
                  </a:lnTo>
                  <a:lnTo>
                    <a:pt x="127508" y="819150"/>
                  </a:lnTo>
                  <a:lnTo>
                    <a:pt x="125780" y="805180"/>
                  </a:lnTo>
                  <a:lnTo>
                    <a:pt x="119113" y="792480"/>
                  </a:lnTo>
                  <a:lnTo>
                    <a:pt x="107962" y="783590"/>
                  </a:lnTo>
                  <a:lnTo>
                    <a:pt x="88912" y="769620"/>
                  </a:lnTo>
                  <a:lnTo>
                    <a:pt x="75501" y="754380"/>
                  </a:lnTo>
                  <a:lnTo>
                    <a:pt x="68668" y="737870"/>
                  </a:lnTo>
                  <a:lnTo>
                    <a:pt x="68770" y="735330"/>
                  </a:lnTo>
                  <a:lnTo>
                    <a:pt x="69354" y="721360"/>
                  </a:lnTo>
                  <a:lnTo>
                    <a:pt x="78689" y="707390"/>
                  </a:lnTo>
                  <a:lnTo>
                    <a:pt x="94399" y="698500"/>
                  </a:lnTo>
                  <a:lnTo>
                    <a:pt x="113855" y="694690"/>
                  </a:lnTo>
                  <a:lnTo>
                    <a:pt x="134442" y="695960"/>
                  </a:lnTo>
                  <a:lnTo>
                    <a:pt x="149059" y="694690"/>
                  </a:lnTo>
                  <a:lnTo>
                    <a:pt x="161759" y="688340"/>
                  </a:lnTo>
                  <a:lnTo>
                    <a:pt x="171310" y="678180"/>
                  </a:lnTo>
                  <a:lnTo>
                    <a:pt x="176441" y="664210"/>
                  </a:lnTo>
                  <a:lnTo>
                    <a:pt x="182829" y="641350"/>
                  </a:lnTo>
                  <a:lnTo>
                    <a:pt x="193065" y="623570"/>
                  </a:lnTo>
                  <a:lnTo>
                    <a:pt x="206082" y="612140"/>
                  </a:lnTo>
                  <a:lnTo>
                    <a:pt x="220789" y="608330"/>
                  </a:lnTo>
                  <a:lnTo>
                    <a:pt x="235483" y="612140"/>
                  </a:lnTo>
                  <a:lnTo>
                    <a:pt x="248500" y="623570"/>
                  </a:lnTo>
                  <a:lnTo>
                    <a:pt x="258737" y="641350"/>
                  </a:lnTo>
                  <a:lnTo>
                    <a:pt x="265112" y="664210"/>
                  </a:lnTo>
                  <a:lnTo>
                    <a:pt x="270243" y="678180"/>
                  </a:lnTo>
                  <a:lnTo>
                    <a:pt x="279793" y="688340"/>
                  </a:lnTo>
                  <a:lnTo>
                    <a:pt x="292493" y="694690"/>
                  </a:lnTo>
                  <a:lnTo>
                    <a:pt x="327698" y="694690"/>
                  </a:lnTo>
                  <a:lnTo>
                    <a:pt x="434340" y="694690"/>
                  </a:lnTo>
                  <a:lnTo>
                    <a:pt x="428142" y="680720"/>
                  </a:lnTo>
                  <a:lnTo>
                    <a:pt x="415036" y="662940"/>
                  </a:lnTo>
                  <a:lnTo>
                    <a:pt x="398322" y="648970"/>
                  </a:lnTo>
                  <a:lnTo>
                    <a:pt x="378523" y="637540"/>
                  </a:lnTo>
                  <a:lnTo>
                    <a:pt x="421093" y="621030"/>
                  </a:lnTo>
                  <a:lnTo>
                    <a:pt x="467664" y="608330"/>
                  </a:lnTo>
                  <a:lnTo>
                    <a:pt x="517690" y="596900"/>
                  </a:lnTo>
                  <a:lnTo>
                    <a:pt x="526516" y="595630"/>
                  </a:lnTo>
                  <a:lnTo>
                    <a:pt x="570636" y="589280"/>
                  </a:lnTo>
                  <a:lnTo>
                    <a:pt x="625944" y="584200"/>
                  </a:lnTo>
                  <a:lnTo>
                    <a:pt x="683094" y="582930"/>
                  </a:lnTo>
                  <a:lnTo>
                    <a:pt x="740664" y="584200"/>
                  </a:lnTo>
                  <a:lnTo>
                    <a:pt x="796366" y="589280"/>
                  </a:lnTo>
                  <a:lnTo>
                    <a:pt x="849668" y="596900"/>
                  </a:lnTo>
                  <a:lnTo>
                    <a:pt x="899985" y="608330"/>
                  </a:lnTo>
                  <a:lnTo>
                    <a:pt x="946785" y="622300"/>
                  </a:lnTo>
                  <a:lnTo>
                    <a:pt x="989495" y="638810"/>
                  </a:lnTo>
                  <a:lnTo>
                    <a:pt x="1038186" y="665480"/>
                  </a:lnTo>
                  <a:lnTo>
                    <a:pt x="1088212" y="715010"/>
                  </a:lnTo>
                  <a:lnTo>
                    <a:pt x="1093685" y="735330"/>
                  </a:lnTo>
                  <a:lnTo>
                    <a:pt x="1093685" y="621868"/>
                  </a:lnTo>
                  <a:lnTo>
                    <a:pt x="1029220" y="582930"/>
                  </a:lnTo>
                  <a:lnTo>
                    <a:pt x="980033" y="561340"/>
                  </a:lnTo>
                  <a:lnTo>
                    <a:pt x="940193" y="548640"/>
                  </a:lnTo>
                  <a:lnTo>
                    <a:pt x="989228" y="525780"/>
                  </a:lnTo>
                  <a:lnTo>
                    <a:pt x="1004201" y="514350"/>
                  </a:lnTo>
                  <a:lnTo>
                    <a:pt x="1025829" y="497840"/>
                  </a:lnTo>
                  <a:lnTo>
                    <a:pt x="1049286" y="466090"/>
                  </a:lnTo>
                  <a:lnTo>
                    <a:pt x="1058900" y="430530"/>
                  </a:lnTo>
                  <a:lnTo>
                    <a:pt x="1053820" y="393700"/>
                  </a:lnTo>
                  <a:lnTo>
                    <a:pt x="1034034" y="359410"/>
                  </a:lnTo>
                  <a:lnTo>
                    <a:pt x="1000188" y="326390"/>
                  </a:lnTo>
                  <a:lnTo>
                    <a:pt x="990955" y="320433"/>
                  </a:lnTo>
                  <a:lnTo>
                    <a:pt x="990955" y="426720"/>
                  </a:lnTo>
                  <a:lnTo>
                    <a:pt x="971080" y="454660"/>
                  </a:lnTo>
                  <a:lnTo>
                    <a:pt x="912418" y="486410"/>
                  </a:lnTo>
                  <a:lnTo>
                    <a:pt x="872020" y="497840"/>
                  </a:lnTo>
                  <a:lnTo>
                    <a:pt x="827430" y="506730"/>
                  </a:lnTo>
                  <a:lnTo>
                    <a:pt x="779360" y="513080"/>
                  </a:lnTo>
                  <a:lnTo>
                    <a:pt x="728573" y="514350"/>
                  </a:lnTo>
                  <a:lnTo>
                    <a:pt x="675805" y="513080"/>
                  </a:lnTo>
                  <a:lnTo>
                    <a:pt x="623290" y="508000"/>
                  </a:lnTo>
                  <a:lnTo>
                    <a:pt x="573214" y="499110"/>
                  </a:lnTo>
                  <a:lnTo>
                    <a:pt x="526326" y="487680"/>
                  </a:lnTo>
                  <a:lnTo>
                    <a:pt x="483323" y="472440"/>
                  </a:lnTo>
                  <a:lnTo>
                    <a:pt x="412953" y="435610"/>
                  </a:lnTo>
                  <a:lnTo>
                    <a:pt x="378675" y="398780"/>
                  </a:lnTo>
                  <a:lnTo>
                    <a:pt x="375208" y="384810"/>
                  </a:lnTo>
                  <a:lnTo>
                    <a:pt x="395097" y="356870"/>
                  </a:lnTo>
                  <a:lnTo>
                    <a:pt x="453771" y="325120"/>
                  </a:lnTo>
                  <a:lnTo>
                    <a:pt x="494296" y="312420"/>
                  </a:lnTo>
                  <a:lnTo>
                    <a:pt x="539140" y="303530"/>
                  </a:lnTo>
                  <a:lnTo>
                    <a:pt x="587629" y="298450"/>
                  </a:lnTo>
                  <a:lnTo>
                    <a:pt x="639140" y="295910"/>
                  </a:lnTo>
                  <a:lnTo>
                    <a:pt x="651802" y="297180"/>
                  </a:lnTo>
                  <a:lnTo>
                    <a:pt x="677456" y="297180"/>
                  </a:lnTo>
                  <a:lnTo>
                    <a:pt x="742873" y="303530"/>
                  </a:lnTo>
                  <a:lnTo>
                    <a:pt x="792949" y="312420"/>
                  </a:lnTo>
                  <a:lnTo>
                    <a:pt x="839851" y="323850"/>
                  </a:lnTo>
                  <a:lnTo>
                    <a:pt x="882840" y="339090"/>
                  </a:lnTo>
                  <a:lnTo>
                    <a:pt x="953223" y="375920"/>
                  </a:lnTo>
                  <a:lnTo>
                    <a:pt x="987501" y="412750"/>
                  </a:lnTo>
                  <a:lnTo>
                    <a:pt x="990955" y="426720"/>
                  </a:lnTo>
                  <a:lnTo>
                    <a:pt x="990955" y="320433"/>
                  </a:lnTo>
                  <a:lnTo>
                    <a:pt x="952944" y="295910"/>
                  </a:lnTo>
                  <a:lnTo>
                    <a:pt x="899604" y="271780"/>
                  </a:lnTo>
                  <a:lnTo>
                    <a:pt x="839355" y="252730"/>
                  </a:lnTo>
                  <a:lnTo>
                    <a:pt x="857300" y="245110"/>
                  </a:lnTo>
                  <a:lnTo>
                    <a:pt x="905725" y="219710"/>
                  </a:lnTo>
                  <a:lnTo>
                    <a:pt x="941844" y="191770"/>
                  </a:lnTo>
                  <a:lnTo>
                    <a:pt x="966901" y="162560"/>
                  </a:lnTo>
                  <a:lnTo>
                    <a:pt x="982002" y="102870"/>
                  </a:lnTo>
                  <a:lnTo>
                    <a:pt x="971511" y="73660"/>
                  </a:lnTo>
                  <a:lnTo>
                    <a:pt x="965758" y="67310"/>
                  </a:lnTo>
                  <a:lnTo>
                    <a:pt x="949642" y="49530"/>
                  </a:lnTo>
                  <a:lnTo>
                    <a:pt x="917041" y="29210"/>
                  </a:lnTo>
                  <a:lnTo>
                    <a:pt x="914704" y="28486"/>
                  </a:lnTo>
                  <a:lnTo>
                    <a:pt x="914704" y="113030"/>
                  </a:lnTo>
                  <a:lnTo>
                    <a:pt x="905941" y="130810"/>
                  </a:lnTo>
                  <a:lnTo>
                    <a:pt x="869086" y="161290"/>
                  </a:lnTo>
                  <a:lnTo>
                    <a:pt x="832942" y="181610"/>
                  </a:lnTo>
                  <a:lnTo>
                    <a:pt x="791070" y="198120"/>
                  </a:lnTo>
                  <a:lnTo>
                    <a:pt x="744537" y="212090"/>
                  </a:lnTo>
                  <a:lnTo>
                    <a:pt x="694423" y="222250"/>
                  </a:lnTo>
                  <a:lnTo>
                    <a:pt x="643648" y="227330"/>
                  </a:lnTo>
                  <a:lnTo>
                    <a:pt x="595198" y="228600"/>
                  </a:lnTo>
                  <a:lnTo>
                    <a:pt x="550202" y="224790"/>
                  </a:lnTo>
                  <a:lnTo>
                    <a:pt x="509790" y="215900"/>
                  </a:lnTo>
                  <a:lnTo>
                    <a:pt x="455066" y="189230"/>
                  </a:lnTo>
                  <a:lnTo>
                    <a:pt x="451485" y="182880"/>
                  </a:lnTo>
                  <a:lnTo>
                    <a:pt x="460235" y="165100"/>
                  </a:lnTo>
                  <a:lnTo>
                    <a:pt x="497090" y="133350"/>
                  </a:lnTo>
                  <a:lnTo>
                    <a:pt x="533234" y="114300"/>
                  </a:lnTo>
                  <a:lnTo>
                    <a:pt x="575119" y="97790"/>
                  </a:lnTo>
                  <a:lnTo>
                    <a:pt x="621677" y="83820"/>
                  </a:lnTo>
                  <a:lnTo>
                    <a:pt x="692988" y="71120"/>
                  </a:lnTo>
                  <a:lnTo>
                    <a:pt x="756907" y="67310"/>
                  </a:lnTo>
                  <a:lnTo>
                    <a:pt x="809802" y="71120"/>
                  </a:lnTo>
                  <a:lnTo>
                    <a:pt x="856386" y="80010"/>
                  </a:lnTo>
                  <a:lnTo>
                    <a:pt x="911110" y="106680"/>
                  </a:lnTo>
                  <a:lnTo>
                    <a:pt x="914704" y="113030"/>
                  </a:lnTo>
                  <a:lnTo>
                    <a:pt x="914704" y="28486"/>
                  </a:lnTo>
                  <a:lnTo>
                    <a:pt x="847521" y="7620"/>
                  </a:lnTo>
                  <a:lnTo>
                    <a:pt x="788644" y="0"/>
                  </a:lnTo>
                  <a:lnTo>
                    <a:pt x="732929" y="0"/>
                  </a:lnTo>
                  <a:lnTo>
                    <a:pt x="661581" y="6350"/>
                  </a:lnTo>
                  <a:lnTo>
                    <a:pt x="604545" y="17780"/>
                  </a:lnTo>
                  <a:lnTo>
                    <a:pt x="551192" y="33020"/>
                  </a:lnTo>
                  <a:lnTo>
                    <a:pt x="502754" y="53340"/>
                  </a:lnTo>
                  <a:lnTo>
                    <a:pt x="460451" y="76200"/>
                  </a:lnTo>
                  <a:lnTo>
                    <a:pt x="424345" y="104140"/>
                  </a:lnTo>
                  <a:lnTo>
                    <a:pt x="385737" y="162560"/>
                  </a:lnTo>
                  <a:lnTo>
                    <a:pt x="384175" y="193040"/>
                  </a:lnTo>
                  <a:lnTo>
                    <a:pt x="389699" y="212090"/>
                  </a:lnTo>
                  <a:lnTo>
                    <a:pt x="400177" y="229870"/>
                  </a:lnTo>
                  <a:lnTo>
                    <a:pt x="415429" y="245110"/>
                  </a:lnTo>
                  <a:lnTo>
                    <a:pt x="435254" y="259080"/>
                  </a:lnTo>
                  <a:lnTo>
                    <a:pt x="431977" y="260350"/>
                  </a:lnTo>
                  <a:lnTo>
                    <a:pt x="430364" y="260350"/>
                  </a:lnTo>
                  <a:lnTo>
                    <a:pt x="379514" y="284480"/>
                  </a:lnTo>
                  <a:lnTo>
                    <a:pt x="341553" y="312420"/>
                  </a:lnTo>
                  <a:lnTo>
                    <a:pt x="317220" y="345440"/>
                  </a:lnTo>
                  <a:lnTo>
                    <a:pt x="307289" y="381000"/>
                  </a:lnTo>
                  <a:lnTo>
                    <a:pt x="312369" y="416560"/>
                  </a:lnTo>
                  <a:lnTo>
                    <a:pt x="332155" y="452120"/>
                  </a:lnTo>
                  <a:lnTo>
                    <a:pt x="366001" y="485140"/>
                  </a:lnTo>
                  <a:lnTo>
                    <a:pt x="413245" y="515620"/>
                  </a:lnTo>
                  <a:lnTo>
                    <a:pt x="438200" y="527050"/>
                  </a:lnTo>
                  <a:lnTo>
                    <a:pt x="451370" y="533400"/>
                  </a:lnTo>
                  <a:lnTo>
                    <a:pt x="464972" y="538480"/>
                  </a:lnTo>
                  <a:lnTo>
                    <a:pt x="433946" y="546100"/>
                  </a:lnTo>
                  <a:lnTo>
                    <a:pt x="404215" y="554990"/>
                  </a:lnTo>
                  <a:lnTo>
                    <a:pt x="375881" y="565150"/>
                  </a:lnTo>
                  <a:lnTo>
                    <a:pt x="349072" y="576580"/>
                  </a:lnTo>
                  <a:lnTo>
                    <a:pt x="339153" y="580390"/>
                  </a:lnTo>
                  <a:lnTo>
                    <a:pt x="329539" y="585470"/>
                  </a:lnTo>
                  <a:lnTo>
                    <a:pt x="320230" y="590550"/>
                  </a:lnTo>
                  <a:lnTo>
                    <a:pt x="311238" y="595630"/>
                  </a:lnTo>
                  <a:lnTo>
                    <a:pt x="293458" y="572770"/>
                  </a:lnTo>
                  <a:lnTo>
                    <a:pt x="271970" y="554990"/>
                  </a:lnTo>
                  <a:lnTo>
                    <a:pt x="247484" y="543560"/>
                  </a:lnTo>
                  <a:lnTo>
                    <a:pt x="220789" y="539750"/>
                  </a:lnTo>
                  <a:lnTo>
                    <a:pt x="187134" y="546100"/>
                  </a:lnTo>
                  <a:lnTo>
                    <a:pt x="157429" y="563880"/>
                  </a:lnTo>
                  <a:lnTo>
                    <a:pt x="133210" y="590550"/>
                  </a:lnTo>
                  <a:lnTo>
                    <a:pt x="116027" y="626110"/>
                  </a:lnTo>
                  <a:lnTo>
                    <a:pt x="78003" y="632460"/>
                  </a:lnTo>
                  <a:lnTo>
                    <a:pt x="45453" y="647700"/>
                  </a:lnTo>
                  <a:lnTo>
                    <a:pt x="20294" y="670560"/>
                  </a:lnTo>
                  <a:lnTo>
                    <a:pt x="4419" y="701040"/>
                  </a:lnTo>
                  <a:lnTo>
                    <a:pt x="0" y="735330"/>
                  </a:lnTo>
                  <a:lnTo>
                    <a:pt x="7188" y="769620"/>
                  </a:lnTo>
                  <a:lnTo>
                    <a:pt x="25006" y="801370"/>
                  </a:lnTo>
                  <a:lnTo>
                    <a:pt x="52489" y="828040"/>
                  </a:lnTo>
                  <a:lnTo>
                    <a:pt x="45669" y="867410"/>
                  </a:lnTo>
                  <a:lnTo>
                    <a:pt x="45796" y="868680"/>
                  </a:lnTo>
                  <a:lnTo>
                    <a:pt x="49288" y="904240"/>
                  </a:lnTo>
                  <a:lnTo>
                    <a:pt x="86436" y="962660"/>
                  </a:lnTo>
                  <a:lnTo>
                    <a:pt x="151028" y="981710"/>
                  </a:lnTo>
                  <a:lnTo>
                    <a:pt x="186321" y="974090"/>
                  </a:lnTo>
                  <a:lnTo>
                    <a:pt x="220776" y="956310"/>
                  </a:lnTo>
                  <a:lnTo>
                    <a:pt x="239179" y="967740"/>
                  </a:lnTo>
                  <a:lnTo>
                    <a:pt x="258102" y="975360"/>
                  </a:lnTo>
                  <a:lnTo>
                    <a:pt x="277228" y="980440"/>
                  </a:lnTo>
                  <a:lnTo>
                    <a:pt x="296202" y="981710"/>
                  </a:lnTo>
                  <a:lnTo>
                    <a:pt x="327228" y="976630"/>
                  </a:lnTo>
                  <a:lnTo>
                    <a:pt x="362356" y="956310"/>
                  </a:lnTo>
                  <a:lnTo>
                    <a:pt x="389953" y="913130"/>
                  </a:lnTo>
                  <a:lnTo>
                    <a:pt x="432727" y="925830"/>
                  </a:lnTo>
                  <a:lnTo>
                    <a:pt x="478434" y="937260"/>
                  </a:lnTo>
                  <a:lnTo>
                    <a:pt x="526694" y="946150"/>
                  </a:lnTo>
                  <a:lnTo>
                    <a:pt x="577138" y="952500"/>
                  </a:lnTo>
                  <a:lnTo>
                    <a:pt x="629399" y="956310"/>
                  </a:lnTo>
                  <a:lnTo>
                    <a:pt x="683094" y="957580"/>
                  </a:lnTo>
                  <a:lnTo>
                    <a:pt x="736549" y="956310"/>
                  </a:lnTo>
                  <a:lnTo>
                    <a:pt x="788733" y="951230"/>
                  </a:lnTo>
                  <a:lnTo>
                    <a:pt x="839254" y="944880"/>
                  </a:lnTo>
                  <a:lnTo>
                    <a:pt x="887730" y="935990"/>
                  </a:lnTo>
                  <a:lnTo>
                    <a:pt x="933792" y="924560"/>
                  </a:lnTo>
                  <a:lnTo>
                    <a:pt x="977049" y="911860"/>
                  </a:lnTo>
                  <a:lnTo>
                    <a:pt x="1017104" y="895350"/>
                  </a:lnTo>
                  <a:lnTo>
                    <a:pt x="1067981" y="868680"/>
                  </a:lnTo>
                  <a:lnTo>
                    <a:pt x="1108329" y="839470"/>
                  </a:lnTo>
                  <a:lnTo>
                    <a:pt x="1137716" y="806450"/>
                  </a:lnTo>
                  <a:lnTo>
                    <a:pt x="1155674" y="772160"/>
                  </a:lnTo>
                  <a:lnTo>
                    <a:pt x="1161770" y="735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4"/>
          <p:cNvSpPr txBox="1"/>
          <p:nvPr>
            <p:ph type="title"/>
          </p:nvPr>
        </p:nvSpPr>
        <p:spPr>
          <a:xfrm>
            <a:off x="482599" y="818083"/>
            <a:ext cx="2703195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12700" marR="5080" rtl="0" algn="l">
              <a:lnSpc>
                <a:spcPct val="1216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Idee per la salute e il benessere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>
            <a:off x="0" y="7053748"/>
            <a:ext cx="3282315" cy="3627120"/>
          </a:xfrm>
          <a:custGeom>
            <a:rect b="b" l="l" r="r" t="t"/>
            <a:pathLst>
              <a:path extrusionOk="0" h="3627120" w="3282315">
                <a:moveTo>
                  <a:pt x="0" y="3626756"/>
                </a:moveTo>
                <a:lnTo>
                  <a:pt x="0" y="0"/>
                </a:lnTo>
                <a:lnTo>
                  <a:pt x="3282043" y="0"/>
                </a:lnTo>
                <a:lnTo>
                  <a:pt x="3282043" y="3626756"/>
                </a:lnTo>
                <a:lnTo>
                  <a:pt x="0" y="36267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6" name="Google Shape;176;p5"/>
          <p:cNvGraphicFramePr/>
          <p:nvPr/>
        </p:nvGraphicFramePr>
        <p:xfrm>
          <a:off x="171450" y="25166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{226F07DB-FD0F-4757-AA45-8080E6E593C5}</a:tableStyleId>
              </a:tblPr>
              <a:tblGrid>
                <a:gridCol w="1224275"/>
                <a:gridCol w="5972800"/>
              </a:tblGrid>
              <a:tr h="179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1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3830" marR="135890" rtl="0" algn="ctr">
                        <a:lnSpc>
                          <a:spcPct val="10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Gli Obiettivi di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Sviluppo </a:t>
                      </a: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Interiore (IDG)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2001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kit di strumenti per gli Obiettivi di sviluppo interiore (IDG)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fornisce ai giovani di GRASSROOTS le competenze interiori necessarie per guidare lo sviluppo sostenibile. Fornisce strumenti e attività per costruire la consapevolezza di sé, la resilienza, la collaborazione e la leadership orientata allo scopo. Allineando la crescita personale agli Obiettivi di Sviluppo Sostenibile (SDG) delle Nazioni Unite, come l'SDG 3: Buona salute e benessere, il toolkit mostra come la trasformazione interiore favorisca comunità più sane e un impatto sociale più ampio. Il kit consente ai giovani imprenditori di bilanciare la crescita personale con contributi significativi alle sfide globali.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https://idg.tools/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TeamUp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2065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TeamUp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una piattaforma di programmazione di eventi che semplifica la gestione di eventi aziendali o comunitari. È ideale per le idee di GRASSROOTS e supporta cliniche sportive giovanili, eventi eco-sportivi e attività comunitarie come le escursioni nella natura. Grazie agli strumenti di programmazione, iscrizione e comunicazione, TeamUp assicura un coordinamento senza intoppi. Funzioni personalizzate come il monitoraggio delle presenze e la gestione delle squadre lo rendono perfetto per gli eventi ecologici che coinvolgono i giovani, promuovono la sostenibilità e sostengono le imprese locali.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https://www.teamup.com/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179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6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Airbnb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5811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Airbnb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consente agli imprenditori di offrire alloggi e attività eco-sanitarie uniche a un pubblico globale. Gli imprenditori di GRASSROOTS possono creare o collaborare a ritiri di benessere, passeggiate nella natura e tour culturali che mettono in risalto gli sforzi locali di sostenibilità e conservazione. Fornendo esperienze su misura, generano reddito, promuovono l'ecoturismo e sostengono le imprese locali. L'esposizione globale della piattaforma, la facilità di prenotazione e le recensioni dei clienti contribuiscono ad attirare i visitatori, a stimolare le economie locali e a sensibilizzare l'opinione pubblica su iniziative sostenibili e guidate dalla comunità.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www.airbnb.ie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  <a:tr h="179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6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YouTube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28956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YouTube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consente agli imprenditori di GRASSROOTS di condividere contenuti che promuovono l'eco-salute, la sostenibilità e la cultura locale. Creando serie di video, tutorial e contenuti dietro le quinte, possono coinvolgere il pubblico e mettere in risalto i risultati ottenuti.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3980" marR="116204" rtl="0" algn="l">
                        <a:lnSpc>
                          <a:spcPct val="119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imprese ecocompatibili. Grazie alla portata globale e alla monetizzazione, YouTube aiuta a generare reddito e a costruire il sostegno della comunità attraverso funzioni interattive come commenti e condivisioni. Gli imprenditori possono indirizzare il traffico verso le aziende locali, ispirare abitudini eco-consapevoli e amplificare i loro sforzi di sostenibilità.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https://www.youtube.com/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5"/>
          <p:cNvSpPr/>
          <p:nvPr/>
        </p:nvSpPr>
        <p:spPr>
          <a:xfrm>
            <a:off x="3135811" y="7623144"/>
            <a:ext cx="1058545" cy="16510"/>
          </a:xfrm>
          <a:custGeom>
            <a:rect b="b" l="l" r="r" t="t"/>
            <a:pathLst>
              <a:path extrusionOk="0" h="16509" w="1058545">
                <a:moveTo>
                  <a:pt x="1057956" y="16001"/>
                </a:moveTo>
                <a:lnTo>
                  <a:pt x="0" y="16001"/>
                </a:lnTo>
                <a:lnTo>
                  <a:pt x="0" y="0"/>
                </a:lnTo>
                <a:lnTo>
                  <a:pt x="1057956" y="0"/>
                </a:lnTo>
                <a:lnTo>
                  <a:pt x="1057956" y="16001"/>
                </a:lnTo>
                <a:close/>
              </a:path>
            </a:pathLst>
          </a:custGeom>
          <a:solidFill>
            <a:srgbClr val="4A888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3697604" y="10334815"/>
            <a:ext cx="1682114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7025119" y="10322115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181" name="Google Shape;181;p5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969600" y="296595"/>
              <a:ext cx="1162050" cy="981710"/>
            </a:xfrm>
            <a:custGeom>
              <a:rect b="b" l="l" r="r" t="t"/>
              <a:pathLst>
                <a:path extrusionOk="0" h="981710" w="1162050">
                  <a:moveTo>
                    <a:pt x="334187" y="695960"/>
                  </a:moveTo>
                  <a:lnTo>
                    <a:pt x="327698" y="694690"/>
                  </a:lnTo>
                  <a:lnTo>
                    <a:pt x="307111" y="695960"/>
                  </a:lnTo>
                  <a:lnTo>
                    <a:pt x="334187" y="695960"/>
                  </a:lnTo>
                  <a:close/>
                </a:path>
                <a:path extrusionOk="0" h="981710" w="1162050">
                  <a:moveTo>
                    <a:pt x="1161770" y="735330"/>
                  </a:moveTo>
                  <a:lnTo>
                    <a:pt x="1155687" y="699770"/>
                  </a:lnTo>
                  <a:lnTo>
                    <a:pt x="1137716" y="665480"/>
                  </a:lnTo>
                  <a:lnTo>
                    <a:pt x="1108329" y="632460"/>
                  </a:lnTo>
                  <a:lnTo>
                    <a:pt x="1093698" y="621880"/>
                  </a:lnTo>
                  <a:lnTo>
                    <a:pt x="1093698" y="735330"/>
                  </a:lnTo>
                  <a:lnTo>
                    <a:pt x="1070394" y="781050"/>
                  </a:lnTo>
                  <a:lnTo>
                    <a:pt x="1038174" y="806450"/>
                  </a:lnTo>
                  <a:lnTo>
                    <a:pt x="989482" y="833120"/>
                  </a:lnTo>
                  <a:lnTo>
                    <a:pt x="946772" y="849630"/>
                  </a:lnTo>
                  <a:lnTo>
                    <a:pt x="899985" y="863600"/>
                  </a:lnTo>
                  <a:lnTo>
                    <a:pt x="849668" y="875030"/>
                  </a:lnTo>
                  <a:lnTo>
                    <a:pt x="796378" y="882650"/>
                  </a:lnTo>
                  <a:lnTo>
                    <a:pt x="740664" y="887730"/>
                  </a:lnTo>
                  <a:lnTo>
                    <a:pt x="683094" y="889000"/>
                  </a:lnTo>
                  <a:lnTo>
                    <a:pt x="628637" y="887730"/>
                  </a:lnTo>
                  <a:lnTo>
                    <a:pt x="575983" y="883920"/>
                  </a:lnTo>
                  <a:lnTo>
                    <a:pt x="525576" y="876300"/>
                  </a:lnTo>
                  <a:lnTo>
                    <a:pt x="477888" y="867410"/>
                  </a:lnTo>
                  <a:lnTo>
                    <a:pt x="433349" y="854710"/>
                  </a:lnTo>
                  <a:lnTo>
                    <a:pt x="392430" y="840740"/>
                  </a:lnTo>
                  <a:lnTo>
                    <a:pt x="391502" y="836930"/>
                  </a:lnTo>
                  <a:lnTo>
                    <a:pt x="390398" y="833120"/>
                  </a:lnTo>
                  <a:lnTo>
                    <a:pt x="389102" y="828040"/>
                  </a:lnTo>
                  <a:lnTo>
                    <a:pt x="416572" y="801370"/>
                  </a:lnTo>
                  <a:lnTo>
                    <a:pt x="434390" y="769620"/>
                  </a:lnTo>
                  <a:lnTo>
                    <a:pt x="441579" y="735330"/>
                  </a:lnTo>
                  <a:lnTo>
                    <a:pt x="437146" y="701040"/>
                  </a:lnTo>
                  <a:lnTo>
                    <a:pt x="434898" y="695960"/>
                  </a:lnTo>
                  <a:lnTo>
                    <a:pt x="334187" y="695960"/>
                  </a:lnTo>
                  <a:lnTo>
                    <a:pt x="347167" y="698500"/>
                  </a:lnTo>
                  <a:lnTo>
                    <a:pt x="362877" y="707390"/>
                  </a:lnTo>
                  <a:lnTo>
                    <a:pt x="372211" y="721360"/>
                  </a:lnTo>
                  <a:lnTo>
                    <a:pt x="372897" y="737870"/>
                  </a:lnTo>
                  <a:lnTo>
                    <a:pt x="366064" y="754380"/>
                  </a:lnTo>
                  <a:lnTo>
                    <a:pt x="352653" y="769620"/>
                  </a:lnTo>
                  <a:lnTo>
                    <a:pt x="333603" y="783590"/>
                  </a:lnTo>
                  <a:lnTo>
                    <a:pt x="322453" y="792480"/>
                  </a:lnTo>
                  <a:lnTo>
                    <a:pt x="315772" y="805180"/>
                  </a:lnTo>
                  <a:lnTo>
                    <a:pt x="314058" y="819150"/>
                  </a:lnTo>
                  <a:lnTo>
                    <a:pt x="317766" y="833120"/>
                  </a:lnTo>
                  <a:lnTo>
                    <a:pt x="325793" y="854710"/>
                  </a:lnTo>
                  <a:lnTo>
                    <a:pt x="327825" y="876300"/>
                  </a:lnTo>
                  <a:lnTo>
                    <a:pt x="323964" y="895350"/>
                  </a:lnTo>
                  <a:lnTo>
                    <a:pt x="314299" y="908050"/>
                  </a:lnTo>
                  <a:lnTo>
                    <a:pt x="298919" y="913130"/>
                  </a:lnTo>
                  <a:lnTo>
                    <a:pt x="281241" y="910590"/>
                  </a:lnTo>
                  <a:lnTo>
                    <a:pt x="263245" y="901700"/>
                  </a:lnTo>
                  <a:lnTo>
                    <a:pt x="246913" y="889000"/>
                  </a:lnTo>
                  <a:lnTo>
                    <a:pt x="241122" y="885190"/>
                  </a:lnTo>
                  <a:lnTo>
                    <a:pt x="234696" y="881380"/>
                  </a:lnTo>
                  <a:lnTo>
                    <a:pt x="227850" y="878840"/>
                  </a:lnTo>
                  <a:lnTo>
                    <a:pt x="213728" y="878840"/>
                  </a:lnTo>
                  <a:lnTo>
                    <a:pt x="206883" y="881380"/>
                  </a:lnTo>
                  <a:lnTo>
                    <a:pt x="200469" y="885190"/>
                  </a:lnTo>
                  <a:lnTo>
                    <a:pt x="194678" y="889000"/>
                  </a:lnTo>
                  <a:lnTo>
                    <a:pt x="178346" y="901700"/>
                  </a:lnTo>
                  <a:lnTo>
                    <a:pt x="160350" y="910590"/>
                  </a:lnTo>
                  <a:lnTo>
                    <a:pt x="142659" y="913130"/>
                  </a:lnTo>
                  <a:lnTo>
                    <a:pt x="127254" y="908050"/>
                  </a:lnTo>
                  <a:lnTo>
                    <a:pt x="117614" y="895350"/>
                  </a:lnTo>
                  <a:lnTo>
                    <a:pt x="113766" y="876300"/>
                  </a:lnTo>
                  <a:lnTo>
                    <a:pt x="113893" y="875030"/>
                  </a:lnTo>
                  <a:lnTo>
                    <a:pt x="115798" y="854710"/>
                  </a:lnTo>
                  <a:lnTo>
                    <a:pt x="123825" y="833120"/>
                  </a:lnTo>
                  <a:lnTo>
                    <a:pt x="127508" y="819150"/>
                  </a:lnTo>
                  <a:lnTo>
                    <a:pt x="125780" y="805180"/>
                  </a:lnTo>
                  <a:lnTo>
                    <a:pt x="119113" y="792480"/>
                  </a:lnTo>
                  <a:lnTo>
                    <a:pt x="107962" y="783590"/>
                  </a:lnTo>
                  <a:lnTo>
                    <a:pt x="88912" y="769620"/>
                  </a:lnTo>
                  <a:lnTo>
                    <a:pt x="75501" y="754380"/>
                  </a:lnTo>
                  <a:lnTo>
                    <a:pt x="68668" y="737870"/>
                  </a:lnTo>
                  <a:lnTo>
                    <a:pt x="68770" y="735330"/>
                  </a:lnTo>
                  <a:lnTo>
                    <a:pt x="69354" y="721360"/>
                  </a:lnTo>
                  <a:lnTo>
                    <a:pt x="78689" y="707390"/>
                  </a:lnTo>
                  <a:lnTo>
                    <a:pt x="94399" y="698500"/>
                  </a:lnTo>
                  <a:lnTo>
                    <a:pt x="113855" y="694690"/>
                  </a:lnTo>
                  <a:lnTo>
                    <a:pt x="134442" y="695960"/>
                  </a:lnTo>
                  <a:lnTo>
                    <a:pt x="149059" y="694690"/>
                  </a:lnTo>
                  <a:lnTo>
                    <a:pt x="161759" y="688340"/>
                  </a:lnTo>
                  <a:lnTo>
                    <a:pt x="171310" y="678180"/>
                  </a:lnTo>
                  <a:lnTo>
                    <a:pt x="176453" y="664210"/>
                  </a:lnTo>
                  <a:lnTo>
                    <a:pt x="182829" y="641350"/>
                  </a:lnTo>
                  <a:lnTo>
                    <a:pt x="193065" y="623570"/>
                  </a:lnTo>
                  <a:lnTo>
                    <a:pt x="206082" y="612140"/>
                  </a:lnTo>
                  <a:lnTo>
                    <a:pt x="220789" y="608330"/>
                  </a:lnTo>
                  <a:lnTo>
                    <a:pt x="235483" y="612140"/>
                  </a:lnTo>
                  <a:lnTo>
                    <a:pt x="248500" y="623570"/>
                  </a:lnTo>
                  <a:lnTo>
                    <a:pt x="258737" y="641350"/>
                  </a:lnTo>
                  <a:lnTo>
                    <a:pt x="265112" y="664210"/>
                  </a:lnTo>
                  <a:lnTo>
                    <a:pt x="270243" y="678180"/>
                  </a:lnTo>
                  <a:lnTo>
                    <a:pt x="279793" y="688340"/>
                  </a:lnTo>
                  <a:lnTo>
                    <a:pt x="292493" y="694690"/>
                  </a:lnTo>
                  <a:lnTo>
                    <a:pt x="327698" y="694690"/>
                  </a:lnTo>
                  <a:lnTo>
                    <a:pt x="434340" y="694690"/>
                  </a:lnTo>
                  <a:lnTo>
                    <a:pt x="428142" y="680720"/>
                  </a:lnTo>
                  <a:lnTo>
                    <a:pt x="415036" y="662940"/>
                  </a:lnTo>
                  <a:lnTo>
                    <a:pt x="398335" y="648970"/>
                  </a:lnTo>
                  <a:lnTo>
                    <a:pt x="378523" y="637540"/>
                  </a:lnTo>
                  <a:lnTo>
                    <a:pt x="421093" y="621030"/>
                  </a:lnTo>
                  <a:lnTo>
                    <a:pt x="467664" y="608330"/>
                  </a:lnTo>
                  <a:lnTo>
                    <a:pt x="517690" y="596900"/>
                  </a:lnTo>
                  <a:lnTo>
                    <a:pt x="526516" y="595630"/>
                  </a:lnTo>
                  <a:lnTo>
                    <a:pt x="570636" y="589280"/>
                  </a:lnTo>
                  <a:lnTo>
                    <a:pt x="625944" y="584200"/>
                  </a:lnTo>
                  <a:lnTo>
                    <a:pt x="683094" y="582930"/>
                  </a:lnTo>
                  <a:lnTo>
                    <a:pt x="740664" y="584200"/>
                  </a:lnTo>
                  <a:lnTo>
                    <a:pt x="796378" y="589280"/>
                  </a:lnTo>
                  <a:lnTo>
                    <a:pt x="849668" y="596900"/>
                  </a:lnTo>
                  <a:lnTo>
                    <a:pt x="899985" y="608330"/>
                  </a:lnTo>
                  <a:lnTo>
                    <a:pt x="946785" y="622300"/>
                  </a:lnTo>
                  <a:lnTo>
                    <a:pt x="989495" y="638810"/>
                  </a:lnTo>
                  <a:lnTo>
                    <a:pt x="1038186" y="665480"/>
                  </a:lnTo>
                  <a:lnTo>
                    <a:pt x="1088212" y="715010"/>
                  </a:lnTo>
                  <a:lnTo>
                    <a:pt x="1093698" y="735330"/>
                  </a:lnTo>
                  <a:lnTo>
                    <a:pt x="1093698" y="621880"/>
                  </a:lnTo>
                  <a:lnTo>
                    <a:pt x="1067981" y="603250"/>
                  </a:lnTo>
                  <a:lnTo>
                    <a:pt x="1029220" y="582930"/>
                  </a:lnTo>
                  <a:lnTo>
                    <a:pt x="1017117" y="576580"/>
                  </a:lnTo>
                  <a:lnTo>
                    <a:pt x="998943" y="568960"/>
                  </a:lnTo>
                  <a:lnTo>
                    <a:pt x="980033" y="561340"/>
                  </a:lnTo>
                  <a:lnTo>
                    <a:pt x="960450" y="554990"/>
                  </a:lnTo>
                  <a:lnTo>
                    <a:pt x="940193" y="548640"/>
                  </a:lnTo>
                  <a:lnTo>
                    <a:pt x="989228" y="525780"/>
                  </a:lnTo>
                  <a:lnTo>
                    <a:pt x="1004201" y="514350"/>
                  </a:lnTo>
                  <a:lnTo>
                    <a:pt x="1025829" y="497840"/>
                  </a:lnTo>
                  <a:lnTo>
                    <a:pt x="1049299" y="466090"/>
                  </a:lnTo>
                  <a:lnTo>
                    <a:pt x="1058900" y="430530"/>
                  </a:lnTo>
                  <a:lnTo>
                    <a:pt x="1053820" y="393700"/>
                  </a:lnTo>
                  <a:lnTo>
                    <a:pt x="1034034" y="359410"/>
                  </a:lnTo>
                  <a:lnTo>
                    <a:pt x="1000188" y="326390"/>
                  </a:lnTo>
                  <a:lnTo>
                    <a:pt x="990968" y="320446"/>
                  </a:lnTo>
                  <a:lnTo>
                    <a:pt x="990968" y="426720"/>
                  </a:lnTo>
                  <a:lnTo>
                    <a:pt x="971080" y="454660"/>
                  </a:lnTo>
                  <a:lnTo>
                    <a:pt x="912418" y="486410"/>
                  </a:lnTo>
                  <a:lnTo>
                    <a:pt x="872020" y="497840"/>
                  </a:lnTo>
                  <a:lnTo>
                    <a:pt x="827430" y="506730"/>
                  </a:lnTo>
                  <a:lnTo>
                    <a:pt x="779360" y="513080"/>
                  </a:lnTo>
                  <a:lnTo>
                    <a:pt x="728573" y="514350"/>
                  </a:lnTo>
                  <a:lnTo>
                    <a:pt x="675805" y="513080"/>
                  </a:lnTo>
                  <a:lnTo>
                    <a:pt x="623290" y="508000"/>
                  </a:lnTo>
                  <a:lnTo>
                    <a:pt x="573214" y="499110"/>
                  </a:lnTo>
                  <a:lnTo>
                    <a:pt x="526326" y="487680"/>
                  </a:lnTo>
                  <a:lnTo>
                    <a:pt x="483323" y="472440"/>
                  </a:lnTo>
                  <a:lnTo>
                    <a:pt x="412953" y="435610"/>
                  </a:lnTo>
                  <a:lnTo>
                    <a:pt x="378675" y="398780"/>
                  </a:lnTo>
                  <a:lnTo>
                    <a:pt x="375208" y="384810"/>
                  </a:lnTo>
                  <a:lnTo>
                    <a:pt x="395097" y="356870"/>
                  </a:lnTo>
                  <a:lnTo>
                    <a:pt x="453771" y="325120"/>
                  </a:lnTo>
                  <a:lnTo>
                    <a:pt x="494296" y="312420"/>
                  </a:lnTo>
                  <a:lnTo>
                    <a:pt x="539140" y="303530"/>
                  </a:lnTo>
                  <a:lnTo>
                    <a:pt x="587641" y="298450"/>
                  </a:lnTo>
                  <a:lnTo>
                    <a:pt x="639140" y="295910"/>
                  </a:lnTo>
                  <a:lnTo>
                    <a:pt x="651802" y="297180"/>
                  </a:lnTo>
                  <a:lnTo>
                    <a:pt x="677456" y="297180"/>
                  </a:lnTo>
                  <a:lnTo>
                    <a:pt x="742886" y="303530"/>
                  </a:lnTo>
                  <a:lnTo>
                    <a:pt x="792949" y="312420"/>
                  </a:lnTo>
                  <a:lnTo>
                    <a:pt x="839851" y="323850"/>
                  </a:lnTo>
                  <a:lnTo>
                    <a:pt x="882840" y="339090"/>
                  </a:lnTo>
                  <a:lnTo>
                    <a:pt x="953223" y="375920"/>
                  </a:lnTo>
                  <a:lnTo>
                    <a:pt x="987501" y="412750"/>
                  </a:lnTo>
                  <a:lnTo>
                    <a:pt x="990968" y="426720"/>
                  </a:lnTo>
                  <a:lnTo>
                    <a:pt x="990968" y="320446"/>
                  </a:lnTo>
                  <a:lnTo>
                    <a:pt x="952944" y="295910"/>
                  </a:lnTo>
                  <a:lnTo>
                    <a:pt x="899604" y="271780"/>
                  </a:lnTo>
                  <a:lnTo>
                    <a:pt x="839368" y="252730"/>
                  </a:lnTo>
                  <a:lnTo>
                    <a:pt x="857300" y="245110"/>
                  </a:lnTo>
                  <a:lnTo>
                    <a:pt x="905725" y="219710"/>
                  </a:lnTo>
                  <a:lnTo>
                    <a:pt x="941844" y="191770"/>
                  </a:lnTo>
                  <a:lnTo>
                    <a:pt x="966901" y="162560"/>
                  </a:lnTo>
                  <a:lnTo>
                    <a:pt x="982014" y="102870"/>
                  </a:lnTo>
                  <a:lnTo>
                    <a:pt x="971511" y="73660"/>
                  </a:lnTo>
                  <a:lnTo>
                    <a:pt x="965758" y="67310"/>
                  </a:lnTo>
                  <a:lnTo>
                    <a:pt x="949642" y="49530"/>
                  </a:lnTo>
                  <a:lnTo>
                    <a:pt x="917041" y="29210"/>
                  </a:lnTo>
                  <a:lnTo>
                    <a:pt x="914704" y="28486"/>
                  </a:lnTo>
                  <a:lnTo>
                    <a:pt x="914704" y="113030"/>
                  </a:lnTo>
                  <a:lnTo>
                    <a:pt x="905941" y="130810"/>
                  </a:lnTo>
                  <a:lnTo>
                    <a:pt x="869086" y="161290"/>
                  </a:lnTo>
                  <a:lnTo>
                    <a:pt x="832942" y="181610"/>
                  </a:lnTo>
                  <a:lnTo>
                    <a:pt x="791070" y="198120"/>
                  </a:lnTo>
                  <a:lnTo>
                    <a:pt x="744537" y="212090"/>
                  </a:lnTo>
                  <a:lnTo>
                    <a:pt x="694423" y="222250"/>
                  </a:lnTo>
                  <a:lnTo>
                    <a:pt x="643648" y="227330"/>
                  </a:lnTo>
                  <a:lnTo>
                    <a:pt x="595198" y="228600"/>
                  </a:lnTo>
                  <a:lnTo>
                    <a:pt x="550202" y="224790"/>
                  </a:lnTo>
                  <a:lnTo>
                    <a:pt x="509790" y="215900"/>
                  </a:lnTo>
                  <a:lnTo>
                    <a:pt x="455066" y="189230"/>
                  </a:lnTo>
                  <a:lnTo>
                    <a:pt x="451485" y="182880"/>
                  </a:lnTo>
                  <a:lnTo>
                    <a:pt x="460235" y="165100"/>
                  </a:lnTo>
                  <a:lnTo>
                    <a:pt x="497090" y="133350"/>
                  </a:lnTo>
                  <a:lnTo>
                    <a:pt x="533247" y="114300"/>
                  </a:lnTo>
                  <a:lnTo>
                    <a:pt x="575119" y="97790"/>
                  </a:lnTo>
                  <a:lnTo>
                    <a:pt x="621677" y="83820"/>
                  </a:lnTo>
                  <a:lnTo>
                    <a:pt x="692988" y="71120"/>
                  </a:lnTo>
                  <a:lnTo>
                    <a:pt x="756907" y="67310"/>
                  </a:lnTo>
                  <a:lnTo>
                    <a:pt x="809802" y="71120"/>
                  </a:lnTo>
                  <a:lnTo>
                    <a:pt x="856386" y="80010"/>
                  </a:lnTo>
                  <a:lnTo>
                    <a:pt x="911110" y="106680"/>
                  </a:lnTo>
                  <a:lnTo>
                    <a:pt x="914704" y="113030"/>
                  </a:lnTo>
                  <a:lnTo>
                    <a:pt x="914704" y="28486"/>
                  </a:lnTo>
                  <a:lnTo>
                    <a:pt x="847521" y="7620"/>
                  </a:lnTo>
                  <a:lnTo>
                    <a:pt x="788644" y="0"/>
                  </a:lnTo>
                  <a:lnTo>
                    <a:pt x="732929" y="0"/>
                  </a:lnTo>
                  <a:lnTo>
                    <a:pt x="661581" y="6350"/>
                  </a:lnTo>
                  <a:lnTo>
                    <a:pt x="604545" y="17780"/>
                  </a:lnTo>
                  <a:lnTo>
                    <a:pt x="551192" y="33020"/>
                  </a:lnTo>
                  <a:lnTo>
                    <a:pt x="502754" y="53340"/>
                  </a:lnTo>
                  <a:lnTo>
                    <a:pt x="460451" y="76200"/>
                  </a:lnTo>
                  <a:lnTo>
                    <a:pt x="424345" y="104140"/>
                  </a:lnTo>
                  <a:lnTo>
                    <a:pt x="385737" y="162560"/>
                  </a:lnTo>
                  <a:lnTo>
                    <a:pt x="384175" y="193040"/>
                  </a:lnTo>
                  <a:lnTo>
                    <a:pt x="389699" y="212090"/>
                  </a:lnTo>
                  <a:lnTo>
                    <a:pt x="400189" y="229870"/>
                  </a:lnTo>
                  <a:lnTo>
                    <a:pt x="415429" y="245110"/>
                  </a:lnTo>
                  <a:lnTo>
                    <a:pt x="435254" y="259080"/>
                  </a:lnTo>
                  <a:lnTo>
                    <a:pt x="431977" y="260350"/>
                  </a:lnTo>
                  <a:lnTo>
                    <a:pt x="430364" y="260350"/>
                  </a:lnTo>
                  <a:lnTo>
                    <a:pt x="379514" y="284480"/>
                  </a:lnTo>
                  <a:lnTo>
                    <a:pt x="341553" y="312420"/>
                  </a:lnTo>
                  <a:lnTo>
                    <a:pt x="317220" y="345440"/>
                  </a:lnTo>
                  <a:lnTo>
                    <a:pt x="307289" y="381000"/>
                  </a:lnTo>
                  <a:lnTo>
                    <a:pt x="312369" y="416560"/>
                  </a:lnTo>
                  <a:lnTo>
                    <a:pt x="332155" y="452120"/>
                  </a:lnTo>
                  <a:lnTo>
                    <a:pt x="366001" y="485140"/>
                  </a:lnTo>
                  <a:lnTo>
                    <a:pt x="413245" y="515620"/>
                  </a:lnTo>
                  <a:lnTo>
                    <a:pt x="438200" y="527050"/>
                  </a:lnTo>
                  <a:lnTo>
                    <a:pt x="451370" y="533400"/>
                  </a:lnTo>
                  <a:lnTo>
                    <a:pt x="464972" y="538480"/>
                  </a:lnTo>
                  <a:lnTo>
                    <a:pt x="433946" y="546100"/>
                  </a:lnTo>
                  <a:lnTo>
                    <a:pt x="404215" y="554990"/>
                  </a:lnTo>
                  <a:lnTo>
                    <a:pt x="375881" y="565150"/>
                  </a:lnTo>
                  <a:lnTo>
                    <a:pt x="349072" y="576580"/>
                  </a:lnTo>
                  <a:lnTo>
                    <a:pt x="339153" y="580390"/>
                  </a:lnTo>
                  <a:lnTo>
                    <a:pt x="329539" y="585470"/>
                  </a:lnTo>
                  <a:lnTo>
                    <a:pt x="320230" y="590550"/>
                  </a:lnTo>
                  <a:lnTo>
                    <a:pt x="311238" y="595630"/>
                  </a:lnTo>
                  <a:lnTo>
                    <a:pt x="293471" y="572770"/>
                  </a:lnTo>
                  <a:lnTo>
                    <a:pt x="271970" y="554990"/>
                  </a:lnTo>
                  <a:lnTo>
                    <a:pt x="247497" y="543560"/>
                  </a:lnTo>
                  <a:lnTo>
                    <a:pt x="220789" y="539750"/>
                  </a:lnTo>
                  <a:lnTo>
                    <a:pt x="187134" y="546100"/>
                  </a:lnTo>
                  <a:lnTo>
                    <a:pt x="157429" y="563880"/>
                  </a:lnTo>
                  <a:lnTo>
                    <a:pt x="133210" y="590550"/>
                  </a:lnTo>
                  <a:lnTo>
                    <a:pt x="116027" y="626110"/>
                  </a:lnTo>
                  <a:lnTo>
                    <a:pt x="78003" y="632460"/>
                  </a:lnTo>
                  <a:lnTo>
                    <a:pt x="45453" y="647700"/>
                  </a:lnTo>
                  <a:lnTo>
                    <a:pt x="20294" y="670560"/>
                  </a:lnTo>
                  <a:lnTo>
                    <a:pt x="4419" y="701040"/>
                  </a:lnTo>
                  <a:lnTo>
                    <a:pt x="0" y="735330"/>
                  </a:lnTo>
                  <a:lnTo>
                    <a:pt x="7188" y="769620"/>
                  </a:lnTo>
                  <a:lnTo>
                    <a:pt x="25006" y="801370"/>
                  </a:lnTo>
                  <a:lnTo>
                    <a:pt x="52489" y="828040"/>
                  </a:lnTo>
                  <a:lnTo>
                    <a:pt x="45681" y="867410"/>
                  </a:lnTo>
                  <a:lnTo>
                    <a:pt x="49288" y="904240"/>
                  </a:lnTo>
                  <a:lnTo>
                    <a:pt x="86436" y="962660"/>
                  </a:lnTo>
                  <a:lnTo>
                    <a:pt x="151028" y="981710"/>
                  </a:lnTo>
                  <a:lnTo>
                    <a:pt x="186334" y="974090"/>
                  </a:lnTo>
                  <a:lnTo>
                    <a:pt x="220776" y="956310"/>
                  </a:lnTo>
                  <a:lnTo>
                    <a:pt x="239179" y="967740"/>
                  </a:lnTo>
                  <a:lnTo>
                    <a:pt x="258102" y="975360"/>
                  </a:lnTo>
                  <a:lnTo>
                    <a:pt x="277228" y="980440"/>
                  </a:lnTo>
                  <a:lnTo>
                    <a:pt x="296202" y="981710"/>
                  </a:lnTo>
                  <a:lnTo>
                    <a:pt x="327228" y="976630"/>
                  </a:lnTo>
                  <a:lnTo>
                    <a:pt x="362369" y="956310"/>
                  </a:lnTo>
                  <a:lnTo>
                    <a:pt x="389953" y="913130"/>
                  </a:lnTo>
                  <a:lnTo>
                    <a:pt x="432727" y="925830"/>
                  </a:lnTo>
                  <a:lnTo>
                    <a:pt x="478434" y="937260"/>
                  </a:lnTo>
                  <a:lnTo>
                    <a:pt x="526694" y="946150"/>
                  </a:lnTo>
                  <a:lnTo>
                    <a:pt x="577138" y="952500"/>
                  </a:lnTo>
                  <a:lnTo>
                    <a:pt x="629399" y="956310"/>
                  </a:lnTo>
                  <a:lnTo>
                    <a:pt x="683094" y="957580"/>
                  </a:lnTo>
                  <a:lnTo>
                    <a:pt x="736549" y="956310"/>
                  </a:lnTo>
                  <a:lnTo>
                    <a:pt x="788733" y="951230"/>
                  </a:lnTo>
                  <a:lnTo>
                    <a:pt x="839254" y="944880"/>
                  </a:lnTo>
                  <a:lnTo>
                    <a:pt x="887742" y="935990"/>
                  </a:lnTo>
                  <a:lnTo>
                    <a:pt x="933792" y="924560"/>
                  </a:lnTo>
                  <a:lnTo>
                    <a:pt x="977049" y="911860"/>
                  </a:lnTo>
                  <a:lnTo>
                    <a:pt x="1017117" y="895350"/>
                  </a:lnTo>
                  <a:lnTo>
                    <a:pt x="1029220" y="889000"/>
                  </a:lnTo>
                  <a:lnTo>
                    <a:pt x="1067981" y="868680"/>
                  </a:lnTo>
                  <a:lnTo>
                    <a:pt x="1108329" y="839470"/>
                  </a:lnTo>
                  <a:lnTo>
                    <a:pt x="1137716" y="806450"/>
                  </a:lnTo>
                  <a:lnTo>
                    <a:pt x="1155687" y="772160"/>
                  </a:lnTo>
                  <a:lnTo>
                    <a:pt x="1161770" y="735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5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Salute e benessere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Gli strumenti rendono tutto più facile!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6"/>
          <p:cNvGrpSpPr/>
          <p:nvPr/>
        </p:nvGrpSpPr>
        <p:grpSpPr>
          <a:xfrm>
            <a:off x="0" y="4842916"/>
            <a:ext cx="7062559" cy="5837776"/>
            <a:chOff x="0" y="4842916"/>
            <a:chExt cx="7062559" cy="5837776"/>
          </a:xfrm>
        </p:grpSpPr>
        <p:pic>
          <p:nvPicPr>
            <p:cNvPr id="191" name="Google Shape;19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7588049"/>
              <a:ext cx="2712239" cy="309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7917586"/>
              <a:ext cx="2634491" cy="2763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85664" y="4842916"/>
              <a:ext cx="3776895" cy="3940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92129" y="5631198"/>
              <a:ext cx="2363960" cy="2363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96821" y="5728702"/>
              <a:ext cx="2233058" cy="22330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6"/>
          <p:cNvSpPr txBox="1"/>
          <p:nvPr/>
        </p:nvSpPr>
        <p:spPr>
          <a:xfrm>
            <a:off x="180975" y="2526182"/>
            <a:ext cx="1224280" cy="1882775"/>
          </a:xfrm>
          <a:prstGeom prst="rect">
            <a:avLst/>
          </a:prstGeom>
          <a:solidFill>
            <a:srgbClr val="E32D91"/>
          </a:solidFill>
          <a:ln cap="flat" cmpd="sng" w="19050">
            <a:solidFill>
              <a:srgbClr val="68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39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8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Patreon</a:t>
            </a:r>
            <a:endParaRPr sz="14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1405255" y="2526182"/>
            <a:ext cx="5972810" cy="1882775"/>
          </a:xfrm>
          <a:prstGeom prst="rect">
            <a:avLst/>
          </a:prstGeom>
          <a:solidFill>
            <a:srgbClr val="E32D91"/>
          </a:solidFill>
          <a:ln cap="flat" cmpd="sng" w="19050">
            <a:solidFill>
              <a:srgbClr val="68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30175">
            <a:spAutoFit/>
          </a:bodyPr>
          <a:lstStyle/>
          <a:p>
            <a:pPr indent="0" lvl="0" marL="74930" marR="212090" rtl="0" algn="l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Patreon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è una piattaforma di abbonamento che consente agli imprenditori di GRASSROOTS di generare un reddito costante attraverso contenuti esclusivi come tour virtuali, workshop o aggiornamenti sulla conservazione. I livelli flessibili aiutano a creare comunità fedeli e a sostenere progetti ecoturistici a lungo termine. Coinvolgendo i mecenati, gli imprenditori possono promuovere la cultura locale, sostenere le imprese e favorire la crescita della comunità, garantendo finanziamenti costanti per iniziative sostenibili. </a:t>
            </a:r>
            <a:r>
              <a:rPr lang="en-US" sz="1250" u="sng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https://www.patreon.com/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697604" y="10334993"/>
            <a:ext cx="1682114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7025119" y="10322293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201" name="Google Shape;201;p6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969600" y="296595"/>
              <a:ext cx="1162050" cy="981710"/>
            </a:xfrm>
            <a:custGeom>
              <a:rect b="b" l="l" r="r" t="t"/>
              <a:pathLst>
                <a:path extrusionOk="0" h="981710" w="1162050">
                  <a:moveTo>
                    <a:pt x="334187" y="695960"/>
                  </a:moveTo>
                  <a:lnTo>
                    <a:pt x="327698" y="694690"/>
                  </a:lnTo>
                  <a:lnTo>
                    <a:pt x="307111" y="695960"/>
                  </a:lnTo>
                  <a:lnTo>
                    <a:pt x="334187" y="695960"/>
                  </a:lnTo>
                  <a:close/>
                </a:path>
                <a:path extrusionOk="0" h="981710" w="1162050">
                  <a:moveTo>
                    <a:pt x="1161770" y="735330"/>
                  </a:moveTo>
                  <a:lnTo>
                    <a:pt x="1155687" y="699770"/>
                  </a:lnTo>
                  <a:lnTo>
                    <a:pt x="1137716" y="665480"/>
                  </a:lnTo>
                  <a:lnTo>
                    <a:pt x="1108329" y="632460"/>
                  </a:lnTo>
                  <a:lnTo>
                    <a:pt x="1093698" y="621880"/>
                  </a:lnTo>
                  <a:lnTo>
                    <a:pt x="1093698" y="735330"/>
                  </a:lnTo>
                  <a:lnTo>
                    <a:pt x="1070394" y="781050"/>
                  </a:lnTo>
                  <a:lnTo>
                    <a:pt x="1038174" y="806450"/>
                  </a:lnTo>
                  <a:lnTo>
                    <a:pt x="989482" y="833120"/>
                  </a:lnTo>
                  <a:lnTo>
                    <a:pt x="946772" y="849630"/>
                  </a:lnTo>
                  <a:lnTo>
                    <a:pt x="899985" y="863600"/>
                  </a:lnTo>
                  <a:lnTo>
                    <a:pt x="849668" y="875030"/>
                  </a:lnTo>
                  <a:lnTo>
                    <a:pt x="796378" y="882650"/>
                  </a:lnTo>
                  <a:lnTo>
                    <a:pt x="740664" y="887730"/>
                  </a:lnTo>
                  <a:lnTo>
                    <a:pt x="683094" y="889000"/>
                  </a:lnTo>
                  <a:lnTo>
                    <a:pt x="628637" y="887730"/>
                  </a:lnTo>
                  <a:lnTo>
                    <a:pt x="575983" y="883920"/>
                  </a:lnTo>
                  <a:lnTo>
                    <a:pt x="525576" y="876300"/>
                  </a:lnTo>
                  <a:lnTo>
                    <a:pt x="477888" y="867410"/>
                  </a:lnTo>
                  <a:lnTo>
                    <a:pt x="433349" y="854710"/>
                  </a:lnTo>
                  <a:lnTo>
                    <a:pt x="392430" y="840740"/>
                  </a:lnTo>
                  <a:lnTo>
                    <a:pt x="391502" y="836930"/>
                  </a:lnTo>
                  <a:lnTo>
                    <a:pt x="390398" y="833120"/>
                  </a:lnTo>
                  <a:lnTo>
                    <a:pt x="389102" y="828040"/>
                  </a:lnTo>
                  <a:lnTo>
                    <a:pt x="416572" y="801370"/>
                  </a:lnTo>
                  <a:lnTo>
                    <a:pt x="434390" y="769620"/>
                  </a:lnTo>
                  <a:lnTo>
                    <a:pt x="441579" y="735330"/>
                  </a:lnTo>
                  <a:lnTo>
                    <a:pt x="437146" y="701040"/>
                  </a:lnTo>
                  <a:lnTo>
                    <a:pt x="434898" y="695960"/>
                  </a:lnTo>
                  <a:lnTo>
                    <a:pt x="334187" y="695960"/>
                  </a:lnTo>
                  <a:lnTo>
                    <a:pt x="347167" y="698500"/>
                  </a:lnTo>
                  <a:lnTo>
                    <a:pt x="362877" y="707390"/>
                  </a:lnTo>
                  <a:lnTo>
                    <a:pt x="372211" y="721360"/>
                  </a:lnTo>
                  <a:lnTo>
                    <a:pt x="372897" y="737870"/>
                  </a:lnTo>
                  <a:lnTo>
                    <a:pt x="366064" y="754380"/>
                  </a:lnTo>
                  <a:lnTo>
                    <a:pt x="352653" y="769620"/>
                  </a:lnTo>
                  <a:lnTo>
                    <a:pt x="333603" y="783590"/>
                  </a:lnTo>
                  <a:lnTo>
                    <a:pt x="322453" y="792480"/>
                  </a:lnTo>
                  <a:lnTo>
                    <a:pt x="315772" y="805180"/>
                  </a:lnTo>
                  <a:lnTo>
                    <a:pt x="314058" y="819150"/>
                  </a:lnTo>
                  <a:lnTo>
                    <a:pt x="317766" y="833120"/>
                  </a:lnTo>
                  <a:lnTo>
                    <a:pt x="325793" y="854710"/>
                  </a:lnTo>
                  <a:lnTo>
                    <a:pt x="327825" y="876300"/>
                  </a:lnTo>
                  <a:lnTo>
                    <a:pt x="323964" y="895350"/>
                  </a:lnTo>
                  <a:lnTo>
                    <a:pt x="314299" y="908050"/>
                  </a:lnTo>
                  <a:lnTo>
                    <a:pt x="298919" y="913130"/>
                  </a:lnTo>
                  <a:lnTo>
                    <a:pt x="281241" y="910590"/>
                  </a:lnTo>
                  <a:lnTo>
                    <a:pt x="263245" y="901700"/>
                  </a:lnTo>
                  <a:lnTo>
                    <a:pt x="246913" y="889000"/>
                  </a:lnTo>
                  <a:lnTo>
                    <a:pt x="241122" y="885190"/>
                  </a:lnTo>
                  <a:lnTo>
                    <a:pt x="234696" y="881380"/>
                  </a:lnTo>
                  <a:lnTo>
                    <a:pt x="227850" y="878840"/>
                  </a:lnTo>
                  <a:lnTo>
                    <a:pt x="213728" y="878840"/>
                  </a:lnTo>
                  <a:lnTo>
                    <a:pt x="206883" y="881380"/>
                  </a:lnTo>
                  <a:lnTo>
                    <a:pt x="200469" y="885190"/>
                  </a:lnTo>
                  <a:lnTo>
                    <a:pt x="194678" y="889000"/>
                  </a:lnTo>
                  <a:lnTo>
                    <a:pt x="178346" y="901700"/>
                  </a:lnTo>
                  <a:lnTo>
                    <a:pt x="160350" y="910590"/>
                  </a:lnTo>
                  <a:lnTo>
                    <a:pt x="142659" y="913130"/>
                  </a:lnTo>
                  <a:lnTo>
                    <a:pt x="127254" y="908050"/>
                  </a:lnTo>
                  <a:lnTo>
                    <a:pt x="117614" y="895350"/>
                  </a:lnTo>
                  <a:lnTo>
                    <a:pt x="113766" y="876300"/>
                  </a:lnTo>
                  <a:lnTo>
                    <a:pt x="113893" y="875030"/>
                  </a:lnTo>
                  <a:lnTo>
                    <a:pt x="115798" y="854710"/>
                  </a:lnTo>
                  <a:lnTo>
                    <a:pt x="123825" y="833120"/>
                  </a:lnTo>
                  <a:lnTo>
                    <a:pt x="127508" y="819150"/>
                  </a:lnTo>
                  <a:lnTo>
                    <a:pt x="125780" y="805180"/>
                  </a:lnTo>
                  <a:lnTo>
                    <a:pt x="119113" y="792480"/>
                  </a:lnTo>
                  <a:lnTo>
                    <a:pt x="107962" y="783590"/>
                  </a:lnTo>
                  <a:lnTo>
                    <a:pt x="88912" y="769620"/>
                  </a:lnTo>
                  <a:lnTo>
                    <a:pt x="75501" y="754380"/>
                  </a:lnTo>
                  <a:lnTo>
                    <a:pt x="68668" y="737870"/>
                  </a:lnTo>
                  <a:lnTo>
                    <a:pt x="68770" y="735330"/>
                  </a:lnTo>
                  <a:lnTo>
                    <a:pt x="69354" y="721360"/>
                  </a:lnTo>
                  <a:lnTo>
                    <a:pt x="78689" y="707390"/>
                  </a:lnTo>
                  <a:lnTo>
                    <a:pt x="94399" y="698500"/>
                  </a:lnTo>
                  <a:lnTo>
                    <a:pt x="113855" y="694690"/>
                  </a:lnTo>
                  <a:lnTo>
                    <a:pt x="134442" y="695960"/>
                  </a:lnTo>
                  <a:lnTo>
                    <a:pt x="149059" y="694690"/>
                  </a:lnTo>
                  <a:lnTo>
                    <a:pt x="161759" y="688340"/>
                  </a:lnTo>
                  <a:lnTo>
                    <a:pt x="171310" y="678180"/>
                  </a:lnTo>
                  <a:lnTo>
                    <a:pt x="176453" y="664210"/>
                  </a:lnTo>
                  <a:lnTo>
                    <a:pt x="182829" y="641350"/>
                  </a:lnTo>
                  <a:lnTo>
                    <a:pt x="193065" y="623570"/>
                  </a:lnTo>
                  <a:lnTo>
                    <a:pt x="206082" y="612140"/>
                  </a:lnTo>
                  <a:lnTo>
                    <a:pt x="220789" y="608330"/>
                  </a:lnTo>
                  <a:lnTo>
                    <a:pt x="235483" y="612140"/>
                  </a:lnTo>
                  <a:lnTo>
                    <a:pt x="248500" y="623570"/>
                  </a:lnTo>
                  <a:lnTo>
                    <a:pt x="258737" y="641350"/>
                  </a:lnTo>
                  <a:lnTo>
                    <a:pt x="265112" y="664210"/>
                  </a:lnTo>
                  <a:lnTo>
                    <a:pt x="270243" y="678180"/>
                  </a:lnTo>
                  <a:lnTo>
                    <a:pt x="279793" y="688340"/>
                  </a:lnTo>
                  <a:lnTo>
                    <a:pt x="292493" y="694690"/>
                  </a:lnTo>
                  <a:lnTo>
                    <a:pt x="327698" y="694690"/>
                  </a:lnTo>
                  <a:lnTo>
                    <a:pt x="434340" y="694690"/>
                  </a:lnTo>
                  <a:lnTo>
                    <a:pt x="428142" y="680720"/>
                  </a:lnTo>
                  <a:lnTo>
                    <a:pt x="415036" y="662940"/>
                  </a:lnTo>
                  <a:lnTo>
                    <a:pt x="398335" y="648970"/>
                  </a:lnTo>
                  <a:lnTo>
                    <a:pt x="378523" y="637540"/>
                  </a:lnTo>
                  <a:lnTo>
                    <a:pt x="421093" y="621030"/>
                  </a:lnTo>
                  <a:lnTo>
                    <a:pt x="467664" y="608330"/>
                  </a:lnTo>
                  <a:lnTo>
                    <a:pt x="517690" y="596900"/>
                  </a:lnTo>
                  <a:lnTo>
                    <a:pt x="526516" y="595630"/>
                  </a:lnTo>
                  <a:lnTo>
                    <a:pt x="570636" y="589280"/>
                  </a:lnTo>
                  <a:lnTo>
                    <a:pt x="625944" y="584200"/>
                  </a:lnTo>
                  <a:lnTo>
                    <a:pt x="683094" y="582930"/>
                  </a:lnTo>
                  <a:lnTo>
                    <a:pt x="740664" y="584200"/>
                  </a:lnTo>
                  <a:lnTo>
                    <a:pt x="796378" y="589280"/>
                  </a:lnTo>
                  <a:lnTo>
                    <a:pt x="849668" y="596900"/>
                  </a:lnTo>
                  <a:lnTo>
                    <a:pt x="899985" y="608330"/>
                  </a:lnTo>
                  <a:lnTo>
                    <a:pt x="946785" y="622300"/>
                  </a:lnTo>
                  <a:lnTo>
                    <a:pt x="989495" y="638810"/>
                  </a:lnTo>
                  <a:lnTo>
                    <a:pt x="1038186" y="665480"/>
                  </a:lnTo>
                  <a:lnTo>
                    <a:pt x="1088212" y="715010"/>
                  </a:lnTo>
                  <a:lnTo>
                    <a:pt x="1093698" y="735330"/>
                  </a:lnTo>
                  <a:lnTo>
                    <a:pt x="1093698" y="621880"/>
                  </a:lnTo>
                  <a:lnTo>
                    <a:pt x="1067981" y="603250"/>
                  </a:lnTo>
                  <a:lnTo>
                    <a:pt x="1029220" y="582930"/>
                  </a:lnTo>
                  <a:lnTo>
                    <a:pt x="1017117" y="576580"/>
                  </a:lnTo>
                  <a:lnTo>
                    <a:pt x="998943" y="568960"/>
                  </a:lnTo>
                  <a:lnTo>
                    <a:pt x="980033" y="561340"/>
                  </a:lnTo>
                  <a:lnTo>
                    <a:pt x="960450" y="554990"/>
                  </a:lnTo>
                  <a:lnTo>
                    <a:pt x="940193" y="548640"/>
                  </a:lnTo>
                  <a:lnTo>
                    <a:pt x="989228" y="525780"/>
                  </a:lnTo>
                  <a:lnTo>
                    <a:pt x="1004201" y="514350"/>
                  </a:lnTo>
                  <a:lnTo>
                    <a:pt x="1025829" y="497840"/>
                  </a:lnTo>
                  <a:lnTo>
                    <a:pt x="1049299" y="466090"/>
                  </a:lnTo>
                  <a:lnTo>
                    <a:pt x="1058900" y="430530"/>
                  </a:lnTo>
                  <a:lnTo>
                    <a:pt x="1053820" y="393700"/>
                  </a:lnTo>
                  <a:lnTo>
                    <a:pt x="1034034" y="359410"/>
                  </a:lnTo>
                  <a:lnTo>
                    <a:pt x="1000188" y="326390"/>
                  </a:lnTo>
                  <a:lnTo>
                    <a:pt x="990968" y="320446"/>
                  </a:lnTo>
                  <a:lnTo>
                    <a:pt x="990968" y="426720"/>
                  </a:lnTo>
                  <a:lnTo>
                    <a:pt x="971080" y="454660"/>
                  </a:lnTo>
                  <a:lnTo>
                    <a:pt x="912418" y="486410"/>
                  </a:lnTo>
                  <a:lnTo>
                    <a:pt x="872020" y="497840"/>
                  </a:lnTo>
                  <a:lnTo>
                    <a:pt x="827430" y="506730"/>
                  </a:lnTo>
                  <a:lnTo>
                    <a:pt x="779360" y="513080"/>
                  </a:lnTo>
                  <a:lnTo>
                    <a:pt x="728573" y="514350"/>
                  </a:lnTo>
                  <a:lnTo>
                    <a:pt x="675805" y="513080"/>
                  </a:lnTo>
                  <a:lnTo>
                    <a:pt x="623290" y="508000"/>
                  </a:lnTo>
                  <a:lnTo>
                    <a:pt x="573214" y="499110"/>
                  </a:lnTo>
                  <a:lnTo>
                    <a:pt x="526326" y="487680"/>
                  </a:lnTo>
                  <a:lnTo>
                    <a:pt x="483323" y="472440"/>
                  </a:lnTo>
                  <a:lnTo>
                    <a:pt x="412953" y="435610"/>
                  </a:lnTo>
                  <a:lnTo>
                    <a:pt x="378675" y="398780"/>
                  </a:lnTo>
                  <a:lnTo>
                    <a:pt x="375208" y="384810"/>
                  </a:lnTo>
                  <a:lnTo>
                    <a:pt x="395097" y="356870"/>
                  </a:lnTo>
                  <a:lnTo>
                    <a:pt x="453771" y="325120"/>
                  </a:lnTo>
                  <a:lnTo>
                    <a:pt x="494296" y="312420"/>
                  </a:lnTo>
                  <a:lnTo>
                    <a:pt x="539140" y="303530"/>
                  </a:lnTo>
                  <a:lnTo>
                    <a:pt x="587641" y="298450"/>
                  </a:lnTo>
                  <a:lnTo>
                    <a:pt x="639140" y="295910"/>
                  </a:lnTo>
                  <a:lnTo>
                    <a:pt x="651802" y="297180"/>
                  </a:lnTo>
                  <a:lnTo>
                    <a:pt x="677456" y="297180"/>
                  </a:lnTo>
                  <a:lnTo>
                    <a:pt x="742886" y="303530"/>
                  </a:lnTo>
                  <a:lnTo>
                    <a:pt x="792949" y="312420"/>
                  </a:lnTo>
                  <a:lnTo>
                    <a:pt x="839851" y="323850"/>
                  </a:lnTo>
                  <a:lnTo>
                    <a:pt x="882840" y="339090"/>
                  </a:lnTo>
                  <a:lnTo>
                    <a:pt x="953223" y="375920"/>
                  </a:lnTo>
                  <a:lnTo>
                    <a:pt x="987501" y="412750"/>
                  </a:lnTo>
                  <a:lnTo>
                    <a:pt x="990968" y="426720"/>
                  </a:lnTo>
                  <a:lnTo>
                    <a:pt x="990968" y="320446"/>
                  </a:lnTo>
                  <a:lnTo>
                    <a:pt x="952944" y="295910"/>
                  </a:lnTo>
                  <a:lnTo>
                    <a:pt x="899604" y="271780"/>
                  </a:lnTo>
                  <a:lnTo>
                    <a:pt x="839368" y="252730"/>
                  </a:lnTo>
                  <a:lnTo>
                    <a:pt x="857300" y="245110"/>
                  </a:lnTo>
                  <a:lnTo>
                    <a:pt x="905725" y="219710"/>
                  </a:lnTo>
                  <a:lnTo>
                    <a:pt x="941844" y="191770"/>
                  </a:lnTo>
                  <a:lnTo>
                    <a:pt x="966901" y="162560"/>
                  </a:lnTo>
                  <a:lnTo>
                    <a:pt x="982014" y="102870"/>
                  </a:lnTo>
                  <a:lnTo>
                    <a:pt x="971511" y="73660"/>
                  </a:lnTo>
                  <a:lnTo>
                    <a:pt x="965758" y="67310"/>
                  </a:lnTo>
                  <a:lnTo>
                    <a:pt x="949642" y="49530"/>
                  </a:lnTo>
                  <a:lnTo>
                    <a:pt x="917041" y="29210"/>
                  </a:lnTo>
                  <a:lnTo>
                    <a:pt x="914704" y="28486"/>
                  </a:lnTo>
                  <a:lnTo>
                    <a:pt x="914704" y="113030"/>
                  </a:lnTo>
                  <a:lnTo>
                    <a:pt x="905941" y="130810"/>
                  </a:lnTo>
                  <a:lnTo>
                    <a:pt x="869086" y="161290"/>
                  </a:lnTo>
                  <a:lnTo>
                    <a:pt x="832942" y="181610"/>
                  </a:lnTo>
                  <a:lnTo>
                    <a:pt x="791070" y="198120"/>
                  </a:lnTo>
                  <a:lnTo>
                    <a:pt x="744537" y="212090"/>
                  </a:lnTo>
                  <a:lnTo>
                    <a:pt x="694423" y="222250"/>
                  </a:lnTo>
                  <a:lnTo>
                    <a:pt x="643648" y="227330"/>
                  </a:lnTo>
                  <a:lnTo>
                    <a:pt x="595198" y="228600"/>
                  </a:lnTo>
                  <a:lnTo>
                    <a:pt x="550202" y="224790"/>
                  </a:lnTo>
                  <a:lnTo>
                    <a:pt x="509790" y="215900"/>
                  </a:lnTo>
                  <a:lnTo>
                    <a:pt x="455066" y="189230"/>
                  </a:lnTo>
                  <a:lnTo>
                    <a:pt x="451485" y="182880"/>
                  </a:lnTo>
                  <a:lnTo>
                    <a:pt x="460235" y="165100"/>
                  </a:lnTo>
                  <a:lnTo>
                    <a:pt x="497090" y="133350"/>
                  </a:lnTo>
                  <a:lnTo>
                    <a:pt x="533247" y="114300"/>
                  </a:lnTo>
                  <a:lnTo>
                    <a:pt x="575119" y="97790"/>
                  </a:lnTo>
                  <a:lnTo>
                    <a:pt x="621677" y="83820"/>
                  </a:lnTo>
                  <a:lnTo>
                    <a:pt x="692988" y="71120"/>
                  </a:lnTo>
                  <a:lnTo>
                    <a:pt x="756907" y="67310"/>
                  </a:lnTo>
                  <a:lnTo>
                    <a:pt x="809802" y="71120"/>
                  </a:lnTo>
                  <a:lnTo>
                    <a:pt x="856386" y="80010"/>
                  </a:lnTo>
                  <a:lnTo>
                    <a:pt x="911110" y="106680"/>
                  </a:lnTo>
                  <a:lnTo>
                    <a:pt x="914704" y="113030"/>
                  </a:lnTo>
                  <a:lnTo>
                    <a:pt x="914704" y="28486"/>
                  </a:lnTo>
                  <a:lnTo>
                    <a:pt x="847521" y="7620"/>
                  </a:lnTo>
                  <a:lnTo>
                    <a:pt x="788644" y="0"/>
                  </a:lnTo>
                  <a:lnTo>
                    <a:pt x="732929" y="0"/>
                  </a:lnTo>
                  <a:lnTo>
                    <a:pt x="661581" y="6350"/>
                  </a:lnTo>
                  <a:lnTo>
                    <a:pt x="604545" y="17780"/>
                  </a:lnTo>
                  <a:lnTo>
                    <a:pt x="551192" y="33020"/>
                  </a:lnTo>
                  <a:lnTo>
                    <a:pt x="502754" y="53340"/>
                  </a:lnTo>
                  <a:lnTo>
                    <a:pt x="460451" y="76200"/>
                  </a:lnTo>
                  <a:lnTo>
                    <a:pt x="424345" y="104140"/>
                  </a:lnTo>
                  <a:lnTo>
                    <a:pt x="385737" y="162560"/>
                  </a:lnTo>
                  <a:lnTo>
                    <a:pt x="384175" y="193040"/>
                  </a:lnTo>
                  <a:lnTo>
                    <a:pt x="389699" y="212090"/>
                  </a:lnTo>
                  <a:lnTo>
                    <a:pt x="400189" y="229870"/>
                  </a:lnTo>
                  <a:lnTo>
                    <a:pt x="415429" y="245110"/>
                  </a:lnTo>
                  <a:lnTo>
                    <a:pt x="435254" y="259080"/>
                  </a:lnTo>
                  <a:lnTo>
                    <a:pt x="431977" y="260350"/>
                  </a:lnTo>
                  <a:lnTo>
                    <a:pt x="430364" y="260350"/>
                  </a:lnTo>
                  <a:lnTo>
                    <a:pt x="379514" y="284480"/>
                  </a:lnTo>
                  <a:lnTo>
                    <a:pt x="341553" y="312420"/>
                  </a:lnTo>
                  <a:lnTo>
                    <a:pt x="317220" y="345440"/>
                  </a:lnTo>
                  <a:lnTo>
                    <a:pt x="307289" y="381000"/>
                  </a:lnTo>
                  <a:lnTo>
                    <a:pt x="312369" y="416560"/>
                  </a:lnTo>
                  <a:lnTo>
                    <a:pt x="332155" y="452120"/>
                  </a:lnTo>
                  <a:lnTo>
                    <a:pt x="366001" y="485140"/>
                  </a:lnTo>
                  <a:lnTo>
                    <a:pt x="413245" y="515620"/>
                  </a:lnTo>
                  <a:lnTo>
                    <a:pt x="438200" y="527050"/>
                  </a:lnTo>
                  <a:lnTo>
                    <a:pt x="451370" y="533400"/>
                  </a:lnTo>
                  <a:lnTo>
                    <a:pt x="464972" y="538480"/>
                  </a:lnTo>
                  <a:lnTo>
                    <a:pt x="433946" y="546100"/>
                  </a:lnTo>
                  <a:lnTo>
                    <a:pt x="404215" y="554990"/>
                  </a:lnTo>
                  <a:lnTo>
                    <a:pt x="375881" y="565150"/>
                  </a:lnTo>
                  <a:lnTo>
                    <a:pt x="349072" y="576580"/>
                  </a:lnTo>
                  <a:lnTo>
                    <a:pt x="339153" y="580390"/>
                  </a:lnTo>
                  <a:lnTo>
                    <a:pt x="329539" y="585470"/>
                  </a:lnTo>
                  <a:lnTo>
                    <a:pt x="320230" y="590550"/>
                  </a:lnTo>
                  <a:lnTo>
                    <a:pt x="311238" y="595630"/>
                  </a:lnTo>
                  <a:lnTo>
                    <a:pt x="293471" y="572770"/>
                  </a:lnTo>
                  <a:lnTo>
                    <a:pt x="271970" y="554990"/>
                  </a:lnTo>
                  <a:lnTo>
                    <a:pt x="247497" y="543560"/>
                  </a:lnTo>
                  <a:lnTo>
                    <a:pt x="220789" y="539750"/>
                  </a:lnTo>
                  <a:lnTo>
                    <a:pt x="187134" y="546100"/>
                  </a:lnTo>
                  <a:lnTo>
                    <a:pt x="157429" y="563880"/>
                  </a:lnTo>
                  <a:lnTo>
                    <a:pt x="133210" y="590550"/>
                  </a:lnTo>
                  <a:lnTo>
                    <a:pt x="116027" y="626110"/>
                  </a:lnTo>
                  <a:lnTo>
                    <a:pt x="78003" y="632460"/>
                  </a:lnTo>
                  <a:lnTo>
                    <a:pt x="45453" y="647700"/>
                  </a:lnTo>
                  <a:lnTo>
                    <a:pt x="20294" y="670560"/>
                  </a:lnTo>
                  <a:lnTo>
                    <a:pt x="4419" y="701040"/>
                  </a:lnTo>
                  <a:lnTo>
                    <a:pt x="0" y="735330"/>
                  </a:lnTo>
                  <a:lnTo>
                    <a:pt x="7188" y="769620"/>
                  </a:lnTo>
                  <a:lnTo>
                    <a:pt x="25006" y="801370"/>
                  </a:lnTo>
                  <a:lnTo>
                    <a:pt x="52489" y="828040"/>
                  </a:lnTo>
                  <a:lnTo>
                    <a:pt x="45681" y="867410"/>
                  </a:lnTo>
                  <a:lnTo>
                    <a:pt x="49288" y="904240"/>
                  </a:lnTo>
                  <a:lnTo>
                    <a:pt x="86436" y="962660"/>
                  </a:lnTo>
                  <a:lnTo>
                    <a:pt x="151028" y="981710"/>
                  </a:lnTo>
                  <a:lnTo>
                    <a:pt x="186334" y="974090"/>
                  </a:lnTo>
                  <a:lnTo>
                    <a:pt x="220776" y="956310"/>
                  </a:lnTo>
                  <a:lnTo>
                    <a:pt x="239179" y="967740"/>
                  </a:lnTo>
                  <a:lnTo>
                    <a:pt x="258102" y="975360"/>
                  </a:lnTo>
                  <a:lnTo>
                    <a:pt x="277228" y="980440"/>
                  </a:lnTo>
                  <a:lnTo>
                    <a:pt x="296202" y="981710"/>
                  </a:lnTo>
                  <a:lnTo>
                    <a:pt x="327228" y="976630"/>
                  </a:lnTo>
                  <a:lnTo>
                    <a:pt x="362369" y="956310"/>
                  </a:lnTo>
                  <a:lnTo>
                    <a:pt x="389953" y="913130"/>
                  </a:lnTo>
                  <a:lnTo>
                    <a:pt x="432727" y="925830"/>
                  </a:lnTo>
                  <a:lnTo>
                    <a:pt x="478434" y="937260"/>
                  </a:lnTo>
                  <a:lnTo>
                    <a:pt x="526694" y="946150"/>
                  </a:lnTo>
                  <a:lnTo>
                    <a:pt x="577138" y="952500"/>
                  </a:lnTo>
                  <a:lnTo>
                    <a:pt x="629399" y="956310"/>
                  </a:lnTo>
                  <a:lnTo>
                    <a:pt x="683094" y="957580"/>
                  </a:lnTo>
                  <a:lnTo>
                    <a:pt x="736549" y="956310"/>
                  </a:lnTo>
                  <a:lnTo>
                    <a:pt x="788733" y="951230"/>
                  </a:lnTo>
                  <a:lnTo>
                    <a:pt x="839254" y="944880"/>
                  </a:lnTo>
                  <a:lnTo>
                    <a:pt x="887742" y="935990"/>
                  </a:lnTo>
                  <a:lnTo>
                    <a:pt x="933792" y="924560"/>
                  </a:lnTo>
                  <a:lnTo>
                    <a:pt x="977049" y="911860"/>
                  </a:lnTo>
                  <a:lnTo>
                    <a:pt x="1017117" y="895350"/>
                  </a:lnTo>
                  <a:lnTo>
                    <a:pt x="1029220" y="889000"/>
                  </a:lnTo>
                  <a:lnTo>
                    <a:pt x="1067981" y="868680"/>
                  </a:lnTo>
                  <a:lnTo>
                    <a:pt x="1108329" y="839470"/>
                  </a:lnTo>
                  <a:lnTo>
                    <a:pt x="1137716" y="806450"/>
                  </a:lnTo>
                  <a:lnTo>
                    <a:pt x="1155687" y="772160"/>
                  </a:lnTo>
                  <a:lnTo>
                    <a:pt x="1161770" y="735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6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Salute e benessere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Gli strumenti rendono tutto più facile!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/>
        </p:nvSpPr>
        <p:spPr>
          <a:xfrm>
            <a:off x="161289" y="1554289"/>
            <a:ext cx="3753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ecohealthforyouth.com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2540888" y="5470816"/>
            <a:ext cx="1784985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Ben fatto!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983104" y="6104318"/>
            <a:ext cx="5498465" cy="25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0365" marR="3771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Ottimo lavoro di esplorazione di queste idee! Ora è il momento  di  immergersi,  studiare  gli  strumenti  e iniziare a metterli in pratica. Fate il prossimo passo per trasformare la vostra visione in realtà, facendo lavorare questi strumenti per voi.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1699"/>
              </a:lnSpc>
              <a:spcBef>
                <a:spcPts val="1635"/>
              </a:spcBef>
              <a:spcAft>
                <a:spcPts val="0"/>
              </a:spcAft>
              <a:buNone/>
            </a:pPr>
            <a:r>
              <a:rPr b="1" lang="en-US" sz="18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Consulta </a:t>
            </a:r>
            <a:r>
              <a:rPr b="1" lang="en-US" sz="1850" u="sng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-US" sz="185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nostri strumenti per la comunità e l'economia locale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indent="0" lvl="0" marL="347345" rtl="0" algn="just">
              <a:lnSpc>
                <a:spcPct val="100000"/>
              </a:lnSpc>
              <a:spcBef>
                <a:spcPts val="222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Non dimenticate di collegarvi con noi su</a:t>
            </a:r>
            <a:r>
              <a:rPr b="1" lang="en-US" sz="1450">
                <a:solidFill>
                  <a:srgbClr val="68ADAD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474344" y="9662807"/>
            <a:ext cx="50330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476375" marR="26022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2277972" y="6033985"/>
            <a:ext cx="5278755" cy="26670"/>
          </a:xfrm>
          <a:custGeom>
            <a:rect b="b" l="l" r="r" t="t"/>
            <a:pathLst>
              <a:path extrusionOk="0" h="26670" w="5278755">
                <a:moveTo>
                  <a:pt x="0" y="26298"/>
                </a:moveTo>
                <a:lnTo>
                  <a:pt x="5278518" y="0"/>
                </a:lnTo>
              </a:path>
            </a:pathLst>
          </a:custGeom>
          <a:noFill/>
          <a:ln cap="flat" cmpd="sng" w="28550">
            <a:solidFill>
              <a:srgbClr val="68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2124" y="10142575"/>
            <a:ext cx="1486118" cy="31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599" y="9588372"/>
            <a:ext cx="1244047" cy="4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/>
          <p:nvPr/>
        </p:nvSpPr>
        <p:spPr>
          <a:xfrm>
            <a:off x="1497037" y="7573898"/>
            <a:ext cx="386080" cy="375920"/>
          </a:xfrm>
          <a:custGeom>
            <a:rect b="b" l="l" r="r" t="t"/>
            <a:pathLst>
              <a:path extrusionOk="0" h="375920" w="386080">
                <a:moveTo>
                  <a:pt x="224713" y="187807"/>
                </a:moveTo>
                <a:lnTo>
                  <a:pt x="83858" y="0"/>
                </a:lnTo>
                <a:lnTo>
                  <a:pt x="0" y="0"/>
                </a:lnTo>
                <a:lnTo>
                  <a:pt x="140868" y="187807"/>
                </a:lnTo>
                <a:lnTo>
                  <a:pt x="0" y="375615"/>
                </a:lnTo>
                <a:lnTo>
                  <a:pt x="83858" y="375615"/>
                </a:lnTo>
                <a:lnTo>
                  <a:pt x="224713" y="187807"/>
                </a:lnTo>
                <a:close/>
              </a:path>
              <a:path extrusionOk="0" h="375920" w="386080">
                <a:moveTo>
                  <a:pt x="385699" y="187807"/>
                </a:moveTo>
                <a:lnTo>
                  <a:pt x="244830" y="0"/>
                </a:lnTo>
                <a:lnTo>
                  <a:pt x="160985" y="0"/>
                </a:lnTo>
                <a:lnTo>
                  <a:pt x="301853" y="187807"/>
                </a:lnTo>
                <a:lnTo>
                  <a:pt x="160985" y="375615"/>
                </a:lnTo>
                <a:lnTo>
                  <a:pt x="244830" y="375615"/>
                </a:lnTo>
                <a:lnTo>
                  <a:pt x="385699" y="187807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2025-04-17T15:40:54Z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2025-04-17T00:00:00Z</vt:filetime>
  </property>
  <property fmtid="{D5CDD505-2E9C-101B-9397-08002B2CF9AE}" pid="5" name="Producer">
    <vt:lpwstr>Aspose.Words for .NET 25.2.0</vt:lpwstr>
  </property>
</Properties>
</file>