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80700" cx="7556500"/>
  <p:notesSz cx="7556500" cy="106807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hq9gkIiaTnVjPaZuy6PCngndt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114E05-A3DE-4A7E-A906-A8B72FE314DD}">
  <a:tblStyle styleId="{FC114E05-A3DE-4A7E-A906-A8B72FE314D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jpg"/><Relationship Id="rId4" Type="http://schemas.openxmlformats.org/officeDocument/2006/relationships/image" Target="../media/image24.png"/><Relationship Id="rId11" Type="http://schemas.openxmlformats.org/officeDocument/2006/relationships/image" Target="../media/image1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2.jp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2" type="body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915981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/>
          <p:nvPr/>
        </p:nvSpPr>
        <p:spPr>
          <a:xfrm>
            <a:off x="2336152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916073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/>
          <p:nvPr/>
        </p:nvSpPr>
        <p:spPr>
          <a:xfrm>
            <a:off x="2875114" y="8819870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908339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986748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/>
        </p:nvSpPr>
        <p:spPr>
          <a:xfrm>
            <a:off x="3413963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3952938" y="8819870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884735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/>
          <p:nvPr/>
        </p:nvSpPr>
        <p:spPr>
          <a:xfrm>
            <a:off x="4491888" y="88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71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09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7.png"/><Relationship Id="rId7" Type="http://schemas.openxmlformats.org/officeDocument/2006/relationships/image" Target="../media/image20.jp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hyperlink" Target="http://www.ecohealthforyouth.com/" TargetMode="External"/><Relationship Id="rId8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6.jp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trava.com/" TargetMode="External"/><Relationship Id="rId4" Type="http://schemas.openxmlformats.org/officeDocument/2006/relationships/hyperlink" Target="https://www.canva.com/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ommunity-and-local-economy-impact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0" y="0"/>
            <a:ext cx="7556906" cy="10680699"/>
            <a:chOff x="0" y="0"/>
            <a:chExt cx="7556906" cy="106806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86171" cy="5479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4315866" y="2993807"/>
              <a:ext cx="3241040" cy="28575"/>
            </a:xfrm>
            <a:custGeom>
              <a:rect b="b" l="l" r="r" t="t"/>
              <a:pathLst>
                <a:path extrusionOk="0" h="28575" w="3241040">
                  <a:moveTo>
                    <a:pt x="3240633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240633" y="0"/>
                  </a:lnTo>
                  <a:lnTo>
                    <a:pt x="3240633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95858" cy="4087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"/>
          <p:cNvSpPr txBox="1"/>
          <p:nvPr/>
        </p:nvSpPr>
        <p:spPr>
          <a:xfrm>
            <a:off x="2999925" y="1894125"/>
            <a:ext cx="41412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Ridurre al minimo l'impatto sulla comunità e sull'economia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locale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>
            <p:ph type="title"/>
          </p:nvPr>
        </p:nvSpPr>
        <p:spPr>
          <a:xfrm>
            <a:off x="4843030" y="3047466"/>
            <a:ext cx="2276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16824"/>
                </a:solidFill>
              </a:rPr>
              <a:t>Sport e avventura</a:t>
            </a:r>
            <a:endParaRPr sz="2400"/>
          </a:p>
        </p:txBody>
      </p:sp>
      <p:sp>
        <p:nvSpPr>
          <p:cNvPr id="70" name="Google Shape;70;p1"/>
          <p:cNvSpPr txBox="1"/>
          <p:nvPr/>
        </p:nvSpPr>
        <p:spPr>
          <a:xfrm>
            <a:off x="4893309" y="3440023"/>
            <a:ext cx="2472690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113404" y="7260107"/>
            <a:ext cx="4442460" cy="255904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74344" y="9800183"/>
            <a:ext cx="6165215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"/>
          <p:cNvGrpSpPr/>
          <p:nvPr/>
        </p:nvGrpSpPr>
        <p:grpSpPr>
          <a:xfrm>
            <a:off x="0" y="0"/>
            <a:ext cx="7556499" cy="9748949"/>
            <a:chOff x="0" y="0"/>
            <a:chExt cx="7556499" cy="9748949"/>
          </a:xfrm>
        </p:grpSpPr>
        <p:pic>
          <p:nvPicPr>
            <p:cNvPr id="78" name="Google Shape;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2"/>
            <p:cNvSpPr/>
            <p:nvPr/>
          </p:nvSpPr>
          <p:spPr>
            <a:xfrm>
              <a:off x="0" y="3830749"/>
              <a:ext cx="5178425" cy="5918200"/>
            </a:xfrm>
            <a:custGeom>
              <a:rect b="b" l="l" r="r" t="t"/>
              <a:pathLst>
                <a:path extrusionOk="0" h="5918200" w="5178425">
                  <a:moveTo>
                    <a:pt x="2486483" y="12700"/>
                  </a:moveTo>
                  <a:lnTo>
                    <a:pt x="1888694" y="12700"/>
                  </a:lnTo>
                  <a:lnTo>
                    <a:pt x="1939921" y="0"/>
                  </a:lnTo>
                  <a:lnTo>
                    <a:pt x="2439176" y="0"/>
                  </a:lnTo>
                  <a:lnTo>
                    <a:pt x="2486483" y="12700"/>
                  </a:lnTo>
                  <a:close/>
                </a:path>
                <a:path extrusionOk="0" h="5918200" w="5178425">
                  <a:moveTo>
                    <a:pt x="2627096" y="25400"/>
                  </a:moveTo>
                  <a:lnTo>
                    <a:pt x="1787019" y="25400"/>
                  </a:lnTo>
                  <a:lnTo>
                    <a:pt x="1837726" y="12700"/>
                  </a:lnTo>
                  <a:lnTo>
                    <a:pt x="2580449" y="12700"/>
                  </a:lnTo>
                  <a:lnTo>
                    <a:pt x="2627096" y="25400"/>
                  </a:lnTo>
                  <a:close/>
                </a:path>
                <a:path extrusionOk="0" h="5918200" w="5178425">
                  <a:moveTo>
                    <a:pt x="2765624" y="50800"/>
                  </a:moveTo>
                  <a:lnTo>
                    <a:pt x="1636553" y="50800"/>
                  </a:lnTo>
                  <a:lnTo>
                    <a:pt x="1736584" y="25400"/>
                  </a:lnTo>
                  <a:lnTo>
                    <a:pt x="2673512" y="25400"/>
                  </a:lnTo>
                  <a:lnTo>
                    <a:pt x="2765624" y="50800"/>
                  </a:lnTo>
                  <a:close/>
                </a:path>
                <a:path extrusionOk="0" h="5918200" w="5178425">
                  <a:moveTo>
                    <a:pt x="2811310" y="5854700"/>
                  </a:moveTo>
                  <a:lnTo>
                    <a:pt x="1586972" y="5854700"/>
                  </a:lnTo>
                  <a:lnTo>
                    <a:pt x="1296054" y="5778500"/>
                  </a:lnTo>
                  <a:lnTo>
                    <a:pt x="1248729" y="5753100"/>
                  </a:lnTo>
                  <a:lnTo>
                    <a:pt x="1155144" y="5727700"/>
                  </a:lnTo>
                  <a:lnTo>
                    <a:pt x="1108898" y="5702300"/>
                  </a:lnTo>
                  <a:lnTo>
                    <a:pt x="1017534" y="5676900"/>
                  </a:lnTo>
                  <a:lnTo>
                    <a:pt x="927725" y="5626100"/>
                  </a:lnTo>
                  <a:lnTo>
                    <a:pt x="883422" y="5613400"/>
                  </a:lnTo>
                  <a:lnTo>
                    <a:pt x="839530" y="5588000"/>
                  </a:lnTo>
                  <a:lnTo>
                    <a:pt x="710392" y="5511800"/>
                  </a:lnTo>
                  <a:lnTo>
                    <a:pt x="585216" y="5435600"/>
                  </a:lnTo>
                  <a:lnTo>
                    <a:pt x="504068" y="5384800"/>
                  </a:lnTo>
                  <a:lnTo>
                    <a:pt x="424827" y="5334000"/>
                  </a:lnTo>
                  <a:lnTo>
                    <a:pt x="385941" y="5295900"/>
                  </a:lnTo>
                  <a:lnTo>
                    <a:pt x="309677" y="5245100"/>
                  </a:lnTo>
                  <a:lnTo>
                    <a:pt x="272312" y="5207000"/>
                  </a:lnTo>
                  <a:lnTo>
                    <a:pt x="235467" y="5181600"/>
                  </a:lnTo>
                  <a:lnTo>
                    <a:pt x="199154" y="5143500"/>
                  </a:lnTo>
                  <a:lnTo>
                    <a:pt x="163375" y="5118100"/>
                  </a:lnTo>
                  <a:lnTo>
                    <a:pt x="128141" y="5080000"/>
                  </a:lnTo>
                  <a:lnTo>
                    <a:pt x="93458" y="5041900"/>
                  </a:lnTo>
                  <a:lnTo>
                    <a:pt x="0" y="4940300"/>
                  </a:lnTo>
                  <a:lnTo>
                    <a:pt x="0" y="965200"/>
                  </a:lnTo>
                  <a:lnTo>
                    <a:pt x="93458" y="863600"/>
                  </a:lnTo>
                  <a:lnTo>
                    <a:pt x="128141" y="825500"/>
                  </a:lnTo>
                  <a:lnTo>
                    <a:pt x="163375" y="787400"/>
                  </a:lnTo>
                  <a:lnTo>
                    <a:pt x="199154" y="762000"/>
                  </a:lnTo>
                  <a:lnTo>
                    <a:pt x="235467" y="723900"/>
                  </a:lnTo>
                  <a:lnTo>
                    <a:pt x="272312" y="698500"/>
                  </a:lnTo>
                  <a:lnTo>
                    <a:pt x="309677" y="660400"/>
                  </a:lnTo>
                  <a:lnTo>
                    <a:pt x="385941" y="609600"/>
                  </a:lnTo>
                  <a:lnTo>
                    <a:pt x="424827" y="571500"/>
                  </a:lnTo>
                  <a:lnTo>
                    <a:pt x="464206" y="546100"/>
                  </a:lnTo>
                  <a:lnTo>
                    <a:pt x="544408" y="495300"/>
                  </a:lnTo>
                  <a:lnTo>
                    <a:pt x="626488" y="444500"/>
                  </a:lnTo>
                  <a:lnTo>
                    <a:pt x="753006" y="368300"/>
                  </a:lnTo>
                  <a:lnTo>
                    <a:pt x="883422" y="292100"/>
                  </a:lnTo>
                  <a:lnTo>
                    <a:pt x="927725" y="279400"/>
                  </a:lnTo>
                  <a:lnTo>
                    <a:pt x="972431" y="254000"/>
                  </a:lnTo>
                  <a:lnTo>
                    <a:pt x="1017534" y="241300"/>
                  </a:lnTo>
                  <a:lnTo>
                    <a:pt x="1063026" y="215900"/>
                  </a:lnTo>
                  <a:lnTo>
                    <a:pt x="1108898" y="203200"/>
                  </a:lnTo>
                  <a:lnTo>
                    <a:pt x="1155144" y="177800"/>
                  </a:lnTo>
                  <a:lnTo>
                    <a:pt x="1248729" y="152400"/>
                  </a:lnTo>
                  <a:lnTo>
                    <a:pt x="1296054" y="127000"/>
                  </a:lnTo>
                  <a:lnTo>
                    <a:pt x="1586972" y="50800"/>
                  </a:lnTo>
                  <a:lnTo>
                    <a:pt x="2811310" y="50800"/>
                  </a:lnTo>
                  <a:lnTo>
                    <a:pt x="3253204" y="177800"/>
                  </a:lnTo>
                  <a:lnTo>
                    <a:pt x="3295770" y="203200"/>
                  </a:lnTo>
                  <a:lnTo>
                    <a:pt x="3338019" y="215900"/>
                  </a:lnTo>
                  <a:lnTo>
                    <a:pt x="3379942" y="241300"/>
                  </a:lnTo>
                  <a:lnTo>
                    <a:pt x="3462794" y="266700"/>
                  </a:lnTo>
                  <a:lnTo>
                    <a:pt x="3544279" y="317500"/>
                  </a:lnTo>
                  <a:lnTo>
                    <a:pt x="3584495" y="330200"/>
                  </a:lnTo>
                  <a:lnTo>
                    <a:pt x="3663846" y="381000"/>
                  </a:lnTo>
                  <a:lnTo>
                    <a:pt x="3702968" y="393700"/>
                  </a:lnTo>
                  <a:lnTo>
                    <a:pt x="3780080" y="444500"/>
                  </a:lnTo>
                  <a:lnTo>
                    <a:pt x="3855641" y="495300"/>
                  </a:lnTo>
                  <a:lnTo>
                    <a:pt x="3929603" y="546100"/>
                  </a:lnTo>
                  <a:lnTo>
                    <a:pt x="4001925" y="596900"/>
                  </a:lnTo>
                  <a:lnTo>
                    <a:pt x="4072556" y="647700"/>
                  </a:lnTo>
                  <a:lnTo>
                    <a:pt x="4107224" y="685800"/>
                  </a:lnTo>
                  <a:lnTo>
                    <a:pt x="4175235" y="736600"/>
                  </a:lnTo>
                  <a:lnTo>
                    <a:pt x="4208565" y="762000"/>
                  </a:lnTo>
                  <a:lnTo>
                    <a:pt x="4241439" y="800100"/>
                  </a:lnTo>
                  <a:lnTo>
                    <a:pt x="4273851" y="825500"/>
                  </a:lnTo>
                  <a:lnTo>
                    <a:pt x="4305794" y="863600"/>
                  </a:lnTo>
                  <a:lnTo>
                    <a:pt x="4337263" y="889000"/>
                  </a:lnTo>
                  <a:lnTo>
                    <a:pt x="4368251" y="927100"/>
                  </a:lnTo>
                  <a:lnTo>
                    <a:pt x="4398755" y="952500"/>
                  </a:lnTo>
                  <a:lnTo>
                    <a:pt x="4428766" y="990600"/>
                  </a:lnTo>
                  <a:lnTo>
                    <a:pt x="4458279" y="1028700"/>
                  </a:lnTo>
                  <a:lnTo>
                    <a:pt x="4487288" y="1054100"/>
                  </a:lnTo>
                  <a:lnTo>
                    <a:pt x="4515791" y="1092200"/>
                  </a:lnTo>
                  <a:lnTo>
                    <a:pt x="4543776" y="1130300"/>
                  </a:lnTo>
                  <a:lnTo>
                    <a:pt x="4571243" y="1168400"/>
                  </a:lnTo>
                  <a:lnTo>
                    <a:pt x="4598182" y="1193800"/>
                  </a:lnTo>
                  <a:lnTo>
                    <a:pt x="4624590" y="1231900"/>
                  </a:lnTo>
                  <a:lnTo>
                    <a:pt x="4650459" y="1270000"/>
                  </a:lnTo>
                  <a:lnTo>
                    <a:pt x="4675785" y="1308100"/>
                  </a:lnTo>
                  <a:lnTo>
                    <a:pt x="4700561" y="1346200"/>
                  </a:lnTo>
                  <a:lnTo>
                    <a:pt x="4724782" y="1384300"/>
                  </a:lnTo>
                  <a:lnTo>
                    <a:pt x="4748443" y="1422400"/>
                  </a:lnTo>
                  <a:lnTo>
                    <a:pt x="4771535" y="1460500"/>
                  </a:lnTo>
                  <a:lnTo>
                    <a:pt x="4794056" y="1498600"/>
                  </a:lnTo>
                  <a:lnTo>
                    <a:pt x="4815999" y="1536700"/>
                  </a:lnTo>
                  <a:lnTo>
                    <a:pt x="4837357" y="1574800"/>
                  </a:lnTo>
                  <a:lnTo>
                    <a:pt x="4858125" y="1612900"/>
                  </a:lnTo>
                  <a:lnTo>
                    <a:pt x="4878297" y="1663700"/>
                  </a:lnTo>
                  <a:lnTo>
                    <a:pt x="4897869" y="1701800"/>
                  </a:lnTo>
                  <a:lnTo>
                    <a:pt x="4916833" y="1739900"/>
                  </a:lnTo>
                  <a:lnTo>
                    <a:pt x="4935184" y="1778000"/>
                  </a:lnTo>
                  <a:lnTo>
                    <a:pt x="4952915" y="1816100"/>
                  </a:lnTo>
                  <a:lnTo>
                    <a:pt x="4970022" y="1866900"/>
                  </a:lnTo>
                  <a:lnTo>
                    <a:pt x="4986499" y="1905000"/>
                  </a:lnTo>
                  <a:lnTo>
                    <a:pt x="5002341" y="1943100"/>
                  </a:lnTo>
                  <a:lnTo>
                    <a:pt x="5017540" y="1993900"/>
                  </a:lnTo>
                  <a:lnTo>
                    <a:pt x="5032090" y="2032000"/>
                  </a:lnTo>
                  <a:lnTo>
                    <a:pt x="5045988" y="2082800"/>
                  </a:lnTo>
                  <a:lnTo>
                    <a:pt x="5059227" y="2120900"/>
                  </a:lnTo>
                  <a:lnTo>
                    <a:pt x="5071800" y="2171700"/>
                  </a:lnTo>
                  <a:lnTo>
                    <a:pt x="5083703" y="2209800"/>
                  </a:lnTo>
                  <a:lnTo>
                    <a:pt x="5094928" y="2260600"/>
                  </a:lnTo>
                  <a:lnTo>
                    <a:pt x="5105473" y="2298700"/>
                  </a:lnTo>
                  <a:lnTo>
                    <a:pt x="5115329" y="2349500"/>
                  </a:lnTo>
                  <a:lnTo>
                    <a:pt x="5124489" y="2387600"/>
                  </a:lnTo>
                  <a:lnTo>
                    <a:pt x="5132952" y="2438400"/>
                  </a:lnTo>
                  <a:lnTo>
                    <a:pt x="5140707" y="2476500"/>
                  </a:lnTo>
                  <a:lnTo>
                    <a:pt x="5147753" y="2527300"/>
                  </a:lnTo>
                  <a:lnTo>
                    <a:pt x="5154081" y="2578100"/>
                  </a:lnTo>
                  <a:lnTo>
                    <a:pt x="5159686" y="2616200"/>
                  </a:lnTo>
                  <a:lnTo>
                    <a:pt x="5164563" y="2667000"/>
                  </a:lnTo>
                  <a:lnTo>
                    <a:pt x="5168705" y="2717800"/>
                  </a:lnTo>
                  <a:lnTo>
                    <a:pt x="5172107" y="2768600"/>
                  </a:lnTo>
                  <a:lnTo>
                    <a:pt x="5174763" y="2806700"/>
                  </a:lnTo>
                  <a:lnTo>
                    <a:pt x="5176668" y="2857500"/>
                  </a:lnTo>
                  <a:lnTo>
                    <a:pt x="5177814" y="2908300"/>
                  </a:lnTo>
                  <a:lnTo>
                    <a:pt x="5178198" y="2959100"/>
                  </a:lnTo>
                  <a:lnTo>
                    <a:pt x="5177814" y="2997200"/>
                  </a:lnTo>
                  <a:lnTo>
                    <a:pt x="5176668" y="3048000"/>
                  </a:lnTo>
                  <a:lnTo>
                    <a:pt x="5174763" y="3098800"/>
                  </a:lnTo>
                  <a:lnTo>
                    <a:pt x="5172107" y="3149600"/>
                  </a:lnTo>
                  <a:lnTo>
                    <a:pt x="5168705" y="3187700"/>
                  </a:lnTo>
                  <a:lnTo>
                    <a:pt x="5164563" y="3238500"/>
                  </a:lnTo>
                  <a:lnTo>
                    <a:pt x="5159686" y="3289300"/>
                  </a:lnTo>
                  <a:lnTo>
                    <a:pt x="5154081" y="3327400"/>
                  </a:lnTo>
                  <a:lnTo>
                    <a:pt x="5147753" y="3378200"/>
                  </a:lnTo>
                  <a:lnTo>
                    <a:pt x="5140707" y="3429000"/>
                  </a:lnTo>
                  <a:lnTo>
                    <a:pt x="5132952" y="3467100"/>
                  </a:lnTo>
                  <a:lnTo>
                    <a:pt x="5124489" y="3517900"/>
                  </a:lnTo>
                  <a:lnTo>
                    <a:pt x="5115329" y="3556000"/>
                  </a:lnTo>
                  <a:lnTo>
                    <a:pt x="5105473" y="3606800"/>
                  </a:lnTo>
                  <a:lnTo>
                    <a:pt x="5094928" y="3644900"/>
                  </a:lnTo>
                  <a:lnTo>
                    <a:pt x="5083703" y="3695700"/>
                  </a:lnTo>
                  <a:lnTo>
                    <a:pt x="5071800" y="3733800"/>
                  </a:lnTo>
                  <a:lnTo>
                    <a:pt x="5059227" y="3784600"/>
                  </a:lnTo>
                  <a:lnTo>
                    <a:pt x="5045988" y="3822700"/>
                  </a:lnTo>
                  <a:lnTo>
                    <a:pt x="5032090" y="3873500"/>
                  </a:lnTo>
                  <a:lnTo>
                    <a:pt x="5017540" y="3911600"/>
                  </a:lnTo>
                  <a:lnTo>
                    <a:pt x="5002341" y="3962400"/>
                  </a:lnTo>
                  <a:lnTo>
                    <a:pt x="4986499" y="4000500"/>
                  </a:lnTo>
                  <a:lnTo>
                    <a:pt x="4970022" y="4038600"/>
                  </a:lnTo>
                  <a:lnTo>
                    <a:pt x="4952915" y="4089400"/>
                  </a:lnTo>
                  <a:lnTo>
                    <a:pt x="4935184" y="4127500"/>
                  </a:lnTo>
                  <a:lnTo>
                    <a:pt x="4916833" y="4165600"/>
                  </a:lnTo>
                  <a:lnTo>
                    <a:pt x="4897869" y="4203700"/>
                  </a:lnTo>
                  <a:lnTo>
                    <a:pt x="4878297" y="4254500"/>
                  </a:lnTo>
                  <a:lnTo>
                    <a:pt x="4858125" y="4292600"/>
                  </a:lnTo>
                  <a:lnTo>
                    <a:pt x="4837357" y="4330700"/>
                  </a:lnTo>
                  <a:lnTo>
                    <a:pt x="4815999" y="4368800"/>
                  </a:lnTo>
                  <a:lnTo>
                    <a:pt x="4794056" y="4406900"/>
                  </a:lnTo>
                  <a:lnTo>
                    <a:pt x="4771535" y="4445000"/>
                  </a:lnTo>
                  <a:lnTo>
                    <a:pt x="4748443" y="4483100"/>
                  </a:lnTo>
                  <a:lnTo>
                    <a:pt x="4724782" y="4521200"/>
                  </a:lnTo>
                  <a:lnTo>
                    <a:pt x="4700561" y="4559300"/>
                  </a:lnTo>
                  <a:lnTo>
                    <a:pt x="4675785" y="4597400"/>
                  </a:lnTo>
                  <a:lnTo>
                    <a:pt x="4650459" y="4635500"/>
                  </a:lnTo>
                  <a:lnTo>
                    <a:pt x="4624590" y="4673600"/>
                  </a:lnTo>
                  <a:lnTo>
                    <a:pt x="4598182" y="4711700"/>
                  </a:lnTo>
                  <a:lnTo>
                    <a:pt x="4571243" y="4749800"/>
                  </a:lnTo>
                  <a:lnTo>
                    <a:pt x="4543776" y="4775200"/>
                  </a:lnTo>
                  <a:lnTo>
                    <a:pt x="4515791" y="4813300"/>
                  </a:lnTo>
                  <a:lnTo>
                    <a:pt x="4487288" y="4851400"/>
                  </a:lnTo>
                  <a:lnTo>
                    <a:pt x="4458279" y="4876800"/>
                  </a:lnTo>
                  <a:lnTo>
                    <a:pt x="4428766" y="4914900"/>
                  </a:lnTo>
                  <a:lnTo>
                    <a:pt x="4398755" y="4953000"/>
                  </a:lnTo>
                  <a:lnTo>
                    <a:pt x="4368251" y="4978400"/>
                  </a:lnTo>
                  <a:lnTo>
                    <a:pt x="4337263" y="5016500"/>
                  </a:lnTo>
                  <a:lnTo>
                    <a:pt x="4305794" y="5041900"/>
                  </a:lnTo>
                  <a:lnTo>
                    <a:pt x="4273851" y="5080000"/>
                  </a:lnTo>
                  <a:lnTo>
                    <a:pt x="4241439" y="5105400"/>
                  </a:lnTo>
                  <a:lnTo>
                    <a:pt x="4208565" y="5143500"/>
                  </a:lnTo>
                  <a:lnTo>
                    <a:pt x="4175235" y="5168900"/>
                  </a:lnTo>
                  <a:lnTo>
                    <a:pt x="4141452" y="5194300"/>
                  </a:lnTo>
                  <a:lnTo>
                    <a:pt x="4107224" y="5232400"/>
                  </a:lnTo>
                  <a:lnTo>
                    <a:pt x="4037455" y="5283200"/>
                  </a:lnTo>
                  <a:lnTo>
                    <a:pt x="3965973" y="5334000"/>
                  </a:lnTo>
                  <a:lnTo>
                    <a:pt x="3892825" y="5384800"/>
                  </a:lnTo>
                  <a:lnTo>
                    <a:pt x="3818056" y="5435600"/>
                  </a:lnTo>
                  <a:lnTo>
                    <a:pt x="3702968" y="5511800"/>
                  </a:lnTo>
                  <a:lnTo>
                    <a:pt x="3663846" y="5537200"/>
                  </a:lnTo>
                  <a:lnTo>
                    <a:pt x="3624353" y="5549900"/>
                  </a:lnTo>
                  <a:lnTo>
                    <a:pt x="3544279" y="5600700"/>
                  </a:lnTo>
                  <a:lnTo>
                    <a:pt x="3503710" y="5613400"/>
                  </a:lnTo>
                  <a:lnTo>
                    <a:pt x="3462794" y="5638800"/>
                  </a:lnTo>
                  <a:lnTo>
                    <a:pt x="3421536" y="5651500"/>
                  </a:lnTo>
                  <a:lnTo>
                    <a:pt x="3379942" y="5676900"/>
                  </a:lnTo>
                  <a:lnTo>
                    <a:pt x="3295770" y="5702300"/>
                  </a:lnTo>
                  <a:lnTo>
                    <a:pt x="3253204" y="5727700"/>
                  </a:lnTo>
                  <a:lnTo>
                    <a:pt x="2811310" y="5854700"/>
                  </a:lnTo>
                  <a:close/>
                </a:path>
                <a:path extrusionOk="0" h="5918200" w="5178425">
                  <a:moveTo>
                    <a:pt x="2673512" y="5880100"/>
                  </a:moveTo>
                  <a:lnTo>
                    <a:pt x="1736584" y="5880100"/>
                  </a:lnTo>
                  <a:lnTo>
                    <a:pt x="1636553" y="5854700"/>
                  </a:lnTo>
                  <a:lnTo>
                    <a:pt x="2765624" y="5854700"/>
                  </a:lnTo>
                  <a:lnTo>
                    <a:pt x="2673512" y="5880100"/>
                  </a:lnTo>
                  <a:close/>
                </a:path>
                <a:path extrusionOk="0" h="5918200" w="5178425">
                  <a:moveTo>
                    <a:pt x="2580449" y="5892800"/>
                  </a:moveTo>
                  <a:lnTo>
                    <a:pt x="1837726" y="5892800"/>
                  </a:lnTo>
                  <a:lnTo>
                    <a:pt x="1787019" y="5880100"/>
                  </a:lnTo>
                  <a:lnTo>
                    <a:pt x="2627096" y="5880100"/>
                  </a:lnTo>
                  <a:lnTo>
                    <a:pt x="2580449" y="5892800"/>
                  </a:lnTo>
                  <a:close/>
                </a:path>
                <a:path extrusionOk="0" h="5918200" w="5178425">
                  <a:moveTo>
                    <a:pt x="2486483" y="5905500"/>
                  </a:moveTo>
                  <a:lnTo>
                    <a:pt x="1939921" y="5905500"/>
                  </a:lnTo>
                  <a:lnTo>
                    <a:pt x="1888694" y="5892800"/>
                  </a:lnTo>
                  <a:lnTo>
                    <a:pt x="2533575" y="5892800"/>
                  </a:lnTo>
                  <a:lnTo>
                    <a:pt x="2486483" y="5905500"/>
                  </a:lnTo>
                  <a:close/>
                </a:path>
                <a:path extrusionOk="0" h="5918200" w="5178425">
                  <a:moveTo>
                    <a:pt x="2247918" y="5918200"/>
                  </a:moveTo>
                  <a:lnTo>
                    <a:pt x="2147233" y="5918200"/>
                  </a:lnTo>
                  <a:lnTo>
                    <a:pt x="2095057" y="5905500"/>
                  </a:lnTo>
                  <a:lnTo>
                    <a:pt x="2296024" y="5905500"/>
                  </a:lnTo>
                  <a:lnTo>
                    <a:pt x="2247918" y="59182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621850" y="6700377"/>
              <a:ext cx="3705860" cy="1776730"/>
            </a:xfrm>
            <a:custGeom>
              <a:rect b="b" l="l" r="r" t="t"/>
              <a:pathLst>
                <a:path extrusionOk="0" h="1776729" w="3705860">
                  <a:moveTo>
                    <a:pt x="1746" y="0"/>
                  </a:moveTo>
                  <a:lnTo>
                    <a:pt x="3704075" y="0"/>
                  </a:lnTo>
                </a:path>
                <a:path extrusionOk="0" h="1776729" w="3705860">
                  <a:moveTo>
                    <a:pt x="0" y="592073"/>
                  </a:moveTo>
                  <a:lnTo>
                    <a:pt x="3705821" y="592073"/>
                  </a:lnTo>
                </a:path>
                <a:path extrusionOk="0" h="1776729" w="3705860">
                  <a:moveTo>
                    <a:pt x="1746" y="1184147"/>
                  </a:moveTo>
                  <a:lnTo>
                    <a:pt x="3704075" y="1184147"/>
                  </a:lnTo>
                </a:path>
                <a:path extrusionOk="0" h="1776729" w="3705860">
                  <a:moveTo>
                    <a:pt x="1746" y="1776222"/>
                  </a:moveTo>
                  <a:lnTo>
                    <a:pt x="3704075" y="1776222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5348" y="0"/>
              <a:ext cx="2351151" cy="2836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2"/>
            <p:cNvSpPr/>
            <p:nvPr/>
          </p:nvSpPr>
          <p:spPr>
            <a:xfrm>
              <a:off x="623597" y="6108305"/>
              <a:ext cx="3702685" cy="0"/>
            </a:xfrm>
            <a:custGeom>
              <a:rect b="b" l="l" r="r" t="t"/>
              <a:pathLst>
                <a:path extrusionOk="0" h="120000" w="3702685">
                  <a:moveTo>
                    <a:pt x="0" y="0"/>
                  </a:moveTo>
                  <a:lnTo>
                    <a:pt x="370232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2"/>
          <p:cNvSpPr txBox="1"/>
          <p:nvPr/>
        </p:nvSpPr>
        <p:spPr>
          <a:xfrm>
            <a:off x="0" y="9188869"/>
            <a:ext cx="3833495" cy="35941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390525" y="2214041"/>
            <a:ext cx="161099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8AC03B"/>
                </a:solidFill>
              </a:rPr>
              <a:t>Contenuti</a:t>
            </a:r>
            <a:endParaRPr sz="3050"/>
          </a:p>
        </p:txBody>
      </p:sp>
      <p:sp>
        <p:nvSpPr>
          <p:cNvPr id="88" name="Google Shape;88;p2"/>
          <p:cNvSpPr txBox="1"/>
          <p:nvPr/>
        </p:nvSpPr>
        <p:spPr>
          <a:xfrm>
            <a:off x="488950" y="4308589"/>
            <a:ext cx="3096260" cy="9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8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Idee per lo sport e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64285" rtl="0" algn="l">
              <a:lnSpc>
                <a:spcPct val="1198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l'avventura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747394" y="5474284"/>
            <a:ext cx="2057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31594" y="5569534"/>
            <a:ext cx="2593340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Eventi sportivi eco-compatibili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331603" y="6236275"/>
            <a:ext cx="3263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2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Cliniche sportive giovanili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331594" y="7942427"/>
            <a:ext cx="2767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Sfide di fitness online incentrate sulla natura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331603" y="6726275"/>
            <a:ext cx="3944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Organizzare corsi di fitness</a:t>
            </a:r>
            <a:r>
              <a:rPr lang="en-US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all'aperto ecologici e a basso impatto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331594" y="8570391"/>
            <a:ext cx="2750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Corsi di natura mente-corpo (ad esempio, Tai Chi nel parco)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47394" y="6011077"/>
            <a:ext cx="2058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12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90525" y="9766655"/>
            <a:ext cx="5034915" cy="4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3569" y="9869055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47699" y="7310601"/>
            <a:ext cx="189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47699" y="7941856"/>
            <a:ext cx="18986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47699" y="8484196"/>
            <a:ext cx="18986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19200" y="7315200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Corsa o escursionismo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0" y="0"/>
            <a:ext cx="7556499" cy="4956649"/>
            <a:chOff x="0" y="0"/>
            <a:chExt cx="7556499" cy="4956649"/>
          </a:xfrm>
        </p:grpSpPr>
        <p:sp>
          <p:nvSpPr>
            <p:cNvPr id="107" name="Google Shape;107;p3"/>
            <p:cNvSpPr/>
            <p:nvPr/>
          </p:nvSpPr>
          <p:spPr>
            <a:xfrm>
              <a:off x="0" y="0"/>
              <a:ext cx="5040630" cy="2258060"/>
            </a:xfrm>
            <a:custGeom>
              <a:rect b="b" l="l" r="r" t="t"/>
              <a:pathLst>
                <a:path extrusionOk="0" h="2258060" w="5040630">
                  <a:moveTo>
                    <a:pt x="4758047" y="2257663"/>
                  </a:moveTo>
                  <a:lnTo>
                    <a:pt x="0" y="2257663"/>
                  </a:lnTo>
                  <a:lnTo>
                    <a:pt x="0" y="0"/>
                  </a:lnTo>
                  <a:lnTo>
                    <a:pt x="5040605" y="0"/>
                  </a:lnTo>
                  <a:lnTo>
                    <a:pt x="4930124" y="147743"/>
                  </a:lnTo>
                  <a:lnTo>
                    <a:pt x="4903668" y="187855"/>
                  </a:lnTo>
                  <a:lnTo>
                    <a:pt x="4878087" y="228584"/>
                  </a:lnTo>
                  <a:lnTo>
                    <a:pt x="4853394" y="269913"/>
                  </a:lnTo>
                  <a:lnTo>
                    <a:pt x="4829600" y="311833"/>
                  </a:lnTo>
                  <a:lnTo>
                    <a:pt x="4806720" y="354328"/>
                  </a:lnTo>
                  <a:lnTo>
                    <a:pt x="4784769" y="397384"/>
                  </a:lnTo>
                  <a:lnTo>
                    <a:pt x="4763756" y="440991"/>
                  </a:lnTo>
                  <a:lnTo>
                    <a:pt x="4743699" y="485134"/>
                  </a:lnTo>
                  <a:lnTo>
                    <a:pt x="4724610" y="529797"/>
                  </a:lnTo>
                  <a:lnTo>
                    <a:pt x="4706501" y="574972"/>
                  </a:lnTo>
                  <a:lnTo>
                    <a:pt x="4689386" y="620640"/>
                  </a:lnTo>
                  <a:lnTo>
                    <a:pt x="4673277" y="666792"/>
                  </a:lnTo>
                  <a:lnTo>
                    <a:pt x="4658191" y="713412"/>
                  </a:lnTo>
                  <a:lnTo>
                    <a:pt x="4644138" y="760488"/>
                  </a:lnTo>
                  <a:lnTo>
                    <a:pt x="4631133" y="808007"/>
                  </a:lnTo>
                  <a:lnTo>
                    <a:pt x="4619188" y="855955"/>
                  </a:lnTo>
                  <a:lnTo>
                    <a:pt x="4608317" y="904318"/>
                  </a:lnTo>
                  <a:lnTo>
                    <a:pt x="4598535" y="953083"/>
                  </a:lnTo>
                  <a:lnTo>
                    <a:pt x="4589853" y="1002236"/>
                  </a:lnTo>
                  <a:lnTo>
                    <a:pt x="4582286" y="1051767"/>
                  </a:lnTo>
                  <a:lnTo>
                    <a:pt x="4575847" y="1101659"/>
                  </a:lnTo>
                  <a:lnTo>
                    <a:pt x="4570548" y="1151898"/>
                  </a:lnTo>
                  <a:lnTo>
                    <a:pt x="4566403" y="1202475"/>
                  </a:lnTo>
                  <a:lnTo>
                    <a:pt x="4563426" y="1253373"/>
                  </a:lnTo>
                  <a:lnTo>
                    <a:pt x="4561630" y="1304580"/>
                  </a:lnTo>
                  <a:lnTo>
                    <a:pt x="4561028" y="1356082"/>
                  </a:lnTo>
                  <a:lnTo>
                    <a:pt x="4561644" y="1408156"/>
                  </a:lnTo>
                  <a:lnTo>
                    <a:pt x="4563479" y="1459926"/>
                  </a:lnTo>
                  <a:lnTo>
                    <a:pt x="4566523" y="1511381"/>
                  </a:lnTo>
                  <a:lnTo>
                    <a:pt x="4570758" y="1562507"/>
                  </a:lnTo>
                  <a:lnTo>
                    <a:pt x="4576174" y="1613288"/>
                  </a:lnTo>
                  <a:lnTo>
                    <a:pt x="4582755" y="1663712"/>
                  </a:lnTo>
                  <a:lnTo>
                    <a:pt x="4590489" y="1713764"/>
                  </a:lnTo>
                  <a:lnTo>
                    <a:pt x="4599361" y="1763433"/>
                  </a:lnTo>
                  <a:lnTo>
                    <a:pt x="4609357" y="1812701"/>
                  </a:lnTo>
                  <a:lnTo>
                    <a:pt x="4620462" y="1861559"/>
                  </a:lnTo>
                  <a:lnTo>
                    <a:pt x="4632666" y="1909989"/>
                  </a:lnTo>
                  <a:lnTo>
                    <a:pt x="4645952" y="1957978"/>
                  </a:lnTo>
                  <a:lnTo>
                    <a:pt x="4660307" y="2005514"/>
                  </a:lnTo>
                  <a:lnTo>
                    <a:pt x="4675716" y="2052583"/>
                  </a:lnTo>
                  <a:lnTo>
                    <a:pt x="4692169" y="2099168"/>
                  </a:lnTo>
                  <a:lnTo>
                    <a:pt x="4758047" y="2257663"/>
                  </a:lnTo>
                  <a:close/>
                </a:path>
              </a:pathLst>
            </a:custGeom>
            <a:solidFill>
              <a:srgbClr val="82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Google Shape;10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3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6452" y="2639565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3" y="2688548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3966" y="1070"/>
              <a:ext cx="2342532" cy="2840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2818257" y="300062"/>
              <a:ext cx="978535" cy="978535"/>
            </a:xfrm>
            <a:custGeom>
              <a:rect b="b" l="l" r="r" t="t"/>
              <a:pathLst>
                <a:path extrusionOk="0" h="978535" w="978535">
                  <a:moveTo>
                    <a:pt x="517410" y="658723"/>
                  </a:moveTo>
                  <a:lnTo>
                    <a:pt x="514908" y="647700"/>
                  </a:lnTo>
                  <a:lnTo>
                    <a:pt x="508850" y="638581"/>
                  </a:lnTo>
                  <a:lnTo>
                    <a:pt x="499922" y="632371"/>
                  </a:lnTo>
                  <a:lnTo>
                    <a:pt x="488772" y="630072"/>
                  </a:lnTo>
                  <a:lnTo>
                    <a:pt x="477875" y="632371"/>
                  </a:lnTo>
                  <a:lnTo>
                    <a:pt x="468591" y="638581"/>
                  </a:lnTo>
                  <a:lnTo>
                    <a:pt x="462216" y="647700"/>
                  </a:lnTo>
                  <a:lnTo>
                    <a:pt x="460121" y="658723"/>
                  </a:lnTo>
                  <a:lnTo>
                    <a:pt x="462622" y="669734"/>
                  </a:lnTo>
                  <a:lnTo>
                    <a:pt x="468680" y="678853"/>
                  </a:lnTo>
                  <a:lnTo>
                    <a:pt x="477608" y="685076"/>
                  </a:lnTo>
                  <a:lnTo>
                    <a:pt x="488772" y="687374"/>
                  </a:lnTo>
                  <a:lnTo>
                    <a:pt x="499668" y="685076"/>
                  </a:lnTo>
                  <a:lnTo>
                    <a:pt x="508965" y="678853"/>
                  </a:lnTo>
                  <a:lnTo>
                    <a:pt x="515340" y="669734"/>
                  </a:lnTo>
                  <a:lnTo>
                    <a:pt x="517410" y="658723"/>
                  </a:lnTo>
                  <a:close/>
                </a:path>
                <a:path extrusionOk="0" h="978535" w="978535">
                  <a:moveTo>
                    <a:pt x="638759" y="157035"/>
                  </a:moveTo>
                  <a:lnTo>
                    <a:pt x="636244" y="146011"/>
                  </a:lnTo>
                  <a:lnTo>
                    <a:pt x="630199" y="136880"/>
                  </a:lnTo>
                  <a:lnTo>
                    <a:pt x="621271" y="130670"/>
                  </a:lnTo>
                  <a:lnTo>
                    <a:pt x="610108" y="128384"/>
                  </a:lnTo>
                  <a:lnTo>
                    <a:pt x="599274" y="130670"/>
                  </a:lnTo>
                  <a:lnTo>
                    <a:pt x="589940" y="136880"/>
                  </a:lnTo>
                  <a:lnTo>
                    <a:pt x="583552" y="146011"/>
                  </a:lnTo>
                  <a:lnTo>
                    <a:pt x="581456" y="157035"/>
                  </a:lnTo>
                  <a:lnTo>
                    <a:pt x="583971" y="168033"/>
                  </a:lnTo>
                  <a:lnTo>
                    <a:pt x="590029" y="177165"/>
                  </a:lnTo>
                  <a:lnTo>
                    <a:pt x="598944" y="183375"/>
                  </a:lnTo>
                  <a:lnTo>
                    <a:pt x="610108" y="185686"/>
                  </a:lnTo>
                  <a:lnTo>
                    <a:pt x="621004" y="183375"/>
                  </a:lnTo>
                  <a:lnTo>
                    <a:pt x="630313" y="177165"/>
                  </a:lnTo>
                  <a:lnTo>
                    <a:pt x="636689" y="168033"/>
                  </a:lnTo>
                  <a:lnTo>
                    <a:pt x="638759" y="157035"/>
                  </a:lnTo>
                  <a:close/>
                </a:path>
                <a:path extrusionOk="0" h="978535" w="978535">
                  <a:moveTo>
                    <a:pt x="977925" y="471589"/>
                  </a:moveTo>
                  <a:lnTo>
                    <a:pt x="970838" y="427710"/>
                  </a:lnTo>
                  <a:lnTo>
                    <a:pt x="951077" y="389572"/>
                  </a:lnTo>
                  <a:lnTo>
                    <a:pt x="920978" y="359460"/>
                  </a:lnTo>
                  <a:lnTo>
                    <a:pt x="882827" y="339712"/>
                  </a:lnTo>
                  <a:lnTo>
                    <a:pt x="838949" y="332613"/>
                  </a:lnTo>
                  <a:lnTo>
                    <a:pt x="669975" y="332613"/>
                  </a:lnTo>
                  <a:lnTo>
                    <a:pt x="678942" y="320713"/>
                  </a:lnTo>
                  <a:lnTo>
                    <a:pt x="682117" y="316369"/>
                  </a:lnTo>
                  <a:lnTo>
                    <a:pt x="688225" y="308013"/>
                  </a:lnTo>
                  <a:lnTo>
                    <a:pt x="697649" y="294652"/>
                  </a:lnTo>
                  <a:lnTo>
                    <a:pt x="731113" y="241642"/>
                  </a:lnTo>
                  <a:lnTo>
                    <a:pt x="748195" y="207200"/>
                  </a:lnTo>
                  <a:lnTo>
                    <a:pt x="761746" y="151638"/>
                  </a:lnTo>
                  <a:lnTo>
                    <a:pt x="753999" y="103771"/>
                  </a:lnTo>
                  <a:lnTo>
                    <a:pt x="732447" y="62141"/>
                  </a:lnTo>
                  <a:lnTo>
                    <a:pt x="704456" y="34150"/>
                  </a:lnTo>
                  <a:lnTo>
                    <a:pt x="704456" y="151638"/>
                  </a:lnTo>
                  <a:lnTo>
                    <a:pt x="697738" y="179514"/>
                  </a:lnTo>
                  <a:lnTo>
                    <a:pt x="678675" y="218071"/>
                  </a:lnTo>
                  <a:lnTo>
                    <a:pt x="648906" y="264604"/>
                  </a:lnTo>
                  <a:lnTo>
                    <a:pt x="610057" y="316369"/>
                  </a:lnTo>
                  <a:lnTo>
                    <a:pt x="576541" y="271843"/>
                  </a:lnTo>
                  <a:lnTo>
                    <a:pt x="546214" y="225742"/>
                  </a:lnTo>
                  <a:lnTo>
                    <a:pt x="524243" y="183769"/>
                  </a:lnTo>
                  <a:lnTo>
                    <a:pt x="515772" y="151638"/>
                  </a:lnTo>
                  <a:lnTo>
                    <a:pt x="523201" y="114960"/>
                  </a:lnTo>
                  <a:lnTo>
                    <a:pt x="573430" y="64731"/>
                  </a:lnTo>
                  <a:lnTo>
                    <a:pt x="646798" y="64731"/>
                  </a:lnTo>
                  <a:lnTo>
                    <a:pt x="697026" y="114960"/>
                  </a:lnTo>
                  <a:lnTo>
                    <a:pt x="704456" y="151638"/>
                  </a:lnTo>
                  <a:lnTo>
                    <a:pt x="704456" y="34150"/>
                  </a:lnTo>
                  <a:lnTo>
                    <a:pt x="699604" y="29298"/>
                  </a:lnTo>
                  <a:lnTo>
                    <a:pt x="657987" y="7747"/>
                  </a:lnTo>
                  <a:lnTo>
                    <a:pt x="610108" y="0"/>
                  </a:lnTo>
                  <a:lnTo>
                    <a:pt x="562229" y="7747"/>
                  </a:lnTo>
                  <a:lnTo>
                    <a:pt x="520611" y="29298"/>
                  </a:lnTo>
                  <a:lnTo>
                    <a:pt x="487768" y="62141"/>
                  </a:lnTo>
                  <a:lnTo>
                    <a:pt x="466217" y="103771"/>
                  </a:lnTo>
                  <a:lnTo>
                    <a:pt x="458470" y="151638"/>
                  </a:lnTo>
                  <a:lnTo>
                    <a:pt x="462584" y="180174"/>
                  </a:lnTo>
                  <a:lnTo>
                    <a:pt x="495795" y="253276"/>
                  </a:lnTo>
                  <a:lnTo>
                    <a:pt x="525145" y="298361"/>
                  </a:lnTo>
                  <a:lnTo>
                    <a:pt x="548043" y="329742"/>
                  </a:lnTo>
                  <a:lnTo>
                    <a:pt x="582422" y="372935"/>
                  </a:lnTo>
                  <a:lnTo>
                    <a:pt x="601802" y="389915"/>
                  </a:lnTo>
                  <a:lnTo>
                    <a:pt x="838949" y="389915"/>
                  </a:lnTo>
                  <a:lnTo>
                    <a:pt x="870712" y="396341"/>
                  </a:lnTo>
                  <a:lnTo>
                    <a:pt x="896683" y="413867"/>
                  </a:lnTo>
                  <a:lnTo>
                    <a:pt x="914196" y="439826"/>
                  </a:lnTo>
                  <a:lnTo>
                    <a:pt x="920635" y="471589"/>
                  </a:lnTo>
                  <a:lnTo>
                    <a:pt x="914196" y="503351"/>
                  </a:lnTo>
                  <a:lnTo>
                    <a:pt x="896683" y="529323"/>
                  </a:lnTo>
                  <a:lnTo>
                    <a:pt x="870712" y="546836"/>
                  </a:lnTo>
                  <a:lnTo>
                    <a:pt x="838949" y="553262"/>
                  </a:lnTo>
                  <a:lnTo>
                    <a:pt x="667321" y="553262"/>
                  </a:lnTo>
                  <a:lnTo>
                    <a:pt x="635609" y="510146"/>
                  </a:lnTo>
                  <a:lnTo>
                    <a:pt x="635088" y="509739"/>
                  </a:lnTo>
                  <a:lnTo>
                    <a:pt x="635088" y="651065"/>
                  </a:lnTo>
                  <a:lnTo>
                    <a:pt x="628688" y="683844"/>
                  </a:lnTo>
                  <a:lnTo>
                    <a:pt x="611352" y="724306"/>
                  </a:lnTo>
                  <a:lnTo>
                    <a:pt x="585901" y="769543"/>
                  </a:lnTo>
                  <a:lnTo>
                    <a:pt x="555117" y="816635"/>
                  </a:lnTo>
                  <a:lnTo>
                    <a:pt x="521817" y="862660"/>
                  </a:lnTo>
                  <a:lnTo>
                    <a:pt x="488810" y="904709"/>
                  </a:lnTo>
                  <a:lnTo>
                    <a:pt x="475183" y="887755"/>
                  </a:lnTo>
                  <a:lnTo>
                    <a:pt x="459206" y="867257"/>
                  </a:lnTo>
                  <a:lnTo>
                    <a:pt x="441706" y="843927"/>
                  </a:lnTo>
                  <a:lnTo>
                    <a:pt x="428104" y="824966"/>
                  </a:lnTo>
                  <a:lnTo>
                    <a:pt x="428104" y="920635"/>
                  </a:lnTo>
                  <a:lnTo>
                    <a:pt x="212331" y="920635"/>
                  </a:lnTo>
                  <a:lnTo>
                    <a:pt x="163385" y="912710"/>
                  </a:lnTo>
                  <a:lnTo>
                    <a:pt x="120840" y="890676"/>
                  </a:lnTo>
                  <a:lnTo>
                    <a:pt x="87261" y="857097"/>
                  </a:lnTo>
                  <a:lnTo>
                    <a:pt x="65227" y="814552"/>
                  </a:lnTo>
                  <a:lnTo>
                    <a:pt x="65176" y="814222"/>
                  </a:lnTo>
                  <a:lnTo>
                    <a:pt x="57302" y="765594"/>
                  </a:lnTo>
                  <a:lnTo>
                    <a:pt x="65227" y="716648"/>
                  </a:lnTo>
                  <a:lnTo>
                    <a:pt x="87261" y="674103"/>
                  </a:lnTo>
                  <a:lnTo>
                    <a:pt x="120840" y="640524"/>
                  </a:lnTo>
                  <a:lnTo>
                    <a:pt x="163385" y="618490"/>
                  </a:lnTo>
                  <a:lnTo>
                    <a:pt x="212331" y="610565"/>
                  </a:lnTo>
                  <a:lnTo>
                    <a:pt x="289191" y="610565"/>
                  </a:lnTo>
                  <a:lnTo>
                    <a:pt x="287439" y="620471"/>
                  </a:lnTo>
                  <a:lnTo>
                    <a:pt x="286169" y="630529"/>
                  </a:lnTo>
                  <a:lnTo>
                    <a:pt x="285407" y="640727"/>
                  </a:lnTo>
                  <a:lnTo>
                    <a:pt x="285140" y="651065"/>
                  </a:lnTo>
                  <a:lnTo>
                    <a:pt x="290779" y="689673"/>
                  </a:lnTo>
                  <a:lnTo>
                    <a:pt x="307759" y="735672"/>
                  </a:lnTo>
                  <a:lnTo>
                    <a:pt x="336283" y="789419"/>
                  </a:lnTo>
                  <a:lnTo>
                    <a:pt x="376478" y="851268"/>
                  </a:lnTo>
                  <a:lnTo>
                    <a:pt x="403517" y="888644"/>
                  </a:lnTo>
                  <a:lnTo>
                    <a:pt x="428104" y="920635"/>
                  </a:lnTo>
                  <a:lnTo>
                    <a:pt x="428104" y="824966"/>
                  </a:lnTo>
                  <a:lnTo>
                    <a:pt x="423456" y="818476"/>
                  </a:lnTo>
                  <a:lnTo>
                    <a:pt x="381063" y="752424"/>
                  </a:lnTo>
                  <a:lnTo>
                    <a:pt x="356514" y="704100"/>
                  </a:lnTo>
                  <a:lnTo>
                    <a:pt x="345186" y="671118"/>
                  </a:lnTo>
                  <a:lnTo>
                    <a:pt x="342442" y="651065"/>
                  </a:lnTo>
                  <a:lnTo>
                    <a:pt x="348996" y="610565"/>
                  </a:lnTo>
                  <a:lnTo>
                    <a:pt x="370713" y="564705"/>
                  </a:lnTo>
                  <a:lnTo>
                    <a:pt x="402412" y="533006"/>
                  </a:lnTo>
                  <a:lnTo>
                    <a:pt x="442569" y="512216"/>
                  </a:lnTo>
                  <a:lnTo>
                    <a:pt x="488759" y="504736"/>
                  </a:lnTo>
                  <a:lnTo>
                    <a:pt x="534962" y="512216"/>
                  </a:lnTo>
                  <a:lnTo>
                    <a:pt x="575119" y="533006"/>
                  </a:lnTo>
                  <a:lnTo>
                    <a:pt x="606818" y="564705"/>
                  </a:lnTo>
                  <a:lnTo>
                    <a:pt x="627608" y="604862"/>
                  </a:lnTo>
                  <a:lnTo>
                    <a:pt x="635088" y="651065"/>
                  </a:lnTo>
                  <a:lnTo>
                    <a:pt x="635088" y="509739"/>
                  </a:lnTo>
                  <a:lnTo>
                    <a:pt x="628853" y="504736"/>
                  </a:lnTo>
                  <a:lnTo>
                    <a:pt x="593864" y="476719"/>
                  </a:lnTo>
                  <a:lnTo>
                    <a:pt x="544207" y="455117"/>
                  </a:lnTo>
                  <a:lnTo>
                    <a:pt x="488759" y="447446"/>
                  </a:lnTo>
                  <a:lnTo>
                    <a:pt x="433311" y="455117"/>
                  </a:lnTo>
                  <a:lnTo>
                    <a:pt x="383654" y="476719"/>
                  </a:lnTo>
                  <a:lnTo>
                    <a:pt x="341909" y="510146"/>
                  </a:lnTo>
                  <a:lnTo>
                    <a:pt x="310210" y="553262"/>
                  </a:lnTo>
                  <a:lnTo>
                    <a:pt x="212356" y="553262"/>
                  </a:lnTo>
                  <a:lnTo>
                    <a:pt x="163703" y="558888"/>
                  </a:lnTo>
                  <a:lnTo>
                    <a:pt x="119037" y="574878"/>
                  </a:lnTo>
                  <a:lnTo>
                    <a:pt x="79616" y="599973"/>
                  </a:lnTo>
                  <a:lnTo>
                    <a:pt x="46710" y="632879"/>
                  </a:lnTo>
                  <a:lnTo>
                    <a:pt x="21615" y="672299"/>
                  </a:lnTo>
                  <a:lnTo>
                    <a:pt x="5626" y="716978"/>
                  </a:lnTo>
                  <a:lnTo>
                    <a:pt x="0" y="765594"/>
                  </a:lnTo>
                  <a:lnTo>
                    <a:pt x="5626" y="814222"/>
                  </a:lnTo>
                  <a:lnTo>
                    <a:pt x="5753" y="814552"/>
                  </a:lnTo>
                  <a:lnTo>
                    <a:pt x="21615" y="858901"/>
                  </a:lnTo>
                  <a:lnTo>
                    <a:pt x="46710" y="898321"/>
                  </a:lnTo>
                  <a:lnTo>
                    <a:pt x="79616" y="931227"/>
                  </a:lnTo>
                  <a:lnTo>
                    <a:pt x="119037" y="956310"/>
                  </a:lnTo>
                  <a:lnTo>
                    <a:pt x="163703" y="972312"/>
                  </a:lnTo>
                  <a:lnTo>
                    <a:pt x="212331" y="977925"/>
                  </a:lnTo>
                  <a:lnTo>
                    <a:pt x="497065" y="977925"/>
                  </a:lnTo>
                  <a:lnTo>
                    <a:pt x="539216" y="933272"/>
                  </a:lnTo>
                  <a:lnTo>
                    <a:pt x="549071" y="920635"/>
                  </a:lnTo>
                  <a:lnTo>
                    <a:pt x="561492" y="904709"/>
                  </a:lnTo>
                  <a:lnTo>
                    <a:pt x="599719" y="852843"/>
                  </a:lnTo>
                  <a:lnTo>
                    <a:pt x="640499" y="790308"/>
                  </a:lnTo>
                  <a:lnTo>
                    <a:pt x="669429" y="736066"/>
                  </a:lnTo>
                  <a:lnTo>
                    <a:pt x="686689" y="689673"/>
                  </a:lnTo>
                  <a:lnTo>
                    <a:pt x="692391" y="651065"/>
                  </a:lnTo>
                  <a:lnTo>
                    <a:pt x="692111" y="640524"/>
                  </a:lnTo>
                  <a:lnTo>
                    <a:pt x="691349" y="630529"/>
                  </a:lnTo>
                  <a:lnTo>
                    <a:pt x="690092" y="620471"/>
                  </a:lnTo>
                  <a:lnTo>
                    <a:pt x="688340" y="610565"/>
                  </a:lnTo>
                  <a:lnTo>
                    <a:pt x="838949" y="610565"/>
                  </a:lnTo>
                  <a:lnTo>
                    <a:pt x="882827" y="603465"/>
                  </a:lnTo>
                  <a:lnTo>
                    <a:pt x="920978" y="583717"/>
                  </a:lnTo>
                  <a:lnTo>
                    <a:pt x="951077" y="553618"/>
                  </a:lnTo>
                  <a:lnTo>
                    <a:pt x="970838" y="515467"/>
                  </a:lnTo>
                  <a:lnTo>
                    <a:pt x="977925" y="471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3"/>
          <p:cNvSpPr txBox="1"/>
          <p:nvPr>
            <p:ph type="title"/>
          </p:nvPr>
        </p:nvSpPr>
        <p:spPr>
          <a:xfrm>
            <a:off x="482600" y="818527"/>
            <a:ext cx="2588895" cy="923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per lo sport e l'avventura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84505" y="2709481"/>
            <a:ext cx="2812415" cy="1077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03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1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Eventi sportivi eco-compatibili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Organizzate  eventi  o  giornate  sportive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388117" y="3571037"/>
            <a:ext cx="30416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eco-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84505" y="3760799"/>
            <a:ext cx="3207385" cy="1355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compatibili per la comunità, come corse per ripulire  le  spiagge,  gite  in  bicicletta  per beneficenza o escursioni nella natura con un tocco particolare: i partecipanti portano le loro bottiglie d'acqua e aiutano a ripulire l'ambiente mentre  fanno  esercizio.  Questo  non  solo promuove uno stile di vita sano, ma incoraggia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84505" y="5089144"/>
            <a:ext cx="320675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anche	la	coscienza	ambientale	e	il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84505" y="5278907"/>
            <a:ext cx="205803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coinvolgimento della comunità.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06094" y="5563234"/>
            <a:ext cx="318262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950">
            <a:spAutoFit/>
          </a:bodyPr>
          <a:lstStyle/>
          <a:p>
            <a:pPr indent="0" lvl="0" marL="5600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2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Cliniche sportive giovanili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Organizzate corsi o campionati sportivi per i giovani della vostra comunità, concentrandovi su sport come il calcio, il basket o lo skateboard. Queste attività possono essere gratuite o a basso costo, consentendo a tutti di imparare nuove  abilità.  Questo  aumenta  la  vostra reputazione, vi mette in contatto con il vostro pubblico, dimostra che sostenete un'importante inclusione sociale, allontana i ragazzi dai loro schermi e crea un potenziale per gli allenatori o le aziende locali.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3851275" y="2702572"/>
            <a:ext cx="3228340" cy="2741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4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3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54990" rtl="0" algn="l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Organizzare lezioni di fitness all'aperto a basso e rispettose dell'ambiente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Incoraggiate l'attività fisica nella vostra comunità in  modo  eco-consapevole,  promuovendo  la salute e il benessere e preservando l'ambiente naturale locale. Ad esempio, invitate la vostra comunità  a  partecipare  a  corsi  di  fitness all'aperto adatti a tutta la comunità, come l'eco- yoga o l'escursionismo a basso impatto. Utilizzate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851275" y="5417540"/>
            <a:ext cx="32283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strumenti	come	Meetup	ed	Eventbrite.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851275" y="5607303"/>
            <a:ext cx="322897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Promuovete  il  vostro  evento  con  Instagram. Progettate  materiale  collaterale  per  l'evento,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851275" y="5986830"/>
            <a:ext cx="32283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create	risorse	per	il	fitness	o	guide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851275" y="6176594"/>
            <a:ext cx="322770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all'allenamento ecologico e modificate i video con Canva per caricarli su YouTube.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834764" y="6856424"/>
            <a:ext cx="332168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5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4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753745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Club di corsa o escursionismo sostenibile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Create club locali di corsa o di escursionismo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834764" y="8141563"/>
            <a:ext cx="332232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usando	Strava	per	monitorare	i	progressi.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834764" y="8331327"/>
            <a:ext cx="3322320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Coinvolgete i membri in un gruppo Facebook, gestite gli eventi con Trello e progettate badge per sfide ecologiche con Canva.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697604" y="10003752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025119" y="9991052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20" y="5654040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504" y="6724980"/>
            <a:ext cx="665115" cy="66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467994" y="2438378"/>
            <a:ext cx="2834005" cy="1075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700">
            <a:spAutoFit/>
          </a:bodyPr>
          <a:lstStyle/>
          <a:p>
            <a:pPr indent="0" lvl="0" marL="590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5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Sfide di fitness online incentrate sulla natura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577315" y="3490023"/>
            <a:ext cx="210439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di	fitness	su	Instagram	per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67994" y="3490023"/>
            <a:ext cx="1008380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Lanciate	sfide incoraggiare passeggiate	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562370" y="3679787"/>
            <a:ext cx="61214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115" lvl="0" marL="431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attività ciclismo.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467994" y="4059313"/>
            <a:ext cx="16719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progressi	in	Trello	e suggerimenti quotidiani.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215089" y="3679787"/>
            <a:ext cx="1466215" cy="7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9906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come   escursioni, Tenete  traccia  dei usate  Canva  per  i Raccogliete  feedback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67994" y="4438840"/>
            <a:ext cx="317309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 SurveyMonkey per migliorare le sfide future.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866515" y="2222509"/>
            <a:ext cx="3184525" cy="2099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0650">
            <a:spAutoFit/>
          </a:bodyPr>
          <a:lstStyle/>
          <a:p>
            <a:pPr indent="0" lvl="0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6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Lezioni di natura mente-corpo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(ad esempio, Tai Chi nel parco)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Organizzate corsi per la mente e il corpo nella natura,  ad  esempio  per  la  meditazione,  il foraging  o  i  bagni  nella  foresta.  Utilizzate Eventbrite e Meetup per organizzare le iscrizioni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866515" y="4295216"/>
            <a:ext cx="318325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e	le	comunicazioni.	Coordinatevi	con	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866515" y="4484979"/>
            <a:ext cx="3184525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partecipanti su WhatsApp e create con Canva dei materiali da portare con sé (come le guide allo stretching) da distribuire in seguito.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8" name="Google Shape;148;p4"/>
          <p:cNvGraphicFramePr/>
          <p:nvPr/>
        </p:nvGraphicFramePr>
        <p:xfrm>
          <a:off x="171450" y="54201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{FC114E05-A3DE-4A7E-A906-A8B72FE314DD}</a:tableStyleId>
              </a:tblPr>
              <a:tblGrid>
                <a:gridCol w="1224275"/>
                <a:gridCol w="5972800"/>
              </a:tblGrid>
              <a:tr h="201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2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Strava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514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Strava </a:t>
                      </a:r>
                      <a:r>
                        <a:rPr lang="en-US" sz="1250" u="none" cap="none" strike="noStrike">
                          <a:solidFill>
                            <a:srgbClr val="6C6E7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popolare applicazione per il fitness che consente agli utenti di registrare e monitorare attività fisiche come la corsa, il ciclismo e l'escursionismo. È uno strumento eccellente per la promozione, l'organizzazione e il monitoraggio di eventi sportivi ecologici come le corse per la pulizia delle spiagge, le gite in bicicletta per beneficenza o le escursioni nella natura. Gli imprenditori di GRASSROOTS possono sfruttare Strava per promuovere eventi a livello di comunità e aumentare la visibilità e la consapevolezza delle iniziative comunitarie eco-sanitarie. Utilizzando Strava, gli imprenditori e gli organizzatori di eventi possono migliorare il benessere della comunità, sostenere le imprese locali e rafforzare l'economia locale, promuovendo al contempo attività eco-compatibili e attente alla salute.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www.strava.com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Canva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311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Canva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ideale per creare materiale promozionale per workshop, eventi, tour o mostre. È possibile modificare video, creare brochure, volantini o grafiche per i social media che promuovono la vostra attività eco-sanitaria e ne evidenziano i vantaggi, le caratteristiche e l'impatto positivo.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https://www.canva.com/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4"/>
          <p:cNvSpPr txBox="1"/>
          <p:nvPr/>
        </p:nvSpPr>
        <p:spPr>
          <a:xfrm>
            <a:off x="3697604" y="10364431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7025119" y="10351731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700" y="2387028"/>
            <a:ext cx="664844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6504" y="2319451"/>
            <a:ext cx="665115" cy="665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54" name="Google Shape;154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82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042905" y="300062"/>
              <a:ext cx="978535" cy="978535"/>
            </a:xfrm>
            <a:custGeom>
              <a:rect b="b" l="l" r="r" t="t"/>
              <a:pathLst>
                <a:path extrusionOk="0" h="978535" w="978535">
                  <a:moveTo>
                    <a:pt x="517410" y="658723"/>
                  </a:moveTo>
                  <a:lnTo>
                    <a:pt x="514896" y="647700"/>
                  </a:lnTo>
                  <a:lnTo>
                    <a:pt x="508850" y="638581"/>
                  </a:lnTo>
                  <a:lnTo>
                    <a:pt x="499922" y="632371"/>
                  </a:lnTo>
                  <a:lnTo>
                    <a:pt x="488759" y="630072"/>
                  </a:lnTo>
                  <a:lnTo>
                    <a:pt x="477862" y="632371"/>
                  </a:lnTo>
                  <a:lnTo>
                    <a:pt x="468579" y="638581"/>
                  </a:lnTo>
                  <a:lnTo>
                    <a:pt x="462216" y="647700"/>
                  </a:lnTo>
                  <a:lnTo>
                    <a:pt x="460108" y="658723"/>
                  </a:lnTo>
                  <a:lnTo>
                    <a:pt x="462622" y="669734"/>
                  </a:lnTo>
                  <a:lnTo>
                    <a:pt x="468680" y="678853"/>
                  </a:lnTo>
                  <a:lnTo>
                    <a:pt x="477608" y="685076"/>
                  </a:lnTo>
                  <a:lnTo>
                    <a:pt x="488759" y="687374"/>
                  </a:lnTo>
                  <a:lnTo>
                    <a:pt x="499656" y="685076"/>
                  </a:lnTo>
                  <a:lnTo>
                    <a:pt x="508965" y="678853"/>
                  </a:lnTo>
                  <a:lnTo>
                    <a:pt x="515340" y="669734"/>
                  </a:lnTo>
                  <a:lnTo>
                    <a:pt x="517410" y="658723"/>
                  </a:lnTo>
                  <a:close/>
                </a:path>
                <a:path extrusionOk="0" h="978535" w="978535">
                  <a:moveTo>
                    <a:pt x="638759" y="157035"/>
                  </a:moveTo>
                  <a:lnTo>
                    <a:pt x="636244" y="146011"/>
                  </a:lnTo>
                  <a:lnTo>
                    <a:pt x="630199" y="136880"/>
                  </a:lnTo>
                  <a:lnTo>
                    <a:pt x="621258" y="130670"/>
                  </a:lnTo>
                  <a:lnTo>
                    <a:pt x="610108" y="128384"/>
                  </a:lnTo>
                  <a:lnTo>
                    <a:pt x="599274" y="130670"/>
                  </a:lnTo>
                  <a:lnTo>
                    <a:pt x="589940" y="136880"/>
                  </a:lnTo>
                  <a:lnTo>
                    <a:pt x="583552" y="146011"/>
                  </a:lnTo>
                  <a:lnTo>
                    <a:pt x="581456" y="157035"/>
                  </a:lnTo>
                  <a:lnTo>
                    <a:pt x="583971" y="168033"/>
                  </a:lnTo>
                  <a:lnTo>
                    <a:pt x="590016" y="177165"/>
                  </a:lnTo>
                  <a:lnTo>
                    <a:pt x="598944" y="183375"/>
                  </a:lnTo>
                  <a:lnTo>
                    <a:pt x="610108" y="185686"/>
                  </a:lnTo>
                  <a:lnTo>
                    <a:pt x="621004" y="183375"/>
                  </a:lnTo>
                  <a:lnTo>
                    <a:pt x="630313" y="177165"/>
                  </a:lnTo>
                  <a:lnTo>
                    <a:pt x="636676" y="168033"/>
                  </a:lnTo>
                  <a:lnTo>
                    <a:pt x="638759" y="157035"/>
                  </a:lnTo>
                  <a:close/>
                </a:path>
                <a:path extrusionOk="0" h="978535" w="978535">
                  <a:moveTo>
                    <a:pt x="977925" y="471589"/>
                  </a:moveTo>
                  <a:lnTo>
                    <a:pt x="970826" y="427710"/>
                  </a:lnTo>
                  <a:lnTo>
                    <a:pt x="951077" y="389572"/>
                  </a:lnTo>
                  <a:lnTo>
                    <a:pt x="920978" y="359460"/>
                  </a:lnTo>
                  <a:lnTo>
                    <a:pt x="882827" y="339712"/>
                  </a:lnTo>
                  <a:lnTo>
                    <a:pt x="838949" y="332613"/>
                  </a:lnTo>
                  <a:lnTo>
                    <a:pt x="669975" y="332613"/>
                  </a:lnTo>
                  <a:lnTo>
                    <a:pt x="678929" y="320713"/>
                  </a:lnTo>
                  <a:lnTo>
                    <a:pt x="731113" y="241642"/>
                  </a:lnTo>
                  <a:lnTo>
                    <a:pt x="748195" y="207200"/>
                  </a:lnTo>
                  <a:lnTo>
                    <a:pt x="761746" y="151638"/>
                  </a:lnTo>
                  <a:lnTo>
                    <a:pt x="753999" y="103771"/>
                  </a:lnTo>
                  <a:lnTo>
                    <a:pt x="732447" y="62141"/>
                  </a:lnTo>
                  <a:lnTo>
                    <a:pt x="704443" y="34137"/>
                  </a:lnTo>
                  <a:lnTo>
                    <a:pt x="704443" y="151638"/>
                  </a:lnTo>
                  <a:lnTo>
                    <a:pt x="697725" y="179514"/>
                  </a:lnTo>
                  <a:lnTo>
                    <a:pt x="678662" y="218071"/>
                  </a:lnTo>
                  <a:lnTo>
                    <a:pt x="648893" y="264604"/>
                  </a:lnTo>
                  <a:lnTo>
                    <a:pt x="610057" y="316369"/>
                  </a:lnTo>
                  <a:lnTo>
                    <a:pt x="576529" y="271843"/>
                  </a:lnTo>
                  <a:lnTo>
                    <a:pt x="546214" y="225742"/>
                  </a:lnTo>
                  <a:lnTo>
                    <a:pt x="524243" y="183769"/>
                  </a:lnTo>
                  <a:lnTo>
                    <a:pt x="515772" y="151638"/>
                  </a:lnTo>
                  <a:lnTo>
                    <a:pt x="523189" y="114960"/>
                  </a:lnTo>
                  <a:lnTo>
                    <a:pt x="573417" y="64731"/>
                  </a:lnTo>
                  <a:lnTo>
                    <a:pt x="646798" y="64731"/>
                  </a:lnTo>
                  <a:lnTo>
                    <a:pt x="697026" y="114960"/>
                  </a:lnTo>
                  <a:lnTo>
                    <a:pt x="704443" y="151638"/>
                  </a:lnTo>
                  <a:lnTo>
                    <a:pt x="704443" y="34137"/>
                  </a:lnTo>
                  <a:lnTo>
                    <a:pt x="699604" y="29298"/>
                  </a:lnTo>
                  <a:lnTo>
                    <a:pt x="657987" y="7747"/>
                  </a:lnTo>
                  <a:lnTo>
                    <a:pt x="610108" y="0"/>
                  </a:lnTo>
                  <a:lnTo>
                    <a:pt x="562229" y="7747"/>
                  </a:lnTo>
                  <a:lnTo>
                    <a:pt x="520611" y="29298"/>
                  </a:lnTo>
                  <a:lnTo>
                    <a:pt x="487768" y="62141"/>
                  </a:lnTo>
                  <a:lnTo>
                    <a:pt x="466217" y="103771"/>
                  </a:lnTo>
                  <a:lnTo>
                    <a:pt x="458470" y="151638"/>
                  </a:lnTo>
                  <a:lnTo>
                    <a:pt x="462572" y="180174"/>
                  </a:lnTo>
                  <a:lnTo>
                    <a:pt x="495795" y="253276"/>
                  </a:lnTo>
                  <a:lnTo>
                    <a:pt x="525145" y="298361"/>
                  </a:lnTo>
                  <a:lnTo>
                    <a:pt x="548030" y="329742"/>
                  </a:lnTo>
                  <a:lnTo>
                    <a:pt x="582422" y="372935"/>
                  </a:lnTo>
                  <a:lnTo>
                    <a:pt x="601802" y="389915"/>
                  </a:lnTo>
                  <a:lnTo>
                    <a:pt x="838949" y="389915"/>
                  </a:lnTo>
                  <a:lnTo>
                    <a:pt x="870712" y="396341"/>
                  </a:lnTo>
                  <a:lnTo>
                    <a:pt x="896670" y="413867"/>
                  </a:lnTo>
                  <a:lnTo>
                    <a:pt x="914196" y="439826"/>
                  </a:lnTo>
                  <a:lnTo>
                    <a:pt x="920623" y="471589"/>
                  </a:lnTo>
                  <a:lnTo>
                    <a:pt x="914196" y="503351"/>
                  </a:lnTo>
                  <a:lnTo>
                    <a:pt x="896670" y="529323"/>
                  </a:lnTo>
                  <a:lnTo>
                    <a:pt x="870712" y="546836"/>
                  </a:lnTo>
                  <a:lnTo>
                    <a:pt x="838949" y="553262"/>
                  </a:lnTo>
                  <a:lnTo>
                    <a:pt x="667308" y="553262"/>
                  </a:lnTo>
                  <a:lnTo>
                    <a:pt x="635596" y="510146"/>
                  </a:lnTo>
                  <a:lnTo>
                    <a:pt x="635076" y="509739"/>
                  </a:lnTo>
                  <a:lnTo>
                    <a:pt x="635076" y="651065"/>
                  </a:lnTo>
                  <a:lnTo>
                    <a:pt x="628675" y="683844"/>
                  </a:lnTo>
                  <a:lnTo>
                    <a:pt x="611352" y="724306"/>
                  </a:lnTo>
                  <a:lnTo>
                    <a:pt x="585889" y="769543"/>
                  </a:lnTo>
                  <a:lnTo>
                    <a:pt x="555117" y="816635"/>
                  </a:lnTo>
                  <a:lnTo>
                    <a:pt x="521817" y="862660"/>
                  </a:lnTo>
                  <a:lnTo>
                    <a:pt x="488810" y="904709"/>
                  </a:lnTo>
                  <a:lnTo>
                    <a:pt x="475170" y="887755"/>
                  </a:lnTo>
                  <a:lnTo>
                    <a:pt x="459206" y="867257"/>
                  </a:lnTo>
                  <a:lnTo>
                    <a:pt x="441706" y="843927"/>
                  </a:lnTo>
                  <a:lnTo>
                    <a:pt x="428091" y="824953"/>
                  </a:lnTo>
                  <a:lnTo>
                    <a:pt x="428091" y="920635"/>
                  </a:lnTo>
                  <a:lnTo>
                    <a:pt x="212331" y="920635"/>
                  </a:lnTo>
                  <a:lnTo>
                    <a:pt x="163385" y="912710"/>
                  </a:lnTo>
                  <a:lnTo>
                    <a:pt x="120827" y="890676"/>
                  </a:lnTo>
                  <a:lnTo>
                    <a:pt x="87249" y="857097"/>
                  </a:lnTo>
                  <a:lnTo>
                    <a:pt x="65214" y="814552"/>
                  </a:lnTo>
                  <a:lnTo>
                    <a:pt x="65163" y="814222"/>
                  </a:lnTo>
                  <a:lnTo>
                    <a:pt x="57302" y="765594"/>
                  </a:lnTo>
                  <a:lnTo>
                    <a:pt x="65214" y="716648"/>
                  </a:lnTo>
                  <a:lnTo>
                    <a:pt x="87249" y="674103"/>
                  </a:lnTo>
                  <a:lnTo>
                    <a:pt x="120827" y="640524"/>
                  </a:lnTo>
                  <a:lnTo>
                    <a:pt x="163385" y="618490"/>
                  </a:lnTo>
                  <a:lnTo>
                    <a:pt x="212331" y="610565"/>
                  </a:lnTo>
                  <a:lnTo>
                    <a:pt x="289191" y="610565"/>
                  </a:lnTo>
                  <a:lnTo>
                    <a:pt x="287439" y="620471"/>
                  </a:lnTo>
                  <a:lnTo>
                    <a:pt x="286169" y="630529"/>
                  </a:lnTo>
                  <a:lnTo>
                    <a:pt x="285407" y="640727"/>
                  </a:lnTo>
                  <a:lnTo>
                    <a:pt x="285140" y="651065"/>
                  </a:lnTo>
                  <a:lnTo>
                    <a:pt x="290766" y="689673"/>
                  </a:lnTo>
                  <a:lnTo>
                    <a:pt x="307759" y="735672"/>
                  </a:lnTo>
                  <a:lnTo>
                    <a:pt x="336270" y="789419"/>
                  </a:lnTo>
                  <a:lnTo>
                    <a:pt x="376466" y="851268"/>
                  </a:lnTo>
                  <a:lnTo>
                    <a:pt x="403517" y="888644"/>
                  </a:lnTo>
                  <a:lnTo>
                    <a:pt x="428091" y="920635"/>
                  </a:lnTo>
                  <a:lnTo>
                    <a:pt x="428091" y="824953"/>
                  </a:lnTo>
                  <a:lnTo>
                    <a:pt x="423456" y="818476"/>
                  </a:lnTo>
                  <a:lnTo>
                    <a:pt x="381063" y="752424"/>
                  </a:lnTo>
                  <a:lnTo>
                    <a:pt x="356514" y="704100"/>
                  </a:lnTo>
                  <a:lnTo>
                    <a:pt x="345186" y="671118"/>
                  </a:lnTo>
                  <a:lnTo>
                    <a:pt x="342442" y="651065"/>
                  </a:lnTo>
                  <a:lnTo>
                    <a:pt x="348996" y="610565"/>
                  </a:lnTo>
                  <a:lnTo>
                    <a:pt x="349910" y="604862"/>
                  </a:lnTo>
                  <a:lnTo>
                    <a:pt x="370713" y="564705"/>
                  </a:lnTo>
                  <a:lnTo>
                    <a:pt x="402399" y="533006"/>
                  </a:lnTo>
                  <a:lnTo>
                    <a:pt x="442556" y="512216"/>
                  </a:lnTo>
                  <a:lnTo>
                    <a:pt x="488759" y="504736"/>
                  </a:lnTo>
                  <a:lnTo>
                    <a:pt x="534962" y="512216"/>
                  </a:lnTo>
                  <a:lnTo>
                    <a:pt x="575119" y="533006"/>
                  </a:lnTo>
                  <a:lnTo>
                    <a:pt x="606806" y="564705"/>
                  </a:lnTo>
                  <a:lnTo>
                    <a:pt x="627608" y="604862"/>
                  </a:lnTo>
                  <a:lnTo>
                    <a:pt x="635076" y="651065"/>
                  </a:lnTo>
                  <a:lnTo>
                    <a:pt x="635076" y="509739"/>
                  </a:lnTo>
                  <a:lnTo>
                    <a:pt x="628853" y="504736"/>
                  </a:lnTo>
                  <a:lnTo>
                    <a:pt x="593864" y="476719"/>
                  </a:lnTo>
                  <a:lnTo>
                    <a:pt x="544207" y="455117"/>
                  </a:lnTo>
                  <a:lnTo>
                    <a:pt x="488759" y="447446"/>
                  </a:lnTo>
                  <a:lnTo>
                    <a:pt x="433311" y="455117"/>
                  </a:lnTo>
                  <a:lnTo>
                    <a:pt x="383654" y="476719"/>
                  </a:lnTo>
                  <a:lnTo>
                    <a:pt x="341909" y="510146"/>
                  </a:lnTo>
                  <a:lnTo>
                    <a:pt x="310197" y="553262"/>
                  </a:lnTo>
                  <a:lnTo>
                    <a:pt x="212344" y="553262"/>
                  </a:lnTo>
                  <a:lnTo>
                    <a:pt x="163703" y="558888"/>
                  </a:lnTo>
                  <a:lnTo>
                    <a:pt x="119037" y="574878"/>
                  </a:lnTo>
                  <a:lnTo>
                    <a:pt x="79603" y="599973"/>
                  </a:lnTo>
                  <a:lnTo>
                    <a:pt x="46710" y="632879"/>
                  </a:lnTo>
                  <a:lnTo>
                    <a:pt x="21615" y="672299"/>
                  </a:lnTo>
                  <a:lnTo>
                    <a:pt x="5613" y="716978"/>
                  </a:lnTo>
                  <a:lnTo>
                    <a:pt x="0" y="765594"/>
                  </a:lnTo>
                  <a:lnTo>
                    <a:pt x="5613" y="814222"/>
                  </a:lnTo>
                  <a:lnTo>
                    <a:pt x="5740" y="814552"/>
                  </a:lnTo>
                  <a:lnTo>
                    <a:pt x="21615" y="858901"/>
                  </a:lnTo>
                  <a:lnTo>
                    <a:pt x="46710" y="898321"/>
                  </a:lnTo>
                  <a:lnTo>
                    <a:pt x="79603" y="931227"/>
                  </a:lnTo>
                  <a:lnTo>
                    <a:pt x="119037" y="956310"/>
                  </a:lnTo>
                  <a:lnTo>
                    <a:pt x="163703" y="972312"/>
                  </a:lnTo>
                  <a:lnTo>
                    <a:pt x="212331" y="977925"/>
                  </a:lnTo>
                  <a:lnTo>
                    <a:pt x="497065" y="977925"/>
                  </a:lnTo>
                  <a:lnTo>
                    <a:pt x="539203" y="933272"/>
                  </a:lnTo>
                  <a:lnTo>
                    <a:pt x="567410" y="897115"/>
                  </a:lnTo>
                  <a:lnTo>
                    <a:pt x="599719" y="852843"/>
                  </a:lnTo>
                  <a:lnTo>
                    <a:pt x="640499" y="790308"/>
                  </a:lnTo>
                  <a:lnTo>
                    <a:pt x="669429" y="736066"/>
                  </a:lnTo>
                  <a:lnTo>
                    <a:pt x="686689" y="689673"/>
                  </a:lnTo>
                  <a:lnTo>
                    <a:pt x="692378" y="651065"/>
                  </a:lnTo>
                  <a:lnTo>
                    <a:pt x="692111" y="640524"/>
                  </a:lnTo>
                  <a:lnTo>
                    <a:pt x="691349" y="630529"/>
                  </a:lnTo>
                  <a:lnTo>
                    <a:pt x="690079" y="620471"/>
                  </a:lnTo>
                  <a:lnTo>
                    <a:pt x="688327" y="610565"/>
                  </a:lnTo>
                  <a:lnTo>
                    <a:pt x="838949" y="610565"/>
                  </a:lnTo>
                  <a:lnTo>
                    <a:pt x="882827" y="603465"/>
                  </a:lnTo>
                  <a:lnTo>
                    <a:pt x="920978" y="583717"/>
                  </a:lnTo>
                  <a:lnTo>
                    <a:pt x="951077" y="553618"/>
                  </a:lnTo>
                  <a:lnTo>
                    <a:pt x="970826" y="515467"/>
                  </a:lnTo>
                  <a:lnTo>
                    <a:pt x="977925" y="471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4"/>
          <p:cNvSpPr txBox="1"/>
          <p:nvPr>
            <p:ph type="title"/>
          </p:nvPr>
        </p:nvSpPr>
        <p:spPr>
          <a:xfrm>
            <a:off x="467994" y="812317"/>
            <a:ext cx="582422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Sport e avventura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9052534"/>
            <a:ext cx="1682860" cy="162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161289" y="1554289"/>
            <a:ext cx="3753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ecohealthforyouth.com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540888" y="5470816"/>
            <a:ext cx="178498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983104" y="6104318"/>
            <a:ext cx="5498465" cy="2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0365" marR="3771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 di  immergersi,  studiare  gli  strumenti  e iniziare a metterli in pratica. Fate il prossimo passo per trasformare la vostra visione in realtà, facendo lavorare questi strumenti per voi.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1699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lang="en-US" sz="18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-US" sz="18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nostri strumenti per la comunità e l'economia locale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347345" rtl="0" algn="just">
              <a:lnSpc>
                <a:spcPct val="100000"/>
              </a:lnSpc>
              <a:spcBef>
                <a:spcPts val="222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5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74344" y="9662807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2277972" y="6033985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142575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588372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1497037" y="7573898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13" y="187807"/>
                </a:moveTo>
                <a:lnTo>
                  <a:pt x="83858" y="0"/>
                </a:lnTo>
                <a:lnTo>
                  <a:pt x="0" y="0"/>
                </a:lnTo>
                <a:lnTo>
                  <a:pt x="140868" y="187807"/>
                </a:lnTo>
                <a:lnTo>
                  <a:pt x="0" y="375615"/>
                </a:lnTo>
                <a:lnTo>
                  <a:pt x="83858" y="375615"/>
                </a:lnTo>
                <a:lnTo>
                  <a:pt x="224713" y="187807"/>
                </a:lnTo>
                <a:close/>
              </a:path>
              <a:path extrusionOk="0" h="375920" w="386080">
                <a:moveTo>
                  <a:pt x="385699" y="187807"/>
                </a:moveTo>
                <a:lnTo>
                  <a:pt x="244830" y="0"/>
                </a:lnTo>
                <a:lnTo>
                  <a:pt x="160985" y="0"/>
                </a:lnTo>
                <a:lnTo>
                  <a:pt x="301853" y="187807"/>
                </a:lnTo>
                <a:lnTo>
                  <a:pt x="160985" y="375615"/>
                </a:lnTo>
                <a:lnTo>
                  <a:pt x="244830" y="375615"/>
                </a:lnTo>
                <a:lnTo>
                  <a:pt x="385699" y="187807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2025-04-17T15:43:49Z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