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10691800" cx="7559675"/>
  <p:notesSz cx="6858000" cy="9144000"/>
  <p:embeddedFontLst>
    <p:embeddedFont>
      <p:font typeface="Roboto"/>
      <p:regular r:id="rId11"/>
      <p:bold r:id="rId12"/>
      <p:italic r:id="rId13"/>
      <p:boldItalic r:id="rId14"/>
    </p:embeddedFont>
    <p:embeddedFont>
      <p:font typeface="Montserrat"/>
      <p:regular r:id="rId15"/>
      <p:bold r:id="rId16"/>
      <p:italic r:id="rId17"/>
      <p:boldItalic r:id="rId18"/>
    </p:embeddedFont>
    <p:embeddedFont>
      <p:font typeface="Poppins"/>
      <p:regular r:id="rId19"/>
      <p:bold r:id="rId20"/>
      <p:italic r:id="rId21"/>
      <p:boldItalic r:id="rId22"/>
    </p:embeddedFont>
    <p:embeddedFont>
      <p:font typeface="Century Schoolbook"/>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jhAfOYW9ke2tjOdCNeEMlwej27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653364-D964-4DDC-83B7-16E1CF2F7807}">
  <a:tblStyle styleId="{63653364-D964-4DDC-83B7-16E1CF2F7807}"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b="off" i="off"/>
      <a:tcStyle>
        <a:fill>
          <a:solidFill>
            <a:srgbClr val="F4CCDB"/>
          </a:solidFill>
        </a:fill>
      </a:tcStyle>
    </a:band1H>
    <a:band2H>
      <a:tcTxStyle b="off" i="off"/>
    </a:band2H>
    <a:band1V>
      <a:tcTxStyle b="off" i="off"/>
      <a:tcStyle>
        <a:fill>
          <a:solidFill>
            <a:srgbClr val="F4CCDB"/>
          </a:solidFill>
        </a:fill>
      </a:tcStyle>
    </a:band1V>
    <a:band2V>
      <a:tcTxStyle b="off" i="off"/>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CenturySchoolbook-bold.fntdata"/><Relationship Id="rId23" Type="http://schemas.openxmlformats.org/officeDocument/2006/relationships/font" Target="fonts/CenturySchoolbook-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Schoolbook-boldItalic.fntdata"/><Relationship Id="rId25" Type="http://schemas.openxmlformats.org/officeDocument/2006/relationships/font" Target="fonts/CenturySchoolbook-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5" Type="http://schemas.openxmlformats.org/officeDocument/2006/relationships/font" Target="fonts/Montserrat-regular.fntdata"/><Relationship Id="rId14" Type="http://schemas.openxmlformats.org/officeDocument/2006/relationships/font" Target="fonts/Roboto-boldItalic.fntdata"/><Relationship Id="rId17" Type="http://schemas.openxmlformats.org/officeDocument/2006/relationships/font" Target="fonts/Montserrat-italic.fntdata"/><Relationship Id="rId16" Type="http://schemas.openxmlformats.org/officeDocument/2006/relationships/font" Target="fonts/Montserrat-bold.fntdata"/><Relationship Id="rId19" Type="http://schemas.openxmlformats.org/officeDocument/2006/relationships/font" Target="fonts/Poppins-regular.fntdata"/><Relationship Id="rId18"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3" name="Google Shape;563;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4" name="Google Shape;594;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jp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7"/>
          <p:cNvSpPr/>
          <p:nvPr>
            <p:ph idx="2" type="pic"/>
          </p:nvPr>
        </p:nvSpPr>
        <p:spPr>
          <a:xfrm>
            <a:off x="0" y="3629826"/>
            <a:ext cx="4786172" cy="5479825"/>
          </a:xfrm>
          <a:prstGeom prst="rect">
            <a:avLst/>
          </a:prstGeom>
          <a:noFill/>
          <a:ln>
            <a:noFill/>
          </a:ln>
        </p:spPr>
      </p:sp>
      <p:sp>
        <p:nvSpPr>
          <p:cNvPr id="14" name="Google Shape;14;p7"/>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7"/>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7"/>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7"/>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7"/>
          <p:cNvGrpSpPr/>
          <p:nvPr/>
        </p:nvGrpSpPr>
        <p:grpSpPr>
          <a:xfrm>
            <a:off x="401426" y="10005335"/>
            <a:ext cx="6756823" cy="523220"/>
            <a:chOff x="317992" y="10005335"/>
            <a:chExt cx="6756823" cy="523220"/>
          </a:xfrm>
        </p:grpSpPr>
        <p:sp>
          <p:nvSpPr>
            <p:cNvPr id="19" name="Google Shape;19;p7"/>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GB"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GB"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7"/>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7"/>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GB"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7"/>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id="23" name="Google Shape;23;p7"/>
          <p:cNvPicPr preferRelativeResize="0"/>
          <p:nvPr/>
        </p:nvPicPr>
        <p:blipFill rotWithShape="1">
          <a:blip r:embed="rId5">
            <a:alphaModFix/>
          </a:blip>
          <a:srcRect b="0" l="0" r="0" t="0"/>
          <a:stretch/>
        </p:blipFill>
        <p:spPr>
          <a:xfrm>
            <a:off x="819589" y="-416617"/>
            <a:ext cx="5920497" cy="29602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46" name="Shape 146"/>
        <p:cNvGrpSpPr/>
        <p:nvPr/>
      </p:nvGrpSpPr>
      <p:grpSpPr>
        <a:xfrm>
          <a:off x="0" y="0"/>
          <a:ext cx="0" cy="0"/>
          <a:chOff x="0" y="0"/>
          <a:chExt cx="0" cy="0"/>
        </a:xfrm>
      </p:grpSpPr>
      <p:sp>
        <p:nvSpPr>
          <p:cNvPr id="147" name="Google Shape;147;p16"/>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48" name="Google Shape;148;p16"/>
          <p:cNvGrpSpPr/>
          <p:nvPr/>
        </p:nvGrpSpPr>
        <p:grpSpPr>
          <a:xfrm>
            <a:off x="-1092535" y="5135055"/>
            <a:ext cx="6117329" cy="6119130"/>
            <a:chOff x="110688" y="1674538"/>
            <a:chExt cx="7339635" cy="7341798"/>
          </a:xfrm>
        </p:grpSpPr>
        <p:sp>
          <p:nvSpPr>
            <p:cNvPr id="149" name="Google Shape;149;p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50" name="Google Shape;150;p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51" name="Google Shape;151;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52" name="Google Shape;152;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153" name="Google Shape;153;p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54" name="Google Shape;154;p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5" name="Google Shape;155;p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6" name="Google Shape;156;p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58" name="Shape 158"/>
        <p:cNvGrpSpPr/>
        <p:nvPr/>
      </p:nvGrpSpPr>
      <p:grpSpPr>
        <a:xfrm>
          <a:off x="0" y="0"/>
          <a:ext cx="0" cy="0"/>
          <a:chOff x="0" y="0"/>
          <a:chExt cx="0" cy="0"/>
        </a:xfrm>
      </p:grpSpPr>
      <p:pic>
        <p:nvPicPr>
          <p:cNvPr id="159" name="Google Shape;159;p17"/>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60" name="Google Shape;160;p17"/>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61" name="Google Shape;161;p17"/>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2" name="Google Shape;162;p17"/>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3" name="Google Shape;163;p17"/>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4" name="Google Shape;164;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65" name="Google Shape;165;p1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grpSp>
        <p:nvGrpSpPr>
          <p:cNvPr id="166" name="Google Shape;166;p17"/>
          <p:cNvGrpSpPr/>
          <p:nvPr/>
        </p:nvGrpSpPr>
        <p:grpSpPr>
          <a:xfrm>
            <a:off x="5203685" y="-757463"/>
            <a:ext cx="3314240" cy="3315216"/>
            <a:chOff x="110688" y="1674538"/>
            <a:chExt cx="7339635" cy="7341798"/>
          </a:xfrm>
        </p:grpSpPr>
        <p:sp>
          <p:nvSpPr>
            <p:cNvPr id="167" name="Google Shape;167;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68" name="Google Shape;168;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69" name="Google Shape;169;p17"/>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70" name="Google Shape;170;p17"/>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71" name="Google Shape;171;p17"/>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72" name="Shape 172"/>
        <p:cNvGrpSpPr/>
        <p:nvPr/>
      </p:nvGrpSpPr>
      <p:grpSpPr>
        <a:xfrm>
          <a:off x="0" y="0"/>
          <a:ext cx="0" cy="0"/>
          <a:chOff x="0" y="0"/>
          <a:chExt cx="0" cy="0"/>
        </a:xfrm>
      </p:grpSpPr>
      <p:sp>
        <p:nvSpPr>
          <p:cNvPr id="173" name="Google Shape;173;p18"/>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74" name="Google Shape;174;p18"/>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5" name="Google Shape;175;p18"/>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6" name="Google Shape;176;p18"/>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7" name="Google Shape;177;p18"/>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8" name="Google Shape;178;p18"/>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9" name="Google Shape;179;p18"/>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18"/>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1" name="Google Shape;181;p18"/>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2" name="Google Shape;182;p18"/>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83" name="Google Shape;183;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84" name="Google Shape;184;p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85" name="Shape 185"/>
        <p:cNvGrpSpPr/>
        <p:nvPr/>
      </p:nvGrpSpPr>
      <p:grpSpPr>
        <a:xfrm>
          <a:off x="0" y="0"/>
          <a:ext cx="0" cy="0"/>
          <a:chOff x="0" y="0"/>
          <a:chExt cx="0" cy="0"/>
        </a:xfrm>
      </p:grpSpPr>
      <p:sp>
        <p:nvSpPr>
          <p:cNvPr id="186" name="Google Shape;186;p19"/>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87" name="Google Shape;187;p19"/>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8" name="Google Shape;188;p19"/>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89" name="Google Shape;189;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90" name="Google Shape;190;p1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191" name="Google Shape;191;p19"/>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2" name="Google Shape;192;p19"/>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3" name="Google Shape;193;p19"/>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94" name="Google Shape;194;p19"/>
          <p:cNvGrpSpPr/>
          <p:nvPr/>
        </p:nvGrpSpPr>
        <p:grpSpPr>
          <a:xfrm>
            <a:off x="5203685" y="1933342"/>
            <a:ext cx="3314240" cy="3315216"/>
            <a:chOff x="110688" y="1674538"/>
            <a:chExt cx="7339635" cy="7341798"/>
          </a:xfrm>
        </p:grpSpPr>
        <p:sp>
          <p:nvSpPr>
            <p:cNvPr id="195" name="Google Shape;195;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96" name="Google Shape;196;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97" name="Google Shape;197;p19"/>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8" name="Google Shape;198;p1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99" name="Google Shape;199;p19"/>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0" name="Google Shape;200;p19"/>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01" name="Google Shape;201;p19"/>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202" name="Google Shape;202;p19"/>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3" name="Google Shape;203;p19"/>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4" name="Google Shape;204;p19"/>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05" name="Google Shape;205;p19"/>
          <p:cNvPicPr preferRelativeResize="0"/>
          <p:nvPr/>
        </p:nvPicPr>
        <p:blipFill rotWithShape="1">
          <a:blip r:embed="rId2">
            <a:alphaModFix/>
          </a:blip>
          <a:srcRect b="0" l="22" r="23"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06" name="Google Shape;206;p19"/>
          <p:cNvSpPr/>
          <p:nvPr>
            <p:ph idx="14" type="pic"/>
          </p:nvPr>
        </p:nvSpPr>
        <p:spPr>
          <a:xfrm>
            <a:off x="1" y="7328454"/>
            <a:ext cx="2938763" cy="3367892"/>
          </a:xfrm>
          <a:prstGeom prst="rect">
            <a:avLst/>
          </a:prstGeom>
          <a:noFill/>
          <a:ln>
            <a:noFill/>
          </a:ln>
        </p:spPr>
      </p:sp>
      <p:sp>
        <p:nvSpPr>
          <p:cNvPr id="207" name="Google Shape;207;p19"/>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08" name="Shape 208"/>
        <p:cNvGrpSpPr/>
        <p:nvPr/>
      </p:nvGrpSpPr>
      <p:grpSpPr>
        <a:xfrm>
          <a:off x="0" y="0"/>
          <a:ext cx="0" cy="0"/>
          <a:chOff x="0" y="0"/>
          <a:chExt cx="0" cy="0"/>
        </a:xfrm>
      </p:grpSpPr>
      <p:sp>
        <p:nvSpPr>
          <p:cNvPr id="209" name="Google Shape;209;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10" name="Google Shape;210;p2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11" name="Google Shape;211;p20"/>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2" name="Google Shape;212;p20"/>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3" name="Google Shape;213;p20"/>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4" name="Google Shape;214;p20"/>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15" name="Shape 215"/>
        <p:cNvGrpSpPr/>
        <p:nvPr/>
      </p:nvGrpSpPr>
      <p:grpSpPr>
        <a:xfrm>
          <a:off x="0" y="0"/>
          <a:ext cx="0" cy="0"/>
          <a:chOff x="0" y="0"/>
          <a:chExt cx="0" cy="0"/>
        </a:xfrm>
      </p:grpSpPr>
      <p:sp>
        <p:nvSpPr>
          <p:cNvPr id="216" name="Google Shape;216;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17" name="Google Shape;217;p2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18" name="Google Shape;218;p21"/>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9" name="Google Shape;219;p2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pic>
        <p:nvPicPr>
          <p:cNvPr id="220" name="Google Shape;220;p21"/>
          <p:cNvPicPr preferRelativeResize="0"/>
          <p:nvPr/>
        </p:nvPicPr>
        <p:blipFill rotWithShape="1">
          <a:blip r:embed="rId2">
            <a:alphaModFix/>
          </a:blip>
          <a:srcRect b="22948"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21" name="Google Shape;221;p21"/>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2" name="Google Shape;222;p21"/>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23" name="Shape 223"/>
        <p:cNvGrpSpPr/>
        <p:nvPr/>
      </p:nvGrpSpPr>
      <p:grpSpPr>
        <a:xfrm>
          <a:off x="0" y="0"/>
          <a:ext cx="0" cy="0"/>
          <a:chOff x="0" y="0"/>
          <a:chExt cx="0" cy="0"/>
        </a:xfrm>
      </p:grpSpPr>
      <p:sp>
        <p:nvSpPr>
          <p:cNvPr id="224" name="Google Shape;224;p22"/>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25" name="Google Shape;225;p22"/>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26" name="Google Shape;226;p22"/>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27" name="Google Shape;227;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28" name="Google Shape;228;p22"/>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9" name="Google Shape;229;p22"/>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0" name="Google Shape;230;p22"/>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1" name="Google Shape;231;p22"/>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2" name="Google Shape;232;p2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33" name="Shape 233"/>
        <p:cNvGrpSpPr/>
        <p:nvPr/>
      </p:nvGrpSpPr>
      <p:grpSpPr>
        <a:xfrm>
          <a:off x="0" y="0"/>
          <a:ext cx="0" cy="0"/>
          <a:chOff x="0" y="0"/>
          <a:chExt cx="0" cy="0"/>
        </a:xfrm>
      </p:grpSpPr>
      <p:sp>
        <p:nvSpPr>
          <p:cNvPr id="234" name="Google Shape;234;p23"/>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235" name="Google Shape;235;p23"/>
          <p:cNvGrpSpPr/>
          <p:nvPr/>
        </p:nvGrpSpPr>
        <p:grpSpPr>
          <a:xfrm>
            <a:off x="5203685" y="-757463"/>
            <a:ext cx="3314240" cy="3315216"/>
            <a:chOff x="110688" y="1674538"/>
            <a:chExt cx="7339635" cy="7341798"/>
          </a:xfrm>
        </p:grpSpPr>
        <p:sp>
          <p:nvSpPr>
            <p:cNvPr id="236" name="Google Shape;236;p23"/>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37" name="Google Shape;237;p23"/>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38" name="Google Shape;238;p23"/>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39" name="Google Shape;239;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40" name="Google Shape;240;p23"/>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1" name="Google Shape;241;p2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42" name="Google Shape;242;p23"/>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43" name="Google Shape;243;p2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4" name="Google Shape;244;p2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5" name="Google Shape;245;p2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246" name="Google Shape;246;p23"/>
          <p:cNvPicPr preferRelativeResize="0"/>
          <p:nvPr/>
        </p:nvPicPr>
        <p:blipFill rotWithShape="1">
          <a:blip r:embed="rId2">
            <a:alphaModFix/>
          </a:blip>
          <a:srcRect b="0" l="22" r="23"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47" name="Google Shape;247;p23"/>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48" name="Shape 248"/>
        <p:cNvGrpSpPr/>
        <p:nvPr/>
      </p:nvGrpSpPr>
      <p:grpSpPr>
        <a:xfrm>
          <a:off x="0" y="0"/>
          <a:ext cx="0" cy="0"/>
          <a:chOff x="0" y="0"/>
          <a:chExt cx="0" cy="0"/>
        </a:xfrm>
      </p:grpSpPr>
      <p:sp>
        <p:nvSpPr>
          <p:cNvPr id="249" name="Google Shape;249;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50" name="Google Shape;250;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51" name="Google Shape;251;p24"/>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52" name="Google Shape;252;p24"/>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3" name="Google Shape;253;p2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54" name="Google Shape;254;p24"/>
          <p:cNvGrpSpPr/>
          <p:nvPr/>
        </p:nvGrpSpPr>
        <p:grpSpPr>
          <a:xfrm>
            <a:off x="-855518" y="7571773"/>
            <a:ext cx="3314240" cy="3315216"/>
            <a:chOff x="110688" y="1674538"/>
            <a:chExt cx="7339635" cy="7341798"/>
          </a:xfrm>
        </p:grpSpPr>
        <p:sp>
          <p:nvSpPr>
            <p:cNvPr id="255" name="Google Shape;255;p2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56" name="Google Shape;256;p2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57" name="Google Shape;257;p24"/>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58" name="Google Shape;258;p24"/>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59" name="Google Shape;259;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0" name="Google Shape;260;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61" name="Shape 261"/>
        <p:cNvGrpSpPr/>
        <p:nvPr/>
      </p:nvGrpSpPr>
      <p:grpSpPr>
        <a:xfrm>
          <a:off x="0" y="0"/>
          <a:ext cx="0" cy="0"/>
          <a:chOff x="0" y="0"/>
          <a:chExt cx="0" cy="0"/>
        </a:xfrm>
      </p:grpSpPr>
      <p:sp>
        <p:nvSpPr>
          <p:cNvPr id="262" name="Google Shape;262;p25"/>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3" name="Google Shape;263;p25"/>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4" name="Google Shape;264;p25"/>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5" name="Google Shape;265;p25"/>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6" name="Google Shape;266;p25"/>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7" name="Google Shape;267;p25"/>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8" name="Google Shape;268;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69" name="Google Shape;269;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70" name="Google Shape;270;p25"/>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71" name="Google Shape;271;p25"/>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72" name="Google Shape;272;p25"/>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3" name="Google Shape;273;p25"/>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4" name="Google Shape;274;p25"/>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5" name="Google Shape;275;p25"/>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6" name="Google Shape;276;p25"/>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7" name="Google Shape;277;p25"/>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8" name="Google Shape;278;p25"/>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9" name="Google Shape;279;p25"/>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0" name="Google Shape;280;p25"/>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81" name="Google Shape;281;p25"/>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25"/>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24" name="Shape 24"/>
        <p:cNvGrpSpPr/>
        <p:nvPr/>
      </p:nvGrpSpPr>
      <p:grpSpPr>
        <a:xfrm>
          <a:off x="0" y="0"/>
          <a:ext cx="0" cy="0"/>
          <a:chOff x="0" y="0"/>
          <a:chExt cx="0" cy="0"/>
        </a:xfrm>
      </p:grpSpPr>
      <p:pic>
        <p:nvPicPr>
          <p:cNvPr id="25" name="Google Shape;25;p8"/>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6" name="Google Shape;26;p8"/>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3300"/>
              <a:buFont typeface="Arial"/>
              <a:buNone/>
              <a:defRPr b="1" i="0" sz="33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8"/>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8" name="Google Shape;28;p8"/>
          <p:cNvSpPr txBox="1"/>
          <p:nvPr>
            <p:ph idx="2"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8"/>
          <p:cNvSpPr txBox="1"/>
          <p:nvPr>
            <p:ph idx="3"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8"/>
          <p:cNvSpPr txBox="1"/>
          <p:nvPr>
            <p:ph idx="4"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8"/>
          <p:cNvSpPr txBox="1"/>
          <p:nvPr>
            <p:ph idx="5"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8"/>
          <p:cNvSpPr txBox="1"/>
          <p:nvPr>
            <p:ph idx="6"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8"/>
          <p:cNvSpPr txBox="1"/>
          <p:nvPr>
            <p:ph idx="7"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8"/>
          <p:cNvSpPr txBox="1"/>
          <p:nvPr>
            <p:ph idx="8"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8"/>
          <p:cNvSpPr txBox="1"/>
          <p:nvPr>
            <p:ph idx="9"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8"/>
          <p:cNvSpPr txBox="1"/>
          <p:nvPr>
            <p:ph idx="13"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8"/>
          <p:cNvSpPr txBox="1"/>
          <p:nvPr>
            <p:ph idx="14"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8"/>
          <p:cNvSpPr txBox="1"/>
          <p:nvPr>
            <p:ph idx="15"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8"/>
          <p:cNvSpPr txBox="1"/>
          <p:nvPr>
            <p:ph idx="16"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8"/>
          <p:cNvSpPr txBox="1"/>
          <p:nvPr>
            <p:ph idx="17"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8"/>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2" name="Google Shape;42;p8"/>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3" name="Google Shape;43;p8"/>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44" name="Google Shape;44;p8"/>
          <p:cNvGrpSpPr/>
          <p:nvPr/>
        </p:nvGrpSpPr>
        <p:grpSpPr>
          <a:xfrm>
            <a:off x="317992" y="10005335"/>
            <a:ext cx="6885949" cy="630942"/>
            <a:chOff x="317992" y="9796789"/>
            <a:chExt cx="6885949" cy="630942"/>
          </a:xfrm>
        </p:grpSpPr>
        <p:sp>
          <p:nvSpPr>
            <p:cNvPr id="45" name="Google Shape;45;p8"/>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en-GB"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GB" sz="700" u="none" cap="none" strike="noStrike">
                  <a:solidFill>
                    <a:srgbClr val="6D6E71"/>
                  </a:solidFill>
                  <a:latin typeface="Roboto"/>
                  <a:ea typeface="Roboto"/>
                  <a:cs typeface="Roboto"/>
                  <a:sym typeface="Roboto"/>
                </a:rPr>
                <a:t>2021-2-BE04-KA220-YOU-000050778</a:t>
              </a:r>
              <a:br>
                <a:rPr b="0" i="0" lang="en-GB"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pic>
          <p:nvPicPr>
            <p:cNvPr id="46" name="Google Shape;46;p8"/>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47" name="Google Shape;47;p8"/>
          <p:cNvSpPr/>
          <p:nvPr>
            <p:ph idx="19" type="pic"/>
          </p:nvPr>
        </p:nvSpPr>
        <p:spPr>
          <a:xfrm>
            <a:off x="5205348" y="0"/>
            <a:ext cx="2354327" cy="2862503"/>
          </a:xfrm>
          <a:prstGeom prst="rect">
            <a:avLst/>
          </a:prstGeom>
          <a:noFill/>
          <a:ln>
            <a:noFill/>
          </a:ln>
        </p:spPr>
      </p:sp>
      <p:pic>
        <p:nvPicPr>
          <p:cNvPr id="48" name="Google Shape;48;p8"/>
          <p:cNvPicPr preferRelativeResize="0"/>
          <p:nvPr/>
        </p:nvPicPr>
        <p:blipFill rotWithShape="1">
          <a:blip r:embed="rId4">
            <a:alphaModFix/>
          </a:blip>
          <a:srcRect b="0" l="0" r="0" t="0"/>
          <a:stretch/>
        </p:blipFill>
        <p:spPr>
          <a:xfrm>
            <a:off x="247704" y="-67917"/>
            <a:ext cx="4275310" cy="2137655"/>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83" name="Shape 283"/>
        <p:cNvGrpSpPr/>
        <p:nvPr/>
      </p:nvGrpSpPr>
      <p:grpSpPr>
        <a:xfrm>
          <a:off x="0" y="0"/>
          <a:ext cx="0" cy="0"/>
          <a:chOff x="0" y="0"/>
          <a:chExt cx="0" cy="0"/>
        </a:xfrm>
      </p:grpSpPr>
      <p:pic>
        <p:nvPicPr>
          <p:cNvPr id="284" name="Google Shape;284;p26"/>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85" name="Google Shape;285;p26"/>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86" name="Google Shape;286;p26"/>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7" name="Google Shape;287;p26"/>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8" name="Google Shape;288;p26"/>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9" name="Google Shape;289;p26"/>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90" name="Google Shape;290;p26"/>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91" name="Google Shape;291;p26"/>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92" name="Shape 292"/>
        <p:cNvGrpSpPr/>
        <p:nvPr/>
      </p:nvGrpSpPr>
      <p:grpSpPr>
        <a:xfrm>
          <a:off x="0" y="0"/>
          <a:ext cx="0" cy="0"/>
          <a:chOff x="0" y="0"/>
          <a:chExt cx="0" cy="0"/>
        </a:xfrm>
      </p:grpSpPr>
      <p:sp>
        <p:nvSpPr>
          <p:cNvPr id="293" name="Google Shape;293;p27"/>
          <p:cNvSpPr/>
          <p:nvPr/>
        </p:nvSpPr>
        <p:spPr>
          <a:xfrm>
            <a:off x="0" y="0"/>
            <a:ext cx="7559675"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294" name="Google Shape;294;p27"/>
          <p:cNvGrpSpPr/>
          <p:nvPr/>
        </p:nvGrpSpPr>
        <p:grpSpPr>
          <a:xfrm>
            <a:off x="5757333" y="-757463"/>
            <a:ext cx="2760592" cy="2761405"/>
            <a:chOff x="110688" y="1674538"/>
            <a:chExt cx="7339635" cy="7341798"/>
          </a:xfrm>
        </p:grpSpPr>
        <p:sp>
          <p:nvSpPr>
            <p:cNvPr id="295" name="Google Shape;295;p2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96" name="Google Shape;296;p2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97" name="Google Shape;297;p27"/>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98" name="Google Shape;298;p27"/>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99" name="Google Shape;299;p27"/>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0" name="Google Shape;300;p27"/>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1" name="Google Shape;301;p27"/>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2" name="Google Shape;302;p2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3" name="Google Shape;303;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04" name="Google Shape;304;p2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305" name="Google Shape;305;p27"/>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06" name="Google Shape;306;p27"/>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07" name="Shape 307"/>
        <p:cNvGrpSpPr/>
        <p:nvPr/>
      </p:nvGrpSpPr>
      <p:grpSpPr>
        <a:xfrm>
          <a:off x="0" y="0"/>
          <a:ext cx="0" cy="0"/>
          <a:chOff x="0" y="0"/>
          <a:chExt cx="0" cy="0"/>
        </a:xfrm>
      </p:grpSpPr>
      <p:sp>
        <p:nvSpPr>
          <p:cNvPr id="308" name="Google Shape;308;p28"/>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309" name="Google Shape;309;p28"/>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10" name="Google Shape;310;p28"/>
          <p:cNvSpPr/>
          <p:nvPr>
            <p:ph idx="2" type="pic"/>
          </p:nvPr>
        </p:nvSpPr>
        <p:spPr>
          <a:xfrm>
            <a:off x="686565" y="6737513"/>
            <a:ext cx="3796138" cy="3954301"/>
          </a:xfrm>
          <a:prstGeom prst="rect">
            <a:avLst/>
          </a:prstGeom>
          <a:solidFill>
            <a:srgbClr val="BFBFBF"/>
          </a:solidFill>
          <a:ln>
            <a:noFill/>
          </a:ln>
        </p:spPr>
      </p:sp>
      <p:sp>
        <p:nvSpPr>
          <p:cNvPr id="311" name="Google Shape;311;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12" name="Google Shape;312;p2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13" name="Google Shape;313;p28"/>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4" name="Google Shape;314;p28"/>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5" name="Google Shape;315;p28"/>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16" name="Shape 316"/>
        <p:cNvGrpSpPr/>
        <p:nvPr/>
      </p:nvGrpSpPr>
      <p:grpSpPr>
        <a:xfrm>
          <a:off x="0" y="0"/>
          <a:ext cx="0" cy="0"/>
          <a:chOff x="0" y="0"/>
          <a:chExt cx="0" cy="0"/>
        </a:xfrm>
      </p:grpSpPr>
      <p:sp>
        <p:nvSpPr>
          <p:cNvPr id="317" name="Google Shape;317;p29"/>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18" name="Google Shape;318;p29"/>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9" name="Google Shape;319;p29"/>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0" name="Google Shape;320;p29"/>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1" name="Google Shape;321;p29"/>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23" name="Google Shape;323;p2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324" name="Google Shape;324;p29"/>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25" name="Google Shape;325;p29"/>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26" name="Shape 326"/>
        <p:cNvGrpSpPr/>
        <p:nvPr/>
      </p:nvGrpSpPr>
      <p:grpSpPr>
        <a:xfrm>
          <a:off x="0" y="0"/>
          <a:ext cx="0" cy="0"/>
          <a:chOff x="0" y="0"/>
          <a:chExt cx="0" cy="0"/>
        </a:xfrm>
      </p:grpSpPr>
      <p:pic>
        <p:nvPicPr>
          <p:cNvPr id="327" name="Google Shape;327;p30"/>
          <p:cNvPicPr preferRelativeResize="0"/>
          <p:nvPr/>
        </p:nvPicPr>
        <p:blipFill rotWithShape="1">
          <a:blip r:embed="rId2">
            <a:alphaModFix/>
          </a:blip>
          <a:srcRect b="22948"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28" name="Google Shape;328;p30"/>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329" name="Google Shape;329;p30"/>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30" name="Google Shape;330;p30"/>
          <p:cNvSpPr/>
          <p:nvPr>
            <p:ph idx="2" type="pic"/>
          </p:nvPr>
        </p:nvSpPr>
        <p:spPr>
          <a:xfrm>
            <a:off x="1793144" y="5952556"/>
            <a:ext cx="3973385" cy="4739257"/>
          </a:xfrm>
          <a:prstGeom prst="rect">
            <a:avLst/>
          </a:prstGeom>
          <a:solidFill>
            <a:srgbClr val="BFBFBF"/>
          </a:solidFill>
          <a:ln>
            <a:noFill/>
          </a:ln>
        </p:spPr>
      </p:sp>
      <p:sp>
        <p:nvSpPr>
          <p:cNvPr id="331" name="Google Shape;331;p30"/>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lnSpc>
                <a:spcPct val="100000"/>
              </a:lnSpc>
              <a:spcBef>
                <a:spcPts val="0"/>
              </a:spcBef>
              <a:spcAft>
                <a:spcPts val="0"/>
              </a:spcAft>
              <a:buClr>
                <a:srgbClr val="000000"/>
              </a:buClr>
              <a:buSzPts val="4175"/>
              <a:buFont typeface="Arial"/>
              <a:buNone/>
            </a:pPr>
            <a:r>
              <a:t/>
            </a:r>
            <a:endParaRPr b="0" i="0" sz="4175" u="none" cap="none" strike="noStrike">
              <a:solidFill>
                <a:schemeClr val="dk1"/>
              </a:solidFill>
              <a:latin typeface="Century Schoolbook"/>
              <a:ea typeface="Century Schoolbook"/>
              <a:cs typeface="Century Schoolbook"/>
              <a:sym typeface="Century Schoolbook"/>
            </a:endParaRPr>
          </a:p>
        </p:txBody>
      </p:sp>
      <p:sp>
        <p:nvSpPr>
          <p:cNvPr id="332" name="Google Shape;332;p30"/>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3" name="Google Shape;333;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34" name="Google Shape;334;p3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35" name="Google Shape;335;p30"/>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6" name="Google Shape;336;p30"/>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37" name="Google Shape;337;p30"/>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30"/>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39" name="Shape 339"/>
        <p:cNvGrpSpPr/>
        <p:nvPr/>
      </p:nvGrpSpPr>
      <p:grpSpPr>
        <a:xfrm>
          <a:off x="0" y="0"/>
          <a:ext cx="0" cy="0"/>
          <a:chOff x="0" y="0"/>
          <a:chExt cx="0" cy="0"/>
        </a:xfrm>
      </p:grpSpPr>
      <p:pic>
        <p:nvPicPr>
          <p:cNvPr id="340" name="Google Shape;340;p31"/>
          <p:cNvPicPr preferRelativeResize="0"/>
          <p:nvPr/>
        </p:nvPicPr>
        <p:blipFill rotWithShape="1">
          <a:blip r:embed="rId2">
            <a:alphaModFix/>
          </a:blip>
          <a:srcRect b="0" l="28440" r="0" t="16447"/>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41" name="Google Shape;341;p31"/>
          <p:cNvSpPr/>
          <p:nvPr>
            <p:ph idx="2" type="pic"/>
          </p:nvPr>
        </p:nvSpPr>
        <p:spPr>
          <a:xfrm>
            <a:off x="5136" y="1"/>
            <a:ext cx="2850694" cy="3459591"/>
          </a:xfrm>
          <a:prstGeom prst="rect">
            <a:avLst/>
          </a:prstGeom>
          <a:noFill/>
          <a:ln>
            <a:noFill/>
          </a:ln>
        </p:spPr>
      </p:sp>
      <p:sp>
        <p:nvSpPr>
          <p:cNvPr id="342" name="Google Shape;342;p31"/>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43" name="Google Shape;343;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44" name="Google Shape;344;p3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45" name="Google Shape;345;p31"/>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6" name="Google Shape;346;p31"/>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7" name="Google Shape;347;p31"/>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8" name="Google Shape;348;p31"/>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1"/>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0" name="Google Shape;350;p31"/>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51" name="Google Shape;351;p31"/>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2" name="Google Shape;352;p31"/>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3" name="Google Shape;353;p31"/>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4" name="Google Shape;354;p31"/>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5" name="Google Shape;355;p31"/>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6" name="Google Shape;356;p31"/>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57" name="Google Shape;357;p31"/>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58" name="Shape 358"/>
        <p:cNvGrpSpPr/>
        <p:nvPr/>
      </p:nvGrpSpPr>
      <p:grpSpPr>
        <a:xfrm>
          <a:off x="0" y="0"/>
          <a:ext cx="0" cy="0"/>
          <a:chOff x="0" y="0"/>
          <a:chExt cx="0" cy="0"/>
        </a:xfrm>
      </p:grpSpPr>
      <p:sp>
        <p:nvSpPr>
          <p:cNvPr id="359" name="Google Shape;359;p32"/>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0" name="Google Shape;360;p32"/>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1" name="Google Shape;361;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62" name="Google Shape;362;p3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63" name="Google Shape;363;p32"/>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4" name="Google Shape;364;p32"/>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65" name="Google Shape;365;p32"/>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66" name="Google Shape;366;p32"/>
          <p:cNvPicPr preferRelativeResize="0"/>
          <p:nvPr/>
        </p:nvPicPr>
        <p:blipFill rotWithShape="1">
          <a:blip r:embed="rId2">
            <a:alphaModFix/>
          </a:blip>
          <a:srcRect b="22948"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67" name="Google Shape;367;p32"/>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68" name="Google Shape;368;p32"/>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69" name="Google Shape;369;p32"/>
          <p:cNvGrpSpPr/>
          <p:nvPr/>
        </p:nvGrpSpPr>
        <p:grpSpPr>
          <a:xfrm>
            <a:off x="6770986" y="850643"/>
            <a:ext cx="750136" cy="750136"/>
            <a:chOff x="7559675" y="1928896"/>
            <a:chExt cx="750136" cy="750136"/>
          </a:xfrm>
        </p:grpSpPr>
        <p:sp>
          <p:nvSpPr>
            <p:cNvPr id="370" name="Google Shape;370;p32"/>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371" name="Google Shape;371;p32"/>
            <p:cNvGrpSpPr/>
            <p:nvPr/>
          </p:nvGrpSpPr>
          <p:grpSpPr>
            <a:xfrm>
              <a:off x="7683372" y="2028561"/>
              <a:ext cx="526805" cy="526741"/>
              <a:chOff x="1042830" y="5367345"/>
              <a:chExt cx="907476" cy="907364"/>
            </a:xfrm>
          </p:grpSpPr>
          <p:grpSp>
            <p:nvGrpSpPr>
              <p:cNvPr id="372" name="Google Shape;372;p32"/>
              <p:cNvGrpSpPr/>
              <p:nvPr/>
            </p:nvGrpSpPr>
            <p:grpSpPr>
              <a:xfrm>
                <a:off x="1042830" y="5367345"/>
                <a:ext cx="907476" cy="907364"/>
                <a:chOff x="5318121" y="3727141"/>
                <a:chExt cx="907476" cy="907364"/>
              </a:xfrm>
            </p:grpSpPr>
            <p:sp>
              <p:nvSpPr>
                <p:cNvPr id="373" name="Google Shape;373;p32"/>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4" name="Google Shape;374;p32"/>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5" name="Google Shape;375;p32"/>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6" name="Google Shape;376;p32"/>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7" name="Google Shape;377;p32"/>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8" name="Google Shape;378;p32"/>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9" name="Google Shape;379;p32"/>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0" name="Google Shape;380;p32"/>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1" name="Google Shape;381;p32"/>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382" name="Google Shape;382;p32"/>
              <p:cNvGrpSpPr/>
              <p:nvPr/>
            </p:nvGrpSpPr>
            <p:grpSpPr>
              <a:xfrm>
                <a:off x="1304333" y="5488666"/>
                <a:ext cx="566267" cy="691349"/>
                <a:chOff x="5574516" y="3858678"/>
                <a:chExt cx="566267" cy="691349"/>
              </a:xfrm>
            </p:grpSpPr>
            <p:sp>
              <p:nvSpPr>
                <p:cNvPr id="383" name="Google Shape;383;p32"/>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4" name="Google Shape;384;p32"/>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5" name="Google Shape;385;p32"/>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6" name="Google Shape;386;p32"/>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7" name="Google Shape;387;p32"/>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8" name="Google Shape;388;p32"/>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grpSp>
        <p:nvGrpSpPr>
          <p:cNvPr id="389" name="Google Shape;389;p32"/>
          <p:cNvGrpSpPr/>
          <p:nvPr/>
        </p:nvGrpSpPr>
        <p:grpSpPr>
          <a:xfrm>
            <a:off x="6770986" y="5699369"/>
            <a:ext cx="750136" cy="750136"/>
            <a:chOff x="6770986" y="5699369"/>
            <a:chExt cx="750136" cy="750136"/>
          </a:xfrm>
        </p:grpSpPr>
        <p:sp>
          <p:nvSpPr>
            <p:cNvPr id="390" name="Google Shape;390;p32"/>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391" name="Google Shape;391;p32"/>
            <p:cNvGrpSpPr/>
            <p:nvPr/>
          </p:nvGrpSpPr>
          <p:grpSpPr>
            <a:xfrm>
              <a:off x="6927017" y="5844011"/>
              <a:ext cx="460179" cy="460852"/>
              <a:chOff x="5846399" y="5075944"/>
              <a:chExt cx="910778" cy="912109"/>
            </a:xfrm>
          </p:grpSpPr>
          <p:grpSp>
            <p:nvGrpSpPr>
              <p:cNvPr id="392" name="Google Shape;392;p32"/>
              <p:cNvGrpSpPr/>
              <p:nvPr/>
            </p:nvGrpSpPr>
            <p:grpSpPr>
              <a:xfrm>
                <a:off x="6118625" y="5123402"/>
                <a:ext cx="376897" cy="533617"/>
                <a:chOff x="2711364" y="4936062"/>
                <a:chExt cx="376897" cy="533617"/>
              </a:xfrm>
            </p:grpSpPr>
            <p:sp>
              <p:nvSpPr>
                <p:cNvPr id="393" name="Google Shape;393;p32"/>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4" name="Google Shape;394;p32"/>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5" name="Google Shape;395;p32"/>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6" name="Google Shape;396;p32"/>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7" name="Google Shape;397;p32"/>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8" name="Google Shape;398;p32"/>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399" name="Google Shape;399;p32"/>
              <p:cNvGrpSpPr/>
              <p:nvPr/>
            </p:nvGrpSpPr>
            <p:grpSpPr>
              <a:xfrm>
                <a:off x="5846399" y="5075944"/>
                <a:ext cx="910778" cy="912109"/>
                <a:chOff x="2444246" y="4903928"/>
                <a:chExt cx="910778" cy="912109"/>
              </a:xfrm>
            </p:grpSpPr>
            <p:sp>
              <p:nvSpPr>
                <p:cNvPr id="400" name="Google Shape;400;p32"/>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1" name="Google Shape;401;p32"/>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2" name="Google Shape;402;p32"/>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3" name="Google Shape;403;p32"/>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4" name="Google Shape;404;p32"/>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5" name="Google Shape;405;p32"/>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6" name="Google Shape;406;p32"/>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7" name="Google Shape;407;p32"/>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8" name="Google Shape;408;p32"/>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9" name="Google Shape;409;p32"/>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10" name="Shape 410"/>
        <p:cNvGrpSpPr/>
        <p:nvPr/>
      </p:nvGrpSpPr>
      <p:grpSpPr>
        <a:xfrm>
          <a:off x="0" y="0"/>
          <a:ext cx="0" cy="0"/>
          <a:chOff x="0" y="0"/>
          <a:chExt cx="0" cy="0"/>
        </a:xfrm>
      </p:grpSpPr>
      <p:sp>
        <p:nvSpPr>
          <p:cNvPr id="411" name="Google Shape;411;p33"/>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12" name="Google Shape;412;p33"/>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3" name="Google Shape;413;p33"/>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4" name="Google Shape;414;p33"/>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5" name="Google Shape;415;p33"/>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6" name="Google Shape;416;p33"/>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7" name="Google Shape;417;p33"/>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18" name="Google Shape;418;p33"/>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19" name="Google Shape;419;p33"/>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0" name="Google Shape;420;p33"/>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1" name="Google Shape;421;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422" name="Google Shape;422;p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423" name="Google Shape;423;p33"/>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24" name="Google Shape;424;p33"/>
          <p:cNvSpPr/>
          <p:nvPr>
            <p:ph idx="9" type="pic"/>
          </p:nvPr>
        </p:nvSpPr>
        <p:spPr>
          <a:xfrm>
            <a:off x="5205348" y="0"/>
            <a:ext cx="2354327" cy="2862503"/>
          </a:xfrm>
          <a:prstGeom prst="rect">
            <a:avLst/>
          </a:prstGeom>
          <a:noFill/>
          <a:ln>
            <a:noFill/>
          </a:ln>
        </p:spPr>
      </p:sp>
      <p:cxnSp>
        <p:nvCxnSpPr>
          <p:cNvPr id="425" name="Google Shape;425;p33"/>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26" name="Google Shape;426;p33"/>
          <p:cNvGrpSpPr/>
          <p:nvPr/>
        </p:nvGrpSpPr>
        <p:grpSpPr>
          <a:xfrm>
            <a:off x="6770986" y="4265646"/>
            <a:ext cx="750136" cy="750136"/>
            <a:chOff x="7559675" y="1928896"/>
            <a:chExt cx="750136" cy="750136"/>
          </a:xfrm>
        </p:grpSpPr>
        <p:sp>
          <p:nvSpPr>
            <p:cNvPr id="427" name="Google Shape;427;p33"/>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428" name="Google Shape;428;p33"/>
            <p:cNvGrpSpPr/>
            <p:nvPr/>
          </p:nvGrpSpPr>
          <p:grpSpPr>
            <a:xfrm>
              <a:off x="7683372" y="2028561"/>
              <a:ext cx="526805" cy="526741"/>
              <a:chOff x="1042830" y="5367345"/>
              <a:chExt cx="907476" cy="907364"/>
            </a:xfrm>
          </p:grpSpPr>
          <p:grpSp>
            <p:nvGrpSpPr>
              <p:cNvPr id="429" name="Google Shape;429;p33"/>
              <p:cNvGrpSpPr/>
              <p:nvPr/>
            </p:nvGrpSpPr>
            <p:grpSpPr>
              <a:xfrm>
                <a:off x="1042830" y="5367345"/>
                <a:ext cx="907476" cy="907364"/>
                <a:chOff x="5318121" y="3727141"/>
                <a:chExt cx="907476" cy="907364"/>
              </a:xfrm>
            </p:grpSpPr>
            <p:sp>
              <p:nvSpPr>
                <p:cNvPr id="430" name="Google Shape;430;p33"/>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1" name="Google Shape;431;p33"/>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2" name="Google Shape;432;p33"/>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3" name="Google Shape;433;p33"/>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4" name="Google Shape;434;p33"/>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5" name="Google Shape;435;p33"/>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6" name="Google Shape;436;p33"/>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7" name="Google Shape;437;p33"/>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8" name="Google Shape;438;p33"/>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439" name="Google Shape;439;p33"/>
              <p:cNvGrpSpPr/>
              <p:nvPr/>
            </p:nvGrpSpPr>
            <p:grpSpPr>
              <a:xfrm>
                <a:off x="1304333" y="5488666"/>
                <a:ext cx="566267" cy="691349"/>
                <a:chOff x="5574516" y="3858678"/>
                <a:chExt cx="566267" cy="691349"/>
              </a:xfrm>
            </p:grpSpPr>
            <p:sp>
              <p:nvSpPr>
                <p:cNvPr id="440" name="Google Shape;440;p33"/>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1" name="Google Shape;441;p33"/>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2" name="Google Shape;442;p33"/>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3" name="Google Shape;443;p33"/>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4" name="Google Shape;444;p33"/>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5" name="Google Shape;445;p33"/>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cxnSp>
        <p:nvCxnSpPr>
          <p:cNvPr id="446" name="Google Shape;446;p33"/>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47" name="Google Shape;447;p33"/>
          <p:cNvGrpSpPr/>
          <p:nvPr/>
        </p:nvGrpSpPr>
        <p:grpSpPr>
          <a:xfrm>
            <a:off x="6770986" y="7341555"/>
            <a:ext cx="750136" cy="750136"/>
            <a:chOff x="6770986" y="5699369"/>
            <a:chExt cx="750136" cy="750136"/>
          </a:xfrm>
        </p:grpSpPr>
        <p:sp>
          <p:nvSpPr>
            <p:cNvPr id="448" name="Google Shape;448;p33"/>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449" name="Google Shape;449;p33"/>
            <p:cNvGrpSpPr/>
            <p:nvPr/>
          </p:nvGrpSpPr>
          <p:grpSpPr>
            <a:xfrm>
              <a:off x="6927017" y="5844011"/>
              <a:ext cx="460179" cy="460852"/>
              <a:chOff x="5846399" y="5075944"/>
              <a:chExt cx="910778" cy="912109"/>
            </a:xfrm>
          </p:grpSpPr>
          <p:grpSp>
            <p:nvGrpSpPr>
              <p:cNvPr id="450" name="Google Shape;450;p33"/>
              <p:cNvGrpSpPr/>
              <p:nvPr/>
            </p:nvGrpSpPr>
            <p:grpSpPr>
              <a:xfrm>
                <a:off x="6118625" y="5123402"/>
                <a:ext cx="376897" cy="533617"/>
                <a:chOff x="2711364" y="4936062"/>
                <a:chExt cx="376897" cy="533617"/>
              </a:xfrm>
            </p:grpSpPr>
            <p:sp>
              <p:nvSpPr>
                <p:cNvPr id="451" name="Google Shape;451;p33"/>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2" name="Google Shape;452;p33"/>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3" name="Google Shape;453;p33"/>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4" name="Google Shape;454;p33"/>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5" name="Google Shape;455;p33"/>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6" name="Google Shape;456;p33"/>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457" name="Google Shape;457;p33"/>
              <p:cNvGrpSpPr/>
              <p:nvPr/>
            </p:nvGrpSpPr>
            <p:grpSpPr>
              <a:xfrm>
                <a:off x="5846399" y="5075944"/>
                <a:ext cx="910778" cy="912109"/>
                <a:chOff x="2444246" y="4903928"/>
                <a:chExt cx="910778" cy="912109"/>
              </a:xfrm>
            </p:grpSpPr>
            <p:sp>
              <p:nvSpPr>
                <p:cNvPr id="458" name="Google Shape;458;p33"/>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9" name="Google Shape;459;p33"/>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0" name="Google Shape;460;p33"/>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1" name="Google Shape;461;p33"/>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2" name="Google Shape;462;p33"/>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3" name="Google Shape;463;p33"/>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4" name="Google Shape;464;p33"/>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5" name="Google Shape;465;p33"/>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6" name="Google Shape;466;p33"/>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7" name="Google Shape;467;p33"/>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68" name="Shape 468"/>
        <p:cNvGrpSpPr/>
        <p:nvPr/>
      </p:nvGrpSpPr>
      <p:grpSpPr>
        <a:xfrm>
          <a:off x="0" y="0"/>
          <a:ext cx="0" cy="0"/>
          <a:chOff x="0" y="0"/>
          <a:chExt cx="0" cy="0"/>
        </a:xfrm>
      </p:grpSpPr>
      <p:sp>
        <p:nvSpPr>
          <p:cNvPr id="469" name="Google Shape;469;p34"/>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70" name="Google Shape;470;p34"/>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1" name="Google Shape;471;p34"/>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2" name="Google Shape;472;p34"/>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3" name="Google Shape;473;p34"/>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4" name="Google Shape;474;p34"/>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5" name="Google Shape;475;p34"/>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6" name="Google Shape;476;p34"/>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77" name="Google Shape;477;p34"/>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34"/>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9" name="Google Shape;479;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480" name="Google Shape;480;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81" name="Shape 481"/>
        <p:cNvGrpSpPr/>
        <p:nvPr/>
      </p:nvGrpSpPr>
      <p:grpSpPr>
        <a:xfrm>
          <a:off x="0" y="0"/>
          <a:ext cx="0" cy="0"/>
          <a:chOff x="0" y="0"/>
          <a:chExt cx="0" cy="0"/>
        </a:xfrm>
      </p:grpSpPr>
      <p:grpSp>
        <p:nvGrpSpPr>
          <p:cNvPr id="482" name="Google Shape;482;p35"/>
          <p:cNvGrpSpPr/>
          <p:nvPr/>
        </p:nvGrpSpPr>
        <p:grpSpPr>
          <a:xfrm>
            <a:off x="317992" y="9796789"/>
            <a:ext cx="6885949" cy="630942"/>
            <a:chOff x="317992" y="9796789"/>
            <a:chExt cx="6885949" cy="630942"/>
          </a:xfrm>
        </p:grpSpPr>
        <p:sp>
          <p:nvSpPr>
            <p:cNvPr id="483" name="Google Shape;483;p35"/>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en-GB"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GB" sz="700" u="none" cap="none" strike="noStrike">
                  <a:solidFill>
                    <a:srgbClr val="6D6E71"/>
                  </a:solidFill>
                  <a:latin typeface="Roboto"/>
                  <a:ea typeface="Roboto"/>
                  <a:cs typeface="Roboto"/>
                  <a:sym typeface="Roboto"/>
                </a:rPr>
                <a:t>2021-2-BE04-KA220-YOU-000050778</a:t>
              </a:r>
              <a:br>
                <a:rPr b="0" i="0" lang="en-GB"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pic>
          <p:nvPicPr>
            <p:cNvPr id="484" name="Google Shape;484;p35"/>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85" name="Google Shape;485;p35"/>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86" name="Google Shape;486;p35"/>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7" name="Google Shape;487;p35"/>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35"/>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9" name="Google Shape;489;p35"/>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35"/>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91" name="Google Shape;491;p35"/>
          <p:cNvGrpSpPr/>
          <p:nvPr/>
        </p:nvGrpSpPr>
        <p:grpSpPr>
          <a:xfrm>
            <a:off x="5757333" y="-757463"/>
            <a:ext cx="2760592" cy="2761405"/>
            <a:chOff x="110688" y="1674538"/>
            <a:chExt cx="7339635" cy="7341798"/>
          </a:xfrm>
        </p:grpSpPr>
        <p:sp>
          <p:nvSpPr>
            <p:cNvPr id="492" name="Google Shape;492;p3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93" name="Google Shape;493;p3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494" name="Google Shape;494;p35"/>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95" name="Google Shape;495;p35"/>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49" name="Shape 49"/>
        <p:cNvGrpSpPr/>
        <p:nvPr/>
      </p:nvGrpSpPr>
      <p:grpSpPr>
        <a:xfrm>
          <a:off x="0" y="0"/>
          <a:ext cx="0" cy="0"/>
          <a:chOff x="0" y="0"/>
          <a:chExt cx="0" cy="0"/>
        </a:xfrm>
      </p:grpSpPr>
      <p:sp>
        <p:nvSpPr>
          <p:cNvPr id="50" name="Google Shape;50;p9"/>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FF993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1" name="Google Shape;51;p9"/>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 name="Google Shape;52;p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53" name="Google Shape;53;p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4" name="Google Shape;54;p9"/>
          <p:cNvSpPr/>
          <p:nvPr>
            <p:ph idx="2" type="pic"/>
          </p:nvPr>
        </p:nvSpPr>
        <p:spPr>
          <a:xfrm>
            <a:off x="5205348" y="0"/>
            <a:ext cx="2354327" cy="2862503"/>
          </a:xfrm>
          <a:prstGeom prst="rect">
            <a:avLst/>
          </a:prstGeom>
          <a:noFill/>
          <a:ln>
            <a:noFill/>
          </a:ln>
        </p:spPr>
      </p:sp>
      <p:sp>
        <p:nvSpPr>
          <p:cNvPr id="55" name="Google Shape;55;p9"/>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6" name="Google Shape;56;p9"/>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7" name="Google Shape;57;p9"/>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8" name="Google Shape;58;p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96" name="Shape 496"/>
        <p:cNvGrpSpPr/>
        <p:nvPr/>
      </p:nvGrpSpPr>
      <p:grpSpPr>
        <a:xfrm>
          <a:off x="0" y="0"/>
          <a:ext cx="0" cy="0"/>
          <a:chOff x="0" y="0"/>
          <a:chExt cx="0" cy="0"/>
        </a:xfrm>
      </p:grpSpPr>
      <p:sp>
        <p:nvSpPr>
          <p:cNvPr id="497" name="Google Shape;497;p36"/>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98" name="Google Shape;498;p36"/>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9" name="Google Shape;499;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00" name="Google Shape;500;p36"/>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1" name="Google Shape;501;p36"/>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02" name="Google Shape;502;p3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03" name="Shape 503"/>
        <p:cNvGrpSpPr/>
        <p:nvPr/>
      </p:nvGrpSpPr>
      <p:grpSpPr>
        <a:xfrm>
          <a:off x="0" y="0"/>
          <a:ext cx="0" cy="0"/>
          <a:chOff x="0" y="0"/>
          <a:chExt cx="0" cy="0"/>
        </a:xfrm>
      </p:grpSpPr>
      <p:cxnSp>
        <p:nvCxnSpPr>
          <p:cNvPr id="504" name="Google Shape;504;p37"/>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5" name="Google Shape;505;p37"/>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06" name="Google Shape;506;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07" name="Google Shape;507;p3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508" name="Google Shape;508;p37"/>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09" name="Google Shape;509;p37"/>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0" name="Google Shape;510;p3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11" name="Google Shape;511;p37"/>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2" name="Google Shape;512;p37"/>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13" name="Google Shape;513;p37"/>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14" name="Google Shape;514;p37"/>
          <p:cNvSpPr/>
          <p:nvPr>
            <p:ph idx="4" type="pic"/>
          </p:nvPr>
        </p:nvSpPr>
        <p:spPr>
          <a:xfrm>
            <a:off x="5205348" y="0"/>
            <a:ext cx="2354327" cy="2862503"/>
          </a:xfrm>
          <a:prstGeom prst="rect">
            <a:avLst/>
          </a:prstGeom>
          <a:noFill/>
          <a:ln>
            <a:noFill/>
          </a:ln>
        </p:spPr>
      </p:sp>
      <p:sp>
        <p:nvSpPr>
          <p:cNvPr id="515" name="Google Shape;515;p37"/>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6" name="Google Shape;516;p37"/>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7" name="Google Shape;517;p37"/>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8" name="Google Shape;518;p37"/>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9" name="Google Shape;519;p37"/>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0" name="Google Shape;520;p37"/>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21" name="Google Shape;521;p37"/>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2" name="Google Shape;522;p37"/>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3" name="Google Shape;523;p37"/>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4" name="Google Shape;524;p37"/>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25" name="Google Shape;525;p37"/>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6" name="Google Shape;526;p37"/>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7" name="Google Shape;527;p37"/>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37"/>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29" name="Google Shape;529;p37"/>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0" name="Google Shape;530;p37"/>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59" name="Shape 59"/>
        <p:cNvGrpSpPr/>
        <p:nvPr/>
      </p:nvGrpSpPr>
      <p:grpSpPr>
        <a:xfrm>
          <a:off x="0" y="0"/>
          <a:ext cx="0" cy="0"/>
          <a:chOff x="0" y="0"/>
          <a:chExt cx="0" cy="0"/>
        </a:xfrm>
      </p:grpSpPr>
      <p:sp>
        <p:nvSpPr>
          <p:cNvPr id="60" name="Google Shape;60;p10"/>
          <p:cNvSpPr/>
          <p:nvPr/>
        </p:nvSpPr>
        <p:spPr>
          <a:xfrm>
            <a:off x="0" y="0"/>
            <a:ext cx="7559675" cy="2244613"/>
          </a:xfrm>
          <a:prstGeom prst="rect">
            <a:avLst/>
          </a:prstGeom>
          <a:solidFill>
            <a:srgbClr val="FF993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1" name="Google Shape;61;p10"/>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 name="Google Shape;62;p10"/>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 name="Google Shape;63;p10"/>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10"/>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0"/>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6" name="Google Shape;66;p10"/>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1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68" name="Google Shape;68;p1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69" name="Google Shape;69;p10"/>
          <p:cNvPicPr preferRelativeResize="0"/>
          <p:nvPr/>
        </p:nvPicPr>
        <p:blipFill rotWithShape="1">
          <a:blip r:embed="rId2">
            <a:alphaModFix/>
          </a:blip>
          <a:srcRect b="0" l="22" r="23"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70" name="Google Shape;70;p10"/>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71" name="Shape 71"/>
        <p:cNvGrpSpPr/>
        <p:nvPr/>
      </p:nvGrpSpPr>
      <p:grpSpPr>
        <a:xfrm>
          <a:off x="0" y="0"/>
          <a:ext cx="0" cy="0"/>
          <a:chOff x="0" y="0"/>
          <a:chExt cx="0" cy="0"/>
        </a:xfrm>
      </p:grpSpPr>
      <p:pic>
        <p:nvPicPr>
          <p:cNvPr id="72" name="Google Shape;72;p11"/>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73" name="Google Shape;73;p11"/>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4" name="Google Shape;74;p11"/>
          <p:cNvSpPr/>
          <p:nvPr>
            <p:ph idx="2" type="pic"/>
          </p:nvPr>
        </p:nvSpPr>
        <p:spPr>
          <a:xfrm>
            <a:off x="2783121" y="0"/>
            <a:ext cx="4789072" cy="4566547"/>
          </a:xfrm>
          <a:prstGeom prst="rect">
            <a:avLst/>
          </a:prstGeom>
          <a:noFill/>
          <a:ln>
            <a:noFill/>
          </a:ln>
        </p:spPr>
      </p:sp>
      <p:sp>
        <p:nvSpPr>
          <p:cNvPr id="75" name="Google Shape;75;p11"/>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6" name="Google Shape;76;p11"/>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7" name="Google Shape;77;p11"/>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8" name="Google Shape;78;p11"/>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79" name="Google Shape;79;p11"/>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80" name="Google Shape;80;p11"/>
          <p:cNvGrpSpPr/>
          <p:nvPr/>
        </p:nvGrpSpPr>
        <p:grpSpPr>
          <a:xfrm>
            <a:off x="401426" y="10005335"/>
            <a:ext cx="6756823" cy="523220"/>
            <a:chOff x="317992" y="10005335"/>
            <a:chExt cx="6756823" cy="523220"/>
          </a:xfrm>
        </p:grpSpPr>
        <p:sp>
          <p:nvSpPr>
            <p:cNvPr id="81" name="Google Shape;81;p11"/>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GB"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GB"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82" name="Google Shape;82;p11"/>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83" name="Google Shape;83;p11"/>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GB"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84" name="Google Shape;84;p11"/>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85" name="Shape 85"/>
        <p:cNvGrpSpPr/>
        <p:nvPr/>
      </p:nvGrpSpPr>
      <p:grpSpPr>
        <a:xfrm>
          <a:off x="0" y="0"/>
          <a:ext cx="0" cy="0"/>
          <a:chOff x="0" y="0"/>
          <a:chExt cx="0" cy="0"/>
        </a:xfrm>
      </p:grpSpPr>
      <p:sp>
        <p:nvSpPr>
          <p:cNvPr id="86" name="Google Shape;86;p12"/>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7" name="Google Shape;87;p12"/>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Verdana"/>
                <a:ea typeface="Verdana"/>
                <a:cs typeface="Verdana"/>
                <a:sym typeface="Verdana"/>
              </a:rPr>
              <a:t>*** </a:t>
            </a:r>
            <a:r>
              <a:rPr b="1" i="0" lang="en-GB" sz="1800" u="none" cap="none" strike="noStrike">
                <a:solidFill>
                  <a:schemeClr val="lt1"/>
                </a:solidFill>
                <a:latin typeface="Verdana"/>
                <a:ea typeface="Verdana"/>
                <a:cs typeface="Verdana"/>
                <a:sym typeface="Verdana"/>
              </a:rPr>
              <a:t>PLEASE DELETE THIS INSTRUCTION SLIDE BEFORE PRESENTING FINAL PRESENTATION </a:t>
            </a:r>
            <a:r>
              <a:rPr b="0" i="0" lang="en-GB" sz="1800" u="none" cap="none" strike="noStrike">
                <a:solidFill>
                  <a:schemeClr val="lt1"/>
                </a:solidFill>
                <a:latin typeface="Verdana"/>
                <a:ea typeface="Verdana"/>
                <a:cs typeface="Verdana"/>
                <a:sym typeface="Verdana"/>
              </a:rPr>
              <a:t>*** </a:t>
            </a:r>
            <a:endParaRPr b="0" i="0" sz="1800" u="none" cap="none" strike="noStrike">
              <a:solidFill>
                <a:schemeClr val="lt1"/>
              </a:solidFill>
              <a:latin typeface="Verdana"/>
              <a:ea typeface="Verdana"/>
              <a:cs typeface="Verdana"/>
              <a:sym typeface="Verdana"/>
            </a:endParaRPr>
          </a:p>
        </p:txBody>
      </p:sp>
      <p:sp>
        <p:nvSpPr>
          <p:cNvPr id="88" name="Google Shape;88;p12"/>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1" lang="en-GB" sz="1800" u="none" cap="none" strike="noStrike">
                <a:solidFill>
                  <a:schemeClr val="lt1"/>
                </a:solidFill>
                <a:latin typeface="Verdana"/>
                <a:ea typeface="Verdana"/>
                <a:cs typeface="Verdana"/>
                <a:sym typeface="Verdana"/>
              </a:rPr>
              <a:t>Icons which can be used within this template without losing quality.  Change line colour, width and style.  </a:t>
            </a:r>
            <a:endParaRPr b="0" i="0" sz="1400" u="none" cap="none" strike="noStrike">
              <a:solidFill>
                <a:srgbClr val="000000"/>
              </a:solidFill>
              <a:latin typeface="Arial"/>
              <a:ea typeface="Arial"/>
              <a:cs typeface="Arial"/>
              <a:sym typeface="Arial"/>
            </a:endParaRPr>
          </a:p>
          <a:p>
            <a:pPr indent="0" lvl="0" marL="52388" marR="0" rtl="0" algn="l">
              <a:lnSpc>
                <a:spcPct val="100000"/>
              </a:lnSpc>
              <a:spcBef>
                <a:spcPts val="0"/>
              </a:spcBef>
              <a:spcAft>
                <a:spcPts val="0"/>
              </a:spcAft>
              <a:buClr>
                <a:schemeClr val="dk1"/>
              </a:buClr>
              <a:buSzPts val="900"/>
              <a:buFont typeface="Quattrocento Sans"/>
              <a:buNone/>
            </a:pPr>
            <a:r>
              <a:t/>
            </a:r>
            <a:endParaRPr b="0" i="1" sz="1800" u="none" cap="none" strike="noStrike">
              <a:solidFill>
                <a:schemeClr val="lt1"/>
              </a:solidFill>
              <a:latin typeface="Calibri"/>
              <a:ea typeface="Calibri"/>
              <a:cs typeface="Calibri"/>
              <a:sym typeface="Calibri"/>
            </a:endParaRPr>
          </a:p>
        </p:txBody>
      </p:sp>
      <p:cxnSp>
        <p:nvCxnSpPr>
          <p:cNvPr id="89" name="Google Shape;89;p12"/>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90" name="Google Shape;90;p12"/>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91" name="Shape 91"/>
        <p:cNvGrpSpPr/>
        <p:nvPr/>
      </p:nvGrpSpPr>
      <p:grpSpPr>
        <a:xfrm>
          <a:off x="0" y="0"/>
          <a:ext cx="0" cy="0"/>
          <a:chOff x="0" y="0"/>
          <a:chExt cx="0" cy="0"/>
        </a:xfrm>
      </p:grpSpPr>
      <p:sp>
        <p:nvSpPr>
          <p:cNvPr id="92" name="Google Shape;92;p13"/>
          <p:cNvSpPr/>
          <p:nvPr/>
        </p:nvSpPr>
        <p:spPr>
          <a:xfrm>
            <a:off x="-1" y="-22715"/>
            <a:ext cx="7559675" cy="2175225"/>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3" name="Google Shape;93;p13"/>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3"/>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3"/>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3"/>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7" name="Google Shape;97;p13"/>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8" name="Google Shape;98;p13"/>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9" name="Google Shape;99;p13"/>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0" name="Google Shape;100;p13"/>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1" name="Google Shape;101;p13"/>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2" name="Google Shape;102;p13"/>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3" name="Google Shape;103;p13"/>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4" name="Google Shape;104;p13"/>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5" name="Google Shape;105;p13"/>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6" name="Google Shape;106;p13"/>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7" name="Google Shape;107;p13"/>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8" name="Google Shape;108;p13"/>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9" name="Google Shape;109;p13"/>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Schoolbook"/>
              <a:ea typeface="Century Schoolbook"/>
              <a:cs typeface="Century Schoolbook"/>
              <a:sym typeface="Century Schoolbook"/>
            </a:endParaRPr>
          </a:p>
        </p:txBody>
      </p:sp>
      <p:grpSp>
        <p:nvGrpSpPr>
          <p:cNvPr id="110" name="Google Shape;110;p13"/>
          <p:cNvGrpSpPr/>
          <p:nvPr/>
        </p:nvGrpSpPr>
        <p:grpSpPr>
          <a:xfrm>
            <a:off x="0" y="3364307"/>
            <a:ext cx="4715405" cy="3004079"/>
            <a:chOff x="195319" y="2097486"/>
            <a:chExt cx="4278713" cy="3004079"/>
          </a:xfrm>
        </p:grpSpPr>
        <p:cxnSp>
          <p:nvCxnSpPr>
            <p:cNvPr id="111" name="Google Shape;111;p13"/>
            <p:cNvCxnSpPr/>
            <p:nvPr/>
          </p:nvCxnSpPr>
          <p:spPr>
            <a:xfrm rot="10800000">
              <a:off x="195319" y="209748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12" name="Google Shape;112;p13"/>
            <p:cNvCxnSpPr/>
            <p:nvPr/>
          </p:nvCxnSpPr>
          <p:spPr>
            <a:xfrm rot="10800000">
              <a:off x="195319" y="259273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13" name="Google Shape;113;p13"/>
            <p:cNvCxnSpPr/>
            <p:nvPr/>
          </p:nvCxnSpPr>
          <p:spPr>
            <a:xfrm rot="10800000">
              <a:off x="195319" y="308988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14" name="Google Shape;114;p13"/>
            <p:cNvCxnSpPr/>
            <p:nvPr/>
          </p:nvCxnSpPr>
          <p:spPr>
            <a:xfrm rot="10800000">
              <a:off x="195319" y="358513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15" name="Google Shape;115;p13"/>
            <p:cNvCxnSpPr/>
            <p:nvPr/>
          </p:nvCxnSpPr>
          <p:spPr>
            <a:xfrm rot="10800000">
              <a:off x="195319" y="410916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16" name="Google Shape;116;p13"/>
            <p:cNvCxnSpPr/>
            <p:nvPr/>
          </p:nvCxnSpPr>
          <p:spPr>
            <a:xfrm rot="10800000">
              <a:off x="195319" y="460441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17" name="Google Shape;117;p13"/>
            <p:cNvCxnSpPr/>
            <p:nvPr/>
          </p:nvCxnSpPr>
          <p:spPr>
            <a:xfrm rot="10800000">
              <a:off x="195319" y="5101565"/>
              <a:ext cx="4278713" cy="0"/>
            </a:xfrm>
            <a:prstGeom prst="straightConnector1">
              <a:avLst/>
            </a:prstGeom>
            <a:noFill/>
            <a:ln cap="flat" cmpd="sng" w="28575">
              <a:solidFill>
                <a:srgbClr val="69ADAD"/>
              </a:solidFill>
              <a:prstDash val="solid"/>
              <a:miter lim="800000"/>
              <a:headEnd len="sm" w="sm" type="none"/>
              <a:tailEnd len="sm" w="sm" type="none"/>
            </a:ln>
          </p:spPr>
        </p:cxnSp>
      </p:grpSp>
      <p:sp>
        <p:nvSpPr>
          <p:cNvPr id="118" name="Google Shape;118;p13"/>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9" name="Google Shape;119;p1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20" name="Google Shape;120;p1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121" name="Google Shape;121;p13"/>
          <p:cNvPicPr preferRelativeResize="0"/>
          <p:nvPr/>
        </p:nvPicPr>
        <p:blipFill rotWithShape="1">
          <a:blip r:embed="rId2">
            <a:alphaModFix/>
          </a:blip>
          <a:srcRect b="22948"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22" name="Shape 122"/>
        <p:cNvGrpSpPr/>
        <p:nvPr/>
      </p:nvGrpSpPr>
      <p:grpSpPr>
        <a:xfrm>
          <a:off x="0" y="0"/>
          <a:ext cx="0" cy="0"/>
          <a:chOff x="0" y="0"/>
          <a:chExt cx="0" cy="0"/>
        </a:xfrm>
      </p:grpSpPr>
      <p:sp>
        <p:nvSpPr>
          <p:cNvPr id="123" name="Google Shape;123;p14"/>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24" name="Google Shape;124;p14"/>
          <p:cNvGrpSpPr/>
          <p:nvPr/>
        </p:nvGrpSpPr>
        <p:grpSpPr>
          <a:xfrm>
            <a:off x="-1092535" y="5135055"/>
            <a:ext cx="6117329" cy="6119130"/>
            <a:chOff x="110688" y="1674538"/>
            <a:chExt cx="7339635" cy="7341798"/>
          </a:xfrm>
        </p:grpSpPr>
        <p:sp>
          <p:nvSpPr>
            <p:cNvPr id="125" name="Google Shape;125;p1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26" name="Google Shape;126;p1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27" name="Google Shape;127;p1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28" name="Google Shape;128;p1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129" name="Google Shape;129;p14"/>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0" name="Google Shape;130;p14"/>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31" name="Google Shape;131;p14"/>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32" name="Google Shape;132;p14"/>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3" name="Google Shape;133;p14"/>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34" name="Shape 134"/>
        <p:cNvGrpSpPr/>
        <p:nvPr/>
      </p:nvGrpSpPr>
      <p:grpSpPr>
        <a:xfrm>
          <a:off x="0" y="0"/>
          <a:ext cx="0" cy="0"/>
          <a:chOff x="0" y="0"/>
          <a:chExt cx="0" cy="0"/>
        </a:xfrm>
      </p:grpSpPr>
      <p:sp>
        <p:nvSpPr>
          <p:cNvPr id="135" name="Google Shape;135;p15"/>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36" name="Google Shape;136;p15"/>
          <p:cNvGrpSpPr/>
          <p:nvPr/>
        </p:nvGrpSpPr>
        <p:grpSpPr>
          <a:xfrm>
            <a:off x="-1092535" y="5135055"/>
            <a:ext cx="6117329" cy="6119130"/>
            <a:chOff x="110688" y="1674538"/>
            <a:chExt cx="7339635" cy="7341798"/>
          </a:xfrm>
        </p:grpSpPr>
        <p:sp>
          <p:nvSpPr>
            <p:cNvPr id="137" name="Google Shape;137;p1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38" name="Google Shape;138;p1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39" name="Google Shape;139;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40" name="Google Shape;140;p1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141" name="Google Shape;141;p15"/>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42" name="Google Shape;142;p15"/>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43" name="Google Shape;143;p15"/>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44" name="Google Shape;144;p15"/>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5" name="Google Shape;145;p15"/>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28.png"/><Relationship Id="rId6" Type="http://schemas.openxmlformats.org/officeDocument/2006/relationships/hyperlink" Target="https://mural.c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hyperlink" Target="https://www.mapillary.com/" TargetMode="External"/><Relationship Id="rId5" Type="http://schemas.openxmlformats.org/officeDocument/2006/relationships/hyperlink" Target="http://www.skillshare.com/" TargetMode="External"/><Relationship Id="rId6" Type="http://schemas.openxmlformats.org/officeDocument/2006/relationships/image" Target="../media/image28.png"/><Relationship Id="rId7" Type="http://schemas.openxmlformats.org/officeDocument/2006/relationships/image" Target="../media/image6.png"/><Relationship Id="rId8"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www.youtube.com/@grassroots-eu" TargetMode="External"/><Relationship Id="rId5" Type="http://schemas.openxmlformats.org/officeDocument/2006/relationships/image" Target="../media/image30.jpg"/><Relationship Id="rId6" Type="http://schemas.openxmlformats.org/officeDocument/2006/relationships/image" Target="../media/image25.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assess-community-and-local-economy-impac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descr="Une image contenant Visage humain, personne, habits, plein air&#10;&#10;Description générée automatiquement" id="535" name="Google Shape;535;p1"/>
          <p:cNvPicPr preferRelativeResize="0"/>
          <p:nvPr/>
        </p:nvPicPr>
        <p:blipFill rotWithShape="1">
          <a:blip r:embed="rId3">
            <a:alphaModFix/>
          </a:blip>
          <a:srcRect b="0" l="0" r="0" t="0"/>
          <a:stretch/>
        </p:blipFill>
        <p:spPr>
          <a:xfrm>
            <a:off x="-810039" y="3520903"/>
            <a:ext cx="5763039" cy="5763039"/>
          </a:xfrm>
          <a:prstGeom prst="rect">
            <a:avLst/>
          </a:prstGeom>
          <a:noFill/>
          <a:ln>
            <a:noFill/>
          </a:ln>
        </p:spPr>
      </p:pic>
      <p:sp>
        <p:nvSpPr>
          <p:cNvPr id="536" name="Google Shape;536;p1"/>
          <p:cNvSpPr txBox="1"/>
          <p:nvPr>
            <p:ph idx="1" type="body"/>
          </p:nvPr>
        </p:nvSpPr>
        <p:spPr>
          <a:xfrm>
            <a:off x="935795" y="2108791"/>
            <a:ext cx="7559675" cy="574616"/>
          </a:xfrm>
          <a:prstGeom prst="rect">
            <a:avLst/>
          </a:prstGeom>
          <a:noFill/>
          <a:ln>
            <a:noFill/>
          </a:ln>
        </p:spPr>
        <p:txBody>
          <a:bodyPr anchorCtr="0" anchor="t" bIns="45700" lIns="91425" spcFirstLastPara="1" rIns="91425" wrap="square" tIns="45700">
            <a:noAutofit/>
          </a:bodyPr>
          <a:lstStyle/>
          <a:p>
            <a:pPr indent="0" lvl="0" marL="0" rtl="0" algn="l">
              <a:lnSpc>
                <a:spcPct val="127500"/>
              </a:lnSpc>
              <a:spcBef>
                <a:spcPts val="0"/>
              </a:spcBef>
              <a:spcAft>
                <a:spcPts val="0"/>
              </a:spcAft>
              <a:buClr>
                <a:srgbClr val="8AC03B"/>
              </a:buClr>
              <a:buSzPts val="2400"/>
              <a:buNone/>
            </a:pPr>
            <a:r>
              <a:rPr lang="en-GB" sz="2400"/>
              <a:t>Ridurre al minimo l'impatto sulla comunità e sull'economia locale</a:t>
            </a:r>
            <a:endParaRPr/>
          </a:p>
        </p:txBody>
      </p:sp>
      <p:sp>
        <p:nvSpPr>
          <p:cNvPr id="537" name="Google Shape;537;p1"/>
          <p:cNvSpPr txBox="1"/>
          <p:nvPr>
            <p:ph idx="3" type="body"/>
          </p:nvPr>
        </p:nvSpPr>
        <p:spPr>
          <a:xfrm>
            <a:off x="4820456"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GB" sz="2000"/>
              <a:t>Include strumenti digitali!</a:t>
            </a:r>
            <a:endParaRPr/>
          </a:p>
        </p:txBody>
      </p:sp>
      <p:cxnSp>
        <p:nvCxnSpPr>
          <p:cNvPr id="538" name="Google Shape;538;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39" name="Google Shape;539;p1"/>
          <p:cNvSpPr txBox="1"/>
          <p:nvPr/>
        </p:nvSpPr>
        <p:spPr>
          <a:xfrm>
            <a:off x="3113691" y="2495678"/>
            <a:ext cx="4077674"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GB" sz="2600" u="none" cap="none" strike="noStrike">
                <a:solidFill>
                  <a:srgbClr val="F16924"/>
                </a:solidFill>
                <a:latin typeface="Calibri"/>
                <a:ea typeface="Calibri"/>
                <a:cs typeface="Calibri"/>
                <a:sym typeface="Calibri"/>
              </a:rPr>
              <a:t>Arte di strada</a:t>
            </a:r>
            <a:endParaRPr b="0" i="0" sz="1400" u="none" cap="none" strike="noStrike">
              <a:solidFill>
                <a:srgbClr val="000000"/>
              </a:solidFill>
              <a:latin typeface="Arial"/>
              <a:ea typeface="Arial"/>
              <a:cs typeface="Arial"/>
              <a:sym typeface="Arial"/>
            </a:endParaRPr>
          </a:p>
        </p:txBody>
      </p:sp>
      <p:pic>
        <p:nvPicPr>
          <p:cNvPr id="540" name="Google Shape;540;p1"/>
          <p:cNvPicPr preferRelativeResize="0"/>
          <p:nvPr/>
        </p:nvPicPr>
        <p:blipFill rotWithShape="1">
          <a:blip r:embed="rId4">
            <a:alphaModFix amt="70000"/>
          </a:blip>
          <a:srcRect b="0" l="7526" r="0" t="0"/>
          <a:stretch/>
        </p:blipFill>
        <p:spPr>
          <a:xfrm>
            <a:off x="-190658" y="4934410"/>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41" name="Google Shape;541;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42" name="Google Shape;542;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2000"/>
              <a:buNone/>
            </a:pPr>
            <a:r>
              <a:rPr b="1" lang="en-GB"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descr="Une image contenant personne, Accessoire de mode, Visage humain, femme&#10;&#10;Description générée automatiquement" id="547" name="Google Shape;547;p2"/>
          <p:cNvPicPr preferRelativeResize="0"/>
          <p:nvPr/>
        </p:nvPicPr>
        <p:blipFill rotWithShape="1">
          <a:blip r:embed="rId3">
            <a:alphaModFix/>
          </a:blip>
          <a:srcRect b="0" l="0" r="0" t="0"/>
          <a:stretch/>
        </p:blipFill>
        <p:spPr>
          <a:xfrm>
            <a:off x="5079611" y="-315986"/>
            <a:ext cx="3303025" cy="3303025"/>
          </a:xfrm>
          <a:prstGeom prst="rect">
            <a:avLst/>
          </a:prstGeom>
          <a:noFill/>
          <a:ln>
            <a:noFill/>
          </a:ln>
        </p:spPr>
      </p:pic>
      <p:sp>
        <p:nvSpPr>
          <p:cNvPr id="548" name="Google Shape;548;p2"/>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3300"/>
              <a:buNone/>
            </a:pPr>
            <a:r>
              <a:rPr lang="en-GB"/>
              <a:t>Contenuti</a:t>
            </a:r>
            <a:endParaRPr/>
          </a:p>
        </p:txBody>
      </p:sp>
      <p:sp>
        <p:nvSpPr>
          <p:cNvPr id="549" name="Google Shape;549;p2"/>
          <p:cNvSpPr txBox="1"/>
          <p:nvPr>
            <p:ph idx="2" type="body"/>
          </p:nvPr>
        </p:nvSpPr>
        <p:spPr>
          <a:xfrm>
            <a:off x="644309" y="6537937"/>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GB"/>
              <a:t>1</a:t>
            </a:r>
            <a:endParaRPr/>
          </a:p>
        </p:txBody>
      </p:sp>
      <p:sp>
        <p:nvSpPr>
          <p:cNvPr id="550" name="Google Shape;550;p2"/>
          <p:cNvSpPr txBox="1"/>
          <p:nvPr>
            <p:ph idx="3" type="body"/>
          </p:nvPr>
        </p:nvSpPr>
        <p:spPr>
          <a:xfrm>
            <a:off x="1258920" y="6528120"/>
            <a:ext cx="3075170" cy="40688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lang="en-GB"/>
              <a:t>Tour a piedi dell'arte di strada</a:t>
            </a:r>
            <a:endParaRPr/>
          </a:p>
        </p:txBody>
      </p:sp>
      <p:sp>
        <p:nvSpPr>
          <p:cNvPr id="551" name="Google Shape;551;p2"/>
          <p:cNvSpPr txBox="1"/>
          <p:nvPr>
            <p:ph idx="4" type="body"/>
          </p:nvPr>
        </p:nvSpPr>
        <p:spPr>
          <a:xfrm>
            <a:off x="644309" y="7126247"/>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GB"/>
              <a:t>2</a:t>
            </a:r>
            <a:endParaRPr/>
          </a:p>
        </p:txBody>
      </p:sp>
      <p:sp>
        <p:nvSpPr>
          <p:cNvPr id="552" name="Google Shape;552;p2"/>
          <p:cNvSpPr txBox="1"/>
          <p:nvPr>
            <p:ph idx="5" type="body"/>
          </p:nvPr>
        </p:nvSpPr>
        <p:spPr>
          <a:xfrm>
            <a:off x="1258920" y="7126055"/>
            <a:ext cx="3075170" cy="40688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lang="en-GB"/>
              <a:t>Eventi d'arte e graffiti</a:t>
            </a:r>
            <a:endParaRPr/>
          </a:p>
        </p:txBody>
      </p:sp>
      <p:sp>
        <p:nvSpPr>
          <p:cNvPr id="553" name="Google Shape;553;p2"/>
          <p:cNvSpPr txBox="1"/>
          <p:nvPr>
            <p:ph idx="17" type="body"/>
          </p:nvPr>
        </p:nvSpPr>
        <p:spPr>
          <a:xfrm>
            <a:off x="539608" y="5858726"/>
            <a:ext cx="3794482" cy="72232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300"/>
              <a:buNone/>
            </a:pPr>
            <a:r>
              <a:rPr lang="en-GB"/>
              <a:t>Idee di street art</a:t>
            </a:r>
            <a:endParaRPr/>
          </a:p>
        </p:txBody>
      </p:sp>
      <p:sp>
        <p:nvSpPr>
          <p:cNvPr id="554" name="Google Shape;554;p2"/>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1800"/>
              <a:buNone/>
            </a:pPr>
            <a:r>
              <a:rPr lang="en-GB"/>
              <a:t>www.ecohealthforyouth.com</a:t>
            </a:r>
            <a:endParaRPr/>
          </a:p>
        </p:txBody>
      </p:sp>
      <p:cxnSp>
        <p:nvCxnSpPr>
          <p:cNvPr id="555" name="Google Shape;555;p2"/>
          <p:cNvCxnSpPr/>
          <p:nvPr/>
        </p:nvCxnSpPr>
        <p:spPr>
          <a:xfrm>
            <a:off x="623598" y="7663766"/>
            <a:ext cx="3702328" cy="0"/>
          </a:xfrm>
          <a:prstGeom prst="straightConnector1">
            <a:avLst/>
          </a:prstGeom>
          <a:noFill/>
          <a:ln cap="flat" cmpd="sng" w="28575">
            <a:solidFill>
              <a:schemeClr val="lt1"/>
            </a:solidFill>
            <a:prstDash val="solid"/>
            <a:miter lim="800000"/>
            <a:headEnd len="sm" w="sm" type="none"/>
            <a:tailEnd len="sm" w="sm" type="none"/>
          </a:ln>
        </p:spPr>
      </p:cxnSp>
      <p:cxnSp>
        <p:nvCxnSpPr>
          <p:cNvPr id="556" name="Google Shape;556;p2"/>
          <p:cNvCxnSpPr/>
          <p:nvPr/>
        </p:nvCxnSpPr>
        <p:spPr>
          <a:xfrm>
            <a:off x="623598" y="7071692"/>
            <a:ext cx="3702328" cy="0"/>
          </a:xfrm>
          <a:prstGeom prst="straightConnector1">
            <a:avLst/>
          </a:prstGeom>
          <a:noFill/>
          <a:ln cap="flat" cmpd="sng" w="28575">
            <a:solidFill>
              <a:schemeClr val="lt1"/>
            </a:solidFill>
            <a:prstDash val="solid"/>
            <a:miter lim="800000"/>
            <a:headEnd len="sm" w="sm" type="none"/>
            <a:tailEnd len="sm" w="sm" type="none"/>
          </a:ln>
        </p:spPr>
      </p:cxnSp>
      <p:sp>
        <p:nvSpPr>
          <p:cNvPr id="557" name="Google Shape;557;p2"/>
          <p:cNvSpPr txBox="1"/>
          <p:nvPr/>
        </p:nvSpPr>
        <p:spPr>
          <a:xfrm>
            <a:off x="644309" y="7708141"/>
            <a:ext cx="412383" cy="406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1" i="0" lang="en-GB" sz="28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558" name="Google Shape;558;p2"/>
          <p:cNvSpPr txBox="1"/>
          <p:nvPr/>
        </p:nvSpPr>
        <p:spPr>
          <a:xfrm>
            <a:off x="1258920" y="7707949"/>
            <a:ext cx="3075170" cy="406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GB" sz="1800" u="none" cap="none" strike="noStrike">
                <a:solidFill>
                  <a:schemeClr val="lt1"/>
                </a:solidFill>
                <a:latin typeface="Calibri"/>
                <a:ea typeface="Calibri"/>
                <a:cs typeface="Calibri"/>
                <a:sym typeface="Calibri"/>
              </a:rPr>
              <a:t>Strumenti digitali</a:t>
            </a:r>
            <a:endParaRPr b="0" i="0" sz="1400" u="none" cap="none" strike="noStrike">
              <a:solidFill>
                <a:srgbClr val="000000"/>
              </a:solidFill>
              <a:latin typeface="Arial"/>
              <a:ea typeface="Arial"/>
              <a:cs typeface="Arial"/>
              <a:sym typeface="Arial"/>
            </a:endParaRPr>
          </a:p>
        </p:txBody>
      </p:sp>
      <p:cxnSp>
        <p:nvCxnSpPr>
          <p:cNvPr id="559" name="Google Shape;559;p2"/>
          <p:cNvCxnSpPr/>
          <p:nvPr/>
        </p:nvCxnSpPr>
        <p:spPr>
          <a:xfrm>
            <a:off x="623598" y="8245660"/>
            <a:ext cx="3702328" cy="0"/>
          </a:xfrm>
          <a:prstGeom prst="straightConnector1">
            <a:avLst/>
          </a:prstGeom>
          <a:noFill/>
          <a:ln cap="flat" cmpd="sng" w="28575">
            <a:solidFill>
              <a:schemeClr val="lt1"/>
            </a:solidFill>
            <a:prstDash val="solid"/>
            <a:miter lim="800000"/>
            <a:headEnd len="sm" w="sm" type="none"/>
            <a:tailEnd len="sm" w="sm" type="none"/>
          </a:ln>
        </p:spPr>
      </p:cxnSp>
      <p:pic>
        <p:nvPicPr>
          <p:cNvPr id="560" name="Google Shape;560;p2"/>
          <p:cNvPicPr preferRelativeResize="0"/>
          <p:nvPr/>
        </p:nvPicPr>
        <p:blipFill rotWithShape="1">
          <a:blip r:embed="rId4">
            <a:alphaModFix amt="70000"/>
          </a:blip>
          <a:srcRect b="0" l="0" r="0" t="9359"/>
          <a:stretch/>
        </p:blipFill>
        <p:spPr>
          <a:xfrm>
            <a:off x="5164107" y="146308"/>
            <a:ext cx="3134032" cy="2840731"/>
          </a:xfrm>
          <a:custGeom>
            <a:rect b="b" l="l" r="r" t="t"/>
            <a:pathLst>
              <a:path extrusionOk="0" h="2840731" w="3134032">
                <a:moveTo>
                  <a:pt x="2909498" y="0"/>
                </a:moveTo>
                <a:lnTo>
                  <a:pt x="3134032" y="0"/>
                </a:lnTo>
                <a:lnTo>
                  <a:pt x="3134032" y="2840731"/>
                </a:lnTo>
                <a:lnTo>
                  <a:pt x="2909498" y="2840731"/>
                </a:lnTo>
                <a:close/>
                <a:moveTo>
                  <a:pt x="0" y="0"/>
                </a:moveTo>
                <a:lnTo>
                  <a:pt x="2354327" y="0"/>
                </a:lnTo>
                <a:lnTo>
                  <a:pt x="2354327" y="2840731"/>
                </a:lnTo>
                <a:lnTo>
                  <a:pt x="0" y="2840731"/>
                </a:ln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descr="Une image contenant violet, Caractère coloré, violette, art&#10;&#10;Description générée automatiquement" id="565" name="Google Shape;565;p3"/>
          <p:cNvPicPr preferRelativeResize="0"/>
          <p:nvPr/>
        </p:nvPicPr>
        <p:blipFill rotWithShape="1">
          <a:blip r:embed="rId3">
            <a:alphaModFix/>
          </a:blip>
          <a:srcRect b="0" l="0" r="0" t="0"/>
          <a:stretch/>
        </p:blipFill>
        <p:spPr>
          <a:xfrm>
            <a:off x="5149023" y="-414716"/>
            <a:ext cx="3423566" cy="3423566"/>
          </a:xfrm>
          <a:prstGeom prst="rect">
            <a:avLst/>
          </a:prstGeom>
          <a:noFill/>
          <a:ln>
            <a:noFill/>
          </a:ln>
        </p:spPr>
      </p:pic>
      <p:sp>
        <p:nvSpPr>
          <p:cNvPr id="566" name="Google Shape;566;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en-GB"/>
              <a:t>‹#›</a:t>
            </a:fld>
            <a:endParaRPr/>
          </a:p>
        </p:txBody>
      </p:sp>
      <p:sp>
        <p:nvSpPr>
          <p:cNvPr id="567" name="Google Shape;567;p3"/>
          <p:cNvSpPr txBox="1"/>
          <p:nvPr>
            <p:ph idx="4" type="body"/>
          </p:nvPr>
        </p:nvSpPr>
        <p:spPr>
          <a:xfrm>
            <a:off x="410104" y="807607"/>
            <a:ext cx="6347968"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GB">
                <a:latin typeface="Calibri"/>
                <a:ea typeface="Calibri"/>
                <a:cs typeface="Calibri"/>
                <a:sym typeface="Calibri"/>
              </a:rPr>
              <a:t>Arte di strada</a:t>
            </a:r>
            <a:endParaRPr/>
          </a:p>
          <a:p>
            <a:pPr indent="0" lvl="0" marL="0" rtl="0" algn="l">
              <a:lnSpc>
                <a:spcPct val="100000"/>
              </a:lnSpc>
              <a:spcBef>
                <a:spcPts val="0"/>
              </a:spcBef>
              <a:spcAft>
                <a:spcPts val="0"/>
              </a:spcAft>
              <a:buClr>
                <a:schemeClr val="lt1"/>
              </a:buClr>
              <a:buSzPts val="3200"/>
              <a:buNone/>
            </a:pPr>
            <a:r>
              <a:rPr lang="en-GB">
                <a:latin typeface="Calibri"/>
                <a:ea typeface="Calibri"/>
                <a:cs typeface="Calibri"/>
                <a:sym typeface="Calibri"/>
              </a:rPr>
              <a:t>Le idee </a:t>
            </a:r>
            <a:endParaRPr/>
          </a:p>
        </p:txBody>
      </p:sp>
      <p:sp>
        <p:nvSpPr>
          <p:cNvPr id="568" name="Google Shape;568;p3"/>
          <p:cNvSpPr txBox="1"/>
          <p:nvPr/>
        </p:nvSpPr>
        <p:spPr>
          <a:xfrm>
            <a:off x="3778101" y="3458775"/>
            <a:ext cx="3600000" cy="273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4A8887"/>
                </a:solidFill>
                <a:latin typeface="Calibri"/>
                <a:ea typeface="Calibri"/>
                <a:cs typeface="Calibri"/>
                <a:sym typeface="Calibri"/>
              </a:rPr>
              <a:t>Eventi d'arte e graffiti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4B4B4B"/>
                </a:solidFill>
                <a:latin typeface="Calibri"/>
                <a:ea typeface="Calibri"/>
                <a:cs typeface="Calibri"/>
                <a:sym typeface="Calibri"/>
              </a:rPr>
              <a:t>Ospitare jam di arte e graffiti in cui giovani artisti locali, influencer e organizzazioni giovanili locali possono riunirsi per creare arte di strada negli spazi pubblici. Questi eventi possono dare nuova vita ad aree sottoutilizzate, attirando visitatori e turisti e rafforzando l'orgoglio per la cultura locale. Offrono agli artisti emergenti una piattaforma per mostrare il loro talento e ottenere un riconoscimento. Questi eventi possono rafforzare i programmi e i partenariati della comunità, riunendo artisti, leader della comunità e stakeholder chiave. Inoltre, le vivaci opere d'arte attireranno le persone direttamente verso la vostra attività e il vostro quartiere, generando un'eco sui social media e creando un impatto visivo duraturo.</a:t>
            </a:r>
            <a:endParaRPr b="0" i="0" sz="1283" u="none" cap="none" strike="noStrike">
              <a:solidFill>
                <a:schemeClr val="dk1"/>
              </a:solidFill>
              <a:latin typeface="Calibri"/>
              <a:ea typeface="Calibri"/>
              <a:cs typeface="Calibri"/>
              <a:sym typeface="Calibri"/>
            </a:endParaRPr>
          </a:p>
        </p:txBody>
      </p:sp>
      <p:sp>
        <p:nvSpPr>
          <p:cNvPr id="569" name="Google Shape;569;p3"/>
          <p:cNvSpPr txBox="1"/>
          <p:nvPr/>
        </p:nvSpPr>
        <p:spPr>
          <a:xfrm>
            <a:off x="411617" y="3458766"/>
            <a:ext cx="3360802" cy="189336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800"/>
              <a:buFont typeface="Arial"/>
              <a:buNone/>
            </a:pPr>
            <a:r>
              <a:rPr b="1" i="0" lang="en-GB" sz="1800" u="none" cap="none" strike="noStrike">
                <a:solidFill>
                  <a:srgbClr val="4A8887"/>
                </a:solidFill>
                <a:latin typeface="Calibri"/>
                <a:ea typeface="Calibri"/>
                <a:cs typeface="Calibri"/>
                <a:sym typeface="Calibri"/>
              </a:rPr>
              <a:t>Tour a piedi dell'arte di strada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4B4B4B"/>
              </a:buClr>
              <a:buSzPts val="1400"/>
              <a:buFont typeface="Arial"/>
              <a:buNone/>
            </a:pPr>
            <a:r>
              <a:rPr b="0" i="0" lang="en-GB" sz="1400" u="none" cap="none" strike="noStrike">
                <a:solidFill>
                  <a:srgbClr val="4B4B4B"/>
                </a:solidFill>
                <a:latin typeface="Calibri"/>
                <a:ea typeface="Calibri"/>
                <a:cs typeface="Calibri"/>
                <a:sym typeface="Calibri"/>
              </a:rPr>
              <a:t>Organizzate un tour a piedi della street art che offra ai visitatori un'immersione profonda nella storia, nella cultura e nelle storie che stanno dietro ai murales e ai graffiti locali. Il tour può includere visite agli studi degli artisti, eventi comunitari e creazioni artistiche dal vivo. Mettendo in mostra i talenti locali, si promuovono gli artisti, si attirano i visitatori e si favorisce un maggiore apprezzamento per l'arte pubblica. Questo approccio sfrutta le installazioni di street art esistenti, risparmiando tempo e risorse e creando un'esperienza unica e memorabile.</a:t>
            </a:r>
            <a:endParaRPr b="0" i="0" sz="1400" u="none" cap="none" strike="noStrike">
              <a:solidFill>
                <a:srgbClr val="6D6E71"/>
              </a:solidFill>
              <a:latin typeface="Calibri"/>
              <a:ea typeface="Calibri"/>
              <a:cs typeface="Calibri"/>
              <a:sym typeface="Calibri"/>
            </a:endParaRPr>
          </a:p>
        </p:txBody>
      </p:sp>
      <p:sp>
        <p:nvSpPr>
          <p:cNvPr id="570" name="Google Shape;570;p3"/>
          <p:cNvSpPr txBox="1"/>
          <p:nvPr/>
        </p:nvSpPr>
        <p:spPr>
          <a:xfrm>
            <a:off x="4380215" y="2793650"/>
            <a:ext cx="1171027"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F16924"/>
                </a:solidFill>
                <a:latin typeface="Calibri"/>
                <a:ea typeface="Calibri"/>
                <a:cs typeface="Calibri"/>
                <a:sym typeface="Calibri"/>
              </a:rPr>
              <a:t>Idea 2</a:t>
            </a:r>
            <a:endParaRPr b="0" i="0" sz="1400" u="none" cap="none" strike="noStrike">
              <a:solidFill>
                <a:srgbClr val="000000"/>
              </a:solidFill>
              <a:latin typeface="Arial"/>
              <a:ea typeface="Arial"/>
              <a:cs typeface="Arial"/>
              <a:sym typeface="Arial"/>
            </a:endParaRPr>
          </a:p>
        </p:txBody>
      </p:sp>
      <p:pic>
        <p:nvPicPr>
          <p:cNvPr descr="Lightbulb and gear with solid fill" id="571" name="Google Shape;571;p3"/>
          <p:cNvPicPr preferRelativeResize="0"/>
          <p:nvPr/>
        </p:nvPicPr>
        <p:blipFill rotWithShape="1">
          <a:blip r:embed="rId4">
            <a:alphaModFix/>
          </a:blip>
          <a:srcRect b="0" l="0" r="0" t="0"/>
          <a:stretch/>
        </p:blipFill>
        <p:spPr>
          <a:xfrm>
            <a:off x="3786452" y="2704879"/>
            <a:ext cx="665116" cy="665116"/>
          </a:xfrm>
          <a:prstGeom prst="rect">
            <a:avLst/>
          </a:prstGeom>
          <a:noFill/>
          <a:ln>
            <a:noFill/>
          </a:ln>
        </p:spPr>
      </p:pic>
      <p:sp>
        <p:nvSpPr>
          <p:cNvPr id="572" name="Google Shape;572;p3"/>
          <p:cNvSpPr txBox="1"/>
          <p:nvPr/>
        </p:nvSpPr>
        <p:spPr>
          <a:xfrm>
            <a:off x="1003867" y="2842633"/>
            <a:ext cx="1171027"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F16924"/>
                </a:solidFill>
                <a:latin typeface="Calibri"/>
                <a:ea typeface="Calibri"/>
                <a:cs typeface="Calibri"/>
                <a:sym typeface="Calibri"/>
              </a:rPr>
              <a:t>Idea 1</a:t>
            </a:r>
            <a:endParaRPr b="0" i="0" sz="1400" u="none" cap="none" strike="noStrike">
              <a:solidFill>
                <a:srgbClr val="000000"/>
              </a:solidFill>
              <a:latin typeface="Arial"/>
              <a:ea typeface="Arial"/>
              <a:cs typeface="Arial"/>
              <a:sym typeface="Arial"/>
            </a:endParaRPr>
          </a:p>
        </p:txBody>
      </p:sp>
      <p:pic>
        <p:nvPicPr>
          <p:cNvPr descr="Lightbulb and gear with solid fill" id="573" name="Google Shape;573;p3"/>
          <p:cNvPicPr preferRelativeResize="0"/>
          <p:nvPr/>
        </p:nvPicPr>
        <p:blipFill rotWithShape="1">
          <a:blip r:embed="rId4">
            <a:alphaModFix/>
          </a:blip>
          <a:srcRect b="0" l="0" r="0" t="0"/>
          <a:stretch/>
        </p:blipFill>
        <p:spPr>
          <a:xfrm>
            <a:off x="410104" y="2753862"/>
            <a:ext cx="665116" cy="665116"/>
          </a:xfrm>
          <a:prstGeom prst="rect">
            <a:avLst/>
          </a:prstGeom>
          <a:noFill/>
          <a:ln>
            <a:noFill/>
          </a:ln>
        </p:spPr>
      </p:pic>
      <p:pic>
        <p:nvPicPr>
          <p:cNvPr id="574" name="Google Shape;574;p3"/>
          <p:cNvPicPr preferRelativeResize="0"/>
          <p:nvPr/>
        </p:nvPicPr>
        <p:blipFill rotWithShape="1">
          <a:blip r:embed="rId5">
            <a:alphaModFix amt="70000"/>
          </a:blip>
          <a:srcRect b="0" l="0" r="0" t="9359"/>
          <a:stretch/>
        </p:blipFill>
        <p:spPr>
          <a:xfrm>
            <a:off x="5235598" y="136210"/>
            <a:ext cx="3134032" cy="2840731"/>
          </a:xfrm>
          <a:custGeom>
            <a:rect b="b" l="l" r="r" t="t"/>
            <a:pathLst>
              <a:path extrusionOk="0" h="2840731" w="3134032">
                <a:moveTo>
                  <a:pt x="2909498" y="0"/>
                </a:moveTo>
                <a:lnTo>
                  <a:pt x="3134032" y="0"/>
                </a:lnTo>
                <a:lnTo>
                  <a:pt x="3134032" y="2840731"/>
                </a:lnTo>
                <a:lnTo>
                  <a:pt x="2909498" y="2840731"/>
                </a:lnTo>
                <a:close/>
                <a:moveTo>
                  <a:pt x="0" y="0"/>
                </a:moveTo>
                <a:lnTo>
                  <a:pt x="2354327" y="0"/>
                </a:lnTo>
                <a:lnTo>
                  <a:pt x="2354327" y="2840731"/>
                </a:lnTo>
                <a:lnTo>
                  <a:pt x="0" y="2840731"/>
                </a:lnTo>
                <a:close/>
              </a:path>
            </a:pathLst>
          </a:custGeom>
          <a:noFill/>
          <a:ln>
            <a:noFill/>
          </a:ln>
        </p:spPr>
      </p:pic>
      <p:graphicFrame>
        <p:nvGraphicFramePr>
          <p:cNvPr id="575" name="Google Shape;575;p3"/>
          <p:cNvGraphicFramePr/>
          <p:nvPr/>
        </p:nvGraphicFramePr>
        <p:xfrm>
          <a:off x="181455" y="8347480"/>
          <a:ext cx="3000000" cy="3000000"/>
        </p:xfrm>
        <a:graphic>
          <a:graphicData uri="http://schemas.openxmlformats.org/drawingml/2006/table">
            <a:tbl>
              <a:tblPr bandRow="1" firstRow="1">
                <a:noFill/>
                <a:tableStyleId>{63653364-D964-4DDC-83B7-16E1CF2F7807}</a:tableStyleId>
              </a:tblPr>
              <a:tblGrid>
                <a:gridCol w="1115100"/>
                <a:gridCol w="6081650"/>
              </a:tblGrid>
              <a:tr h="716675">
                <a:tc>
                  <a:txBody>
                    <a:bodyPr/>
                    <a:lstStyle/>
                    <a:p>
                      <a:pPr indent="0" lvl="0" marL="0" marR="0" rtl="0" algn="ctr">
                        <a:lnSpc>
                          <a:spcPct val="100000"/>
                        </a:lnSpc>
                        <a:spcBef>
                          <a:spcPts val="0"/>
                        </a:spcBef>
                        <a:spcAft>
                          <a:spcPts val="0"/>
                        </a:spcAft>
                        <a:buClr>
                          <a:srgbClr val="000000"/>
                        </a:buClr>
                        <a:buSzPts val="1600"/>
                        <a:buFont typeface="Arial"/>
                        <a:buNone/>
                      </a:pPr>
                      <a:r>
                        <a:rPr lang="en-GB" sz="1600" u="none" cap="none" strike="noStrike">
                          <a:solidFill>
                            <a:srgbClr val="F16924"/>
                          </a:solidFill>
                          <a:latin typeface="Calibri"/>
                          <a:ea typeface="Calibri"/>
                          <a:cs typeface="Calibri"/>
                          <a:sym typeface="Calibri"/>
                        </a:rPr>
                        <a:t>Murale</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F16924"/>
                          </a:solidFill>
                          <a:latin typeface="Calibri"/>
                          <a:ea typeface="Calibri"/>
                          <a:cs typeface="Calibri"/>
                          <a:sym typeface="Calibri"/>
                        </a:rPr>
                        <a:t>Mural </a:t>
                      </a:r>
                      <a:r>
                        <a:rPr b="0" lang="en-GB" sz="1400" u="none" cap="none" strike="noStrike">
                          <a:solidFill>
                            <a:srgbClr val="4B4B4B"/>
                          </a:solidFill>
                          <a:latin typeface="Calibri"/>
                          <a:ea typeface="Calibri"/>
                          <a:cs typeface="Calibri"/>
                          <a:sym typeface="Calibri"/>
                        </a:rPr>
                        <a:t>è eccellente per organizzare tour a piedi di street art o eventi artistici. Offre uno spazio collaborativo online dove gli artisti locali possono fare brainstorming e pianificare progetti. Può aiutare a coordinare murales, organizzare eventi e promuovere laboratori creativi per artisti emergenti. Gli imprenditori di GRASSROOTS possono organizzare e gestire in tempo reale temi di eco-salute per la comunità. È un ottimo modo per sensibilizzare l'opinione pubblica sulle iniziative eco-sanitarie locali, rafforzare il turismo locale, stimolare lo sviluppo economico e costruire legami più forti tra le comunità</a:t>
                      </a:r>
                      <a:r>
                        <a:rPr b="0" lang="en-GB"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 </a:t>
                      </a:r>
                      <a:r>
                        <a:rPr b="0" lang="en-GB" sz="1400" u="none" cap="none" strike="noStrike">
                          <a:solidFill>
                            <a:srgbClr val="4A8887"/>
                          </a:solidFill>
                          <a:latin typeface="Calibri"/>
                          <a:ea typeface="Calibri"/>
                          <a:cs typeface="Calibri"/>
                          <a:sym typeface="Calibri"/>
                        </a:rPr>
                        <a:t>https://mural.co/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576" name="Google Shape;576;p3"/>
          <p:cNvSpPr txBox="1"/>
          <p:nvPr/>
        </p:nvSpPr>
        <p:spPr>
          <a:xfrm>
            <a:off x="409716" y="7404359"/>
            <a:ext cx="6364685"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A8887"/>
              </a:buClr>
              <a:buSzPts val="2800"/>
              <a:buFont typeface="Arial"/>
              <a:buNone/>
            </a:pPr>
            <a:r>
              <a:rPr b="0" i="0" lang="en-GB" sz="2800" u="none" cap="none" strike="noStrike">
                <a:solidFill>
                  <a:srgbClr val="4A8887"/>
                </a:solidFill>
                <a:latin typeface="Calibri"/>
                <a:ea typeface="Calibri"/>
                <a:cs typeface="Calibri"/>
                <a:sym typeface="Calibri"/>
              </a:rPr>
              <a:t>Gli strumenti rendono tutto più facile!</a:t>
            </a:r>
            <a:endParaRPr b="0" i="0" sz="2800" u="none" cap="none" strike="noStrike">
              <a:solidFill>
                <a:schemeClr val="lt1"/>
              </a:solidFill>
              <a:latin typeface="Calibri"/>
              <a:ea typeface="Calibri"/>
              <a:cs typeface="Calibri"/>
              <a:sym typeface="Calibri"/>
            </a:endParaRPr>
          </a:p>
        </p:txBody>
      </p:sp>
      <p:cxnSp>
        <p:nvCxnSpPr>
          <p:cNvPr id="577" name="Google Shape;577;p3"/>
          <p:cNvCxnSpPr/>
          <p:nvPr/>
        </p:nvCxnSpPr>
        <p:spPr>
          <a:xfrm>
            <a:off x="0" y="8059184"/>
            <a:ext cx="3779838" cy="0"/>
          </a:xfrm>
          <a:prstGeom prst="straightConnector1">
            <a:avLst/>
          </a:prstGeom>
          <a:noFill/>
          <a:ln cap="flat" cmpd="sng" w="28575">
            <a:solidFill>
              <a:srgbClr val="4A8887"/>
            </a:solidFill>
            <a:prstDash val="solid"/>
            <a:miter lim="800000"/>
            <a:headEnd len="sm" w="sm" type="none"/>
            <a:tailEnd len="sm" w="sm" type="none"/>
          </a:ln>
        </p:spPr>
      </p:cxnSp>
      <p:sp>
        <p:nvSpPr>
          <p:cNvPr id="578" name="Google Shape;578;p3"/>
          <p:cNvSpPr/>
          <p:nvPr/>
        </p:nvSpPr>
        <p:spPr>
          <a:xfrm>
            <a:off x="2561713" y="559722"/>
            <a:ext cx="1030345" cy="1030345"/>
          </a:xfrm>
          <a:custGeom>
            <a:rect b="b" l="l" r="r" t="t"/>
            <a:pathLst>
              <a:path extrusionOk="0" h="4876800" w="4876800">
                <a:moveTo>
                  <a:pt x="4733925" y="1961607"/>
                </a:moveTo>
                <a:lnTo>
                  <a:pt x="2921356" y="1961607"/>
                </a:lnTo>
                <a:lnTo>
                  <a:pt x="2921356" y="1466945"/>
                </a:lnTo>
                <a:lnTo>
                  <a:pt x="2921356" y="142875"/>
                </a:lnTo>
                <a:cubicBezTo>
                  <a:pt x="2921356" y="63970"/>
                  <a:pt x="2857386" y="0"/>
                  <a:pt x="2778481" y="0"/>
                </a:cubicBezTo>
                <a:lnTo>
                  <a:pt x="142875" y="0"/>
                </a:lnTo>
                <a:cubicBezTo>
                  <a:pt x="63970" y="0"/>
                  <a:pt x="0" y="63970"/>
                  <a:pt x="0" y="142875"/>
                </a:cubicBezTo>
                <a:lnTo>
                  <a:pt x="0" y="1466945"/>
                </a:lnTo>
                <a:lnTo>
                  <a:pt x="0" y="1559138"/>
                </a:lnTo>
                <a:lnTo>
                  <a:pt x="0" y="2772318"/>
                </a:lnTo>
                <a:cubicBezTo>
                  <a:pt x="0" y="2851223"/>
                  <a:pt x="63970" y="2915193"/>
                  <a:pt x="142875" y="2915193"/>
                </a:cubicBezTo>
                <a:lnTo>
                  <a:pt x="1955435" y="2915193"/>
                </a:lnTo>
                <a:lnTo>
                  <a:pt x="1955435" y="4066099"/>
                </a:lnTo>
                <a:lnTo>
                  <a:pt x="1955435" y="4283697"/>
                </a:lnTo>
                <a:lnTo>
                  <a:pt x="1955435" y="4733925"/>
                </a:lnTo>
                <a:cubicBezTo>
                  <a:pt x="1955435" y="4812830"/>
                  <a:pt x="2019405" y="4876800"/>
                  <a:pt x="2098310" y="4876800"/>
                </a:cubicBezTo>
                <a:lnTo>
                  <a:pt x="4733925" y="4876800"/>
                </a:lnTo>
                <a:cubicBezTo>
                  <a:pt x="4812830" y="4876800"/>
                  <a:pt x="4876800" y="4812830"/>
                  <a:pt x="4876800" y="4733925"/>
                </a:cubicBezTo>
                <a:lnTo>
                  <a:pt x="4876800" y="2104482"/>
                </a:lnTo>
                <a:cubicBezTo>
                  <a:pt x="4876800" y="2025577"/>
                  <a:pt x="4812830" y="1961607"/>
                  <a:pt x="4733925" y="1961607"/>
                </a:cubicBezTo>
                <a:close/>
                <a:moveTo>
                  <a:pt x="285750" y="285750"/>
                </a:moveTo>
                <a:lnTo>
                  <a:pt x="2635606" y="285750"/>
                </a:lnTo>
                <a:lnTo>
                  <a:pt x="2635606" y="1324070"/>
                </a:lnTo>
                <a:lnTo>
                  <a:pt x="2359914" y="1324070"/>
                </a:lnTo>
                <a:cubicBezTo>
                  <a:pt x="2319576" y="1144324"/>
                  <a:pt x="2225916" y="980294"/>
                  <a:pt x="2088718" y="852716"/>
                </a:cubicBezTo>
                <a:cubicBezTo>
                  <a:pt x="1917649" y="693649"/>
                  <a:pt x="1694612" y="606047"/>
                  <a:pt x="1460668" y="606047"/>
                </a:cubicBezTo>
                <a:cubicBezTo>
                  <a:pt x="1226725" y="606047"/>
                  <a:pt x="1003687" y="693649"/>
                  <a:pt x="832628" y="852716"/>
                </a:cubicBezTo>
                <a:cubicBezTo>
                  <a:pt x="695430" y="980294"/>
                  <a:pt x="601770" y="1144324"/>
                  <a:pt x="561432" y="1324070"/>
                </a:cubicBezTo>
                <a:lnTo>
                  <a:pt x="285750" y="1324070"/>
                </a:lnTo>
                <a:close/>
                <a:moveTo>
                  <a:pt x="2063458" y="1324070"/>
                </a:moveTo>
                <a:lnTo>
                  <a:pt x="857898" y="1324070"/>
                </a:lnTo>
                <a:cubicBezTo>
                  <a:pt x="943261" y="1072363"/>
                  <a:pt x="1183653" y="891797"/>
                  <a:pt x="1460678" y="891797"/>
                </a:cubicBezTo>
                <a:cubicBezTo>
                  <a:pt x="1737703" y="891797"/>
                  <a:pt x="1978095" y="1072363"/>
                  <a:pt x="2063458" y="1324070"/>
                </a:cubicBezTo>
                <a:close/>
                <a:moveTo>
                  <a:pt x="285750" y="2629443"/>
                </a:moveTo>
                <a:lnTo>
                  <a:pt x="285750" y="1609820"/>
                </a:lnTo>
                <a:lnTo>
                  <a:pt x="2635606" y="1609820"/>
                </a:lnTo>
                <a:lnTo>
                  <a:pt x="2635606" y="1961617"/>
                </a:lnTo>
                <a:lnTo>
                  <a:pt x="2098310" y="1961617"/>
                </a:lnTo>
                <a:cubicBezTo>
                  <a:pt x="2019405" y="1961617"/>
                  <a:pt x="1955435" y="2025587"/>
                  <a:pt x="1955435" y="2104492"/>
                </a:cubicBezTo>
                <a:lnTo>
                  <a:pt x="1955435" y="2629443"/>
                </a:lnTo>
                <a:close/>
                <a:moveTo>
                  <a:pt x="4591050" y="4591050"/>
                </a:moveTo>
                <a:lnTo>
                  <a:pt x="2241185" y="4591050"/>
                </a:lnTo>
                <a:lnTo>
                  <a:pt x="2241185" y="4208964"/>
                </a:lnTo>
                <a:lnTo>
                  <a:pt x="4591050" y="4208964"/>
                </a:lnTo>
                <a:close/>
                <a:moveTo>
                  <a:pt x="4591050" y="3923214"/>
                </a:moveTo>
                <a:lnTo>
                  <a:pt x="2241185" y="3923214"/>
                </a:lnTo>
                <a:lnTo>
                  <a:pt x="2241185" y="3466452"/>
                </a:lnTo>
                <a:lnTo>
                  <a:pt x="2800541" y="2908402"/>
                </a:lnTo>
                <a:lnTo>
                  <a:pt x="3316624" y="3423266"/>
                </a:lnTo>
                <a:lnTo>
                  <a:pt x="3315681" y="3424200"/>
                </a:lnTo>
                <a:cubicBezTo>
                  <a:pt x="3259817" y="3479930"/>
                  <a:pt x="3259712" y="3570399"/>
                  <a:pt x="3315443" y="3626253"/>
                </a:cubicBezTo>
                <a:cubicBezTo>
                  <a:pt x="3371183" y="3682118"/>
                  <a:pt x="3461633" y="3682222"/>
                  <a:pt x="3517497" y="3626492"/>
                </a:cubicBezTo>
                <a:lnTo>
                  <a:pt x="4052707" y="3092539"/>
                </a:lnTo>
                <a:lnTo>
                  <a:pt x="4591050" y="3629625"/>
                </a:lnTo>
                <a:close/>
                <a:moveTo>
                  <a:pt x="4591050" y="3225994"/>
                </a:moveTo>
                <a:lnTo>
                  <a:pt x="4153615" y="2789587"/>
                </a:lnTo>
                <a:cubicBezTo>
                  <a:pt x="4097855" y="2733951"/>
                  <a:pt x="4007558" y="2733951"/>
                  <a:pt x="3951799" y="2789587"/>
                </a:cubicBezTo>
                <a:lnTo>
                  <a:pt x="3518907" y="3221460"/>
                </a:lnTo>
                <a:lnTo>
                  <a:pt x="2901439" y="2605440"/>
                </a:lnTo>
                <a:cubicBezTo>
                  <a:pt x="2845680" y="2549805"/>
                  <a:pt x="2755383" y="2549805"/>
                  <a:pt x="2699623" y="2605440"/>
                </a:cubicBezTo>
                <a:lnTo>
                  <a:pt x="2241176" y="3062811"/>
                </a:lnTo>
                <a:lnTo>
                  <a:pt x="2241176" y="2247357"/>
                </a:lnTo>
                <a:lnTo>
                  <a:pt x="4591050" y="224735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pic>
        <p:nvPicPr>
          <p:cNvPr descr="Une image contenant art, yeux&#10;&#10;Description générée automatiquement" id="583" name="Google Shape;583;p4"/>
          <p:cNvPicPr preferRelativeResize="0"/>
          <p:nvPr/>
        </p:nvPicPr>
        <p:blipFill rotWithShape="1">
          <a:blip r:embed="rId3">
            <a:alphaModFix/>
          </a:blip>
          <a:srcRect b="0" l="0" r="0" t="0"/>
          <a:stretch/>
        </p:blipFill>
        <p:spPr>
          <a:xfrm>
            <a:off x="-908568" y="7461959"/>
            <a:ext cx="3685488" cy="3685488"/>
          </a:xfrm>
          <a:prstGeom prst="rect">
            <a:avLst/>
          </a:prstGeom>
          <a:noFill/>
          <a:ln>
            <a:noFill/>
          </a:ln>
        </p:spPr>
      </p:pic>
      <p:sp>
        <p:nvSpPr>
          <p:cNvPr id="584" name="Google Shape;584;p4"/>
          <p:cNvSpPr txBox="1"/>
          <p:nvPr>
            <p:ph idx="3" type="body"/>
          </p:nvPr>
        </p:nvSpPr>
        <p:spPr>
          <a:xfrm>
            <a:off x="395288" y="807607"/>
            <a:ext cx="636278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GB"/>
              <a:t>Arte di strada </a:t>
            </a:r>
            <a:endParaRPr/>
          </a:p>
          <a:p>
            <a:pPr indent="0" lvl="0" marL="0" rtl="0" algn="l">
              <a:lnSpc>
                <a:spcPct val="100000"/>
              </a:lnSpc>
              <a:spcBef>
                <a:spcPts val="0"/>
              </a:spcBef>
              <a:spcAft>
                <a:spcPts val="0"/>
              </a:spcAft>
              <a:buClr>
                <a:schemeClr val="lt1"/>
              </a:buClr>
              <a:buSzPts val="3200"/>
              <a:buNone/>
            </a:pPr>
            <a:r>
              <a:rPr b="0" lang="en-GB" sz="3200"/>
              <a:t>Gli strumenti rendono tutto più facile!</a:t>
            </a:r>
            <a:endParaRPr/>
          </a:p>
          <a:p>
            <a:pPr indent="0" lvl="0" marL="0" rtl="0" algn="l">
              <a:lnSpc>
                <a:spcPct val="100000"/>
              </a:lnSpc>
              <a:spcBef>
                <a:spcPts val="0"/>
              </a:spcBef>
              <a:spcAft>
                <a:spcPts val="0"/>
              </a:spcAft>
              <a:buClr>
                <a:schemeClr val="lt1"/>
              </a:buClr>
              <a:buSzPts val="3200"/>
              <a:buNone/>
            </a:pPr>
            <a:r>
              <a:t/>
            </a:r>
            <a:endParaRPr/>
          </a:p>
        </p:txBody>
      </p:sp>
      <p:graphicFrame>
        <p:nvGraphicFramePr>
          <p:cNvPr id="585" name="Google Shape;585;p4"/>
          <p:cNvGraphicFramePr/>
          <p:nvPr/>
        </p:nvGraphicFramePr>
        <p:xfrm>
          <a:off x="181455" y="2526442"/>
          <a:ext cx="3000000" cy="3000000"/>
        </p:xfrm>
        <a:graphic>
          <a:graphicData uri="http://schemas.openxmlformats.org/drawingml/2006/table">
            <a:tbl>
              <a:tblPr bandRow="1" firstRow="1">
                <a:noFill/>
                <a:tableStyleId>{63653364-D964-4DDC-83B7-16E1CF2F7807}</a:tableStyleId>
              </a:tblPr>
              <a:tblGrid>
                <a:gridCol w="1224275"/>
                <a:gridCol w="5972500"/>
              </a:tblGrid>
              <a:tr h="1718975">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solidFill>
                            <a:srgbClr val="F16924"/>
                          </a:solidFill>
                          <a:latin typeface="Calibri"/>
                          <a:ea typeface="Calibri"/>
                          <a:cs typeface="Calibri"/>
                          <a:sym typeface="Calibri"/>
                        </a:rPr>
                        <a:t>Mapillary</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400"/>
                        <a:buFont typeface="Arial"/>
                        <a:buNone/>
                      </a:pPr>
                      <a:r>
                        <a:rPr b="1" lang="en-GB" sz="1400" u="none" cap="none" strike="noStrike">
                          <a:solidFill>
                            <a:srgbClr val="F16924"/>
                          </a:solidFill>
                          <a:latin typeface="Calibri"/>
                          <a:ea typeface="Calibri"/>
                          <a:cs typeface="Calibri"/>
                          <a:sym typeface="Calibri"/>
                        </a:rPr>
                        <a:t>Mapillary: </a:t>
                      </a:r>
                      <a:r>
                        <a:rPr b="0" lang="en-GB" sz="1400" u="none" cap="none" strike="noStrike">
                          <a:solidFill>
                            <a:srgbClr val="4B4B4B"/>
                          </a:solidFill>
                          <a:latin typeface="Calibri"/>
                          <a:ea typeface="Calibri"/>
                          <a:cs typeface="Calibri"/>
                          <a:sym typeface="Calibri"/>
                        </a:rPr>
                        <a:t>Questa applicazione consente agli utenti di mappare l'arte pubblica, come murales e sculture, con foto e geolocalizzazione. Aiuta a creare tour di street art o a seguire le installazioni artistiche, rendendo più facile per i turisti navigare e apprezzare l'arte locale.  Gli imprenditori di GRASSROOTS possono, ad esempio, documentare l'arte pubblica, i murales e i punti di riferimento culturali. Grazie alle foto geotaggate e ai contributi degli utenti, Mapillary può creare mappe interattive delle installazioni artistiche locali, aumentando la visibilità dei progetti promossi dalla comunità. </a:t>
                      </a:r>
                      <a:r>
                        <a:rPr b="0" lang="en-GB"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https://www.</a:t>
                      </a:r>
                      <a:r>
                        <a:rPr b="0" lang="en-GB" sz="1400" u="none" cap="none" strike="noStrike">
                          <a:solidFill>
                            <a:srgbClr val="4A8887"/>
                          </a:solidFill>
                          <a:latin typeface="Calibri"/>
                          <a:ea typeface="Calibri"/>
                          <a:cs typeface="Calibri"/>
                          <a:sym typeface="Calibri"/>
                        </a:rPr>
                        <a:t>mapillary.com/ </a:t>
                      </a:r>
                      <a:endParaRPr b="0" sz="14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424800">
                <a:tc>
                  <a:txBody>
                    <a:bodyPr/>
                    <a:lstStyle/>
                    <a:p>
                      <a:pPr indent="0" lvl="0" marL="0" marR="0" rtl="0" algn="ctr">
                        <a:lnSpc>
                          <a:spcPct val="100000"/>
                        </a:lnSpc>
                        <a:spcBef>
                          <a:spcPts val="0"/>
                        </a:spcBef>
                        <a:spcAft>
                          <a:spcPts val="0"/>
                        </a:spcAft>
                        <a:buClr>
                          <a:srgbClr val="F16924"/>
                        </a:buClr>
                        <a:buSzPts val="1600"/>
                        <a:buFont typeface="Calibri"/>
                        <a:buNone/>
                      </a:pPr>
                      <a:r>
                        <a:rPr b="1" lang="en-GB" sz="1600" u="none" cap="none" strike="noStrike">
                          <a:solidFill>
                            <a:srgbClr val="F16924"/>
                          </a:solidFill>
                          <a:latin typeface="Calibri"/>
                          <a:ea typeface="Calibri"/>
                          <a:cs typeface="Calibri"/>
                          <a:sym typeface="Calibri"/>
                        </a:rPr>
                        <a:t>Skillshare</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F16924"/>
                          </a:solidFill>
                          <a:latin typeface="Calibri"/>
                          <a:ea typeface="Calibri"/>
                          <a:cs typeface="Calibri"/>
                          <a:sym typeface="Calibri"/>
                        </a:rPr>
                        <a:t>Skillshare </a:t>
                      </a:r>
                      <a:r>
                        <a:rPr lang="en-GB" sz="1400" u="none" cap="none" strike="noStrike">
                          <a:solidFill>
                            <a:srgbClr val="4B4B4B"/>
                          </a:solidFill>
                          <a:latin typeface="Calibri"/>
                          <a:ea typeface="Calibri"/>
                          <a:cs typeface="Calibri"/>
                          <a:sym typeface="Calibri"/>
                        </a:rPr>
                        <a:t>è una piattaforma e una comunità di apprendimento online che offre l'accesso a migliaia di corsi su diverse competenze creative e digitali, come illustrazione, design, fotografia, produzione video, coding, web design e social media marketing. Migliorare le loro competenze può costituire una solida base per le loro iniziative di eco-salute, aiutandoli a creare soluzioni innovative per comunità ed economie locali sostenibili, per la conservazione dell'ambiente e per l'imprenditorialità digitale</a:t>
                      </a:r>
                      <a:r>
                        <a:rPr lang="en-GB"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 </a:t>
                      </a:r>
                      <a:r>
                        <a:rPr lang="en-GB" sz="1400" u="none" cap="none" strike="noStrike">
                          <a:solidFill>
                            <a:srgbClr val="4A8887"/>
                          </a:solidFill>
                          <a:latin typeface="Calibri"/>
                          <a:ea typeface="Calibri"/>
                          <a:cs typeface="Calibri"/>
                          <a:sym typeface="Calibri"/>
                        </a:rPr>
                        <a:t>www.skillshare.com </a:t>
                      </a:r>
                      <a:endParaRPr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pic>
        <p:nvPicPr>
          <p:cNvPr id="586" name="Google Shape;586;p4"/>
          <p:cNvPicPr preferRelativeResize="0"/>
          <p:nvPr/>
        </p:nvPicPr>
        <p:blipFill rotWithShape="1">
          <a:blip r:embed="rId6">
            <a:alphaModFix amt="70000"/>
          </a:blip>
          <a:srcRect b="13559" l="17915" r="0" t="0"/>
          <a:stretch/>
        </p:blipFill>
        <p:spPr>
          <a:xfrm>
            <a:off x="3137" y="7850249"/>
            <a:ext cx="2634492" cy="2774220"/>
          </a:xfrm>
          <a:custGeom>
            <a:rect b="b" l="l" r="r" t="t"/>
            <a:pathLst>
              <a:path extrusionOk="0" h="2774220" w="2634492">
                <a:moveTo>
                  <a:pt x="0" y="0"/>
                </a:moveTo>
                <a:lnTo>
                  <a:pt x="2634492" y="0"/>
                </a:lnTo>
                <a:lnTo>
                  <a:pt x="2634492" y="2774220"/>
                </a:lnTo>
                <a:lnTo>
                  <a:pt x="0" y="2774220"/>
                </a:lnTo>
                <a:close/>
              </a:path>
            </a:pathLst>
          </a:custGeom>
          <a:noFill/>
          <a:ln>
            <a:noFill/>
          </a:ln>
        </p:spPr>
      </p:pic>
      <p:sp>
        <p:nvSpPr>
          <p:cNvPr id="587" name="Google Shape;587;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en-GB"/>
              <a:t>‹#›</a:t>
            </a:fld>
            <a:endParaRPr/>
          </a:p>
        </p:txBody>
      </p:sp>
      <p:pic>
        <p:nvPicPr>
          <p:cNvPr id="588" name="Google Shape;588;p4"/>
          <p:cNvPicPr preferRelativeResize="0"/>
          <p:nvPr/>
        </p:nvPicPr>
        <p:blipFill rotWithShape="1">
          <a:blip r:embed="rId7">
            <a:alphaModFix/>
          </a:blip>
          <a:srcRect b="0" l="0" r="0" t="0"/>
          <a:stretch/>
        </p:blipFill>
        <p:spPr>
          <a:xfrm>
            <a:off x="3299766" y="6622398"/>
            <a:ext cx="3776895" cy="3940527"/>
          </a:xfrm>
          <a:prstGeom prst="rect">
            <a:avLst/>
          </a:prstGeom>
          <a:noFill/>
          <a:ln>
            <a:noFill/>
          </a:ln>
        </p:spPr>
      </p:pic>
      <p:pic>
        <p:nvPicPr>
          <p:cNvPr id="589" name="Google Shape;589;p4"/>
          <p:cNvPicPr preferRelativeResize="0"/>
          <p:nvPr/>
        </p:nvPicPr>
        <p:blipFill rotWithShape="1">
          <a:blip r:embed="rId8">
            <a:alphaModFix/>
          </a:blip>
          <a:srcRect b="0" l="12541" r="12540" t="0"/>
          <a:stretch/>
        </p:blipFill>
        <p:spPr>
          <a:xfrm>
            <a:off x="4006233" y="7410681"/>
            <a:ext cx="2363961" cy="2363961"/>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590" name="Google Shape;590;p4"/>
          <p:cNvPicPr preferRelativeResize="0"/>
          <p:nvPr/>
        </p:nvPicPr>
        <p:blipFill rotWithShape="1">
          <a:blip r:embed="rId6">
            <a:alphaModFix amt="70000"/>
          </a:blip>
          <a:srcRect b="0" l="0" r="0" t="0"/>
          <a:stretch/>
        </p:blipFill>
        <p:spPr>
          <a:xfrm>
            <a:off x="4006233" y="7393058"/>
            <a:ext cx="2233059" cy="2233059"/>
          </a:xfrm>
          <a:prstGeom prst="rect">
            <a:avLst/>
          </a:prstGeom>
          <a:noFill/>
          <a:ln>
            <a:noFill/>
          </a:ln>
        </p:spPr>
      </p:pic>
      <p:sp>
        <p:nvSpPr>
          <p:cNvPr id="591" name="Google Shape;591;p4"/>
          <p:cNvSpPr/>
          <p:nvPr/>
        </p:nvSpPr>
        <p:spPr>
          <a:xfrm>
            <a:off x="3786355" y="559722"/>
            <a:ext cx="1030345" cy="1030345"/>
          </a:xfrm>
          <a:custGeom>
            <a:rect b="b" l="l" r="r" t="t"/>
            <a:pathLst>
              <a:path extrusionOk="0" h="4876800" w="4876800">
                <a:moveTo>
                  <a:pt x="4733925" y="1961607"/>
                </a:moveTo>
                <a:lnTo>
                  <a:pt x="2921356" y="1961607"/>
                </a:lnTo>
                <a:lnTo>
                  <a:pt x="2921356" y="1466945"/>
                </a:lnTo>
                <a:lnTo>
                  <a:pt x="2921356" y="142875"/>
                </a:lnTo>
                <a:cubicBezTo>
                  <a:pt x="2921356" y="63970"/>
                  <a:pt x="2857386" y="0"/>
                  <a:pt x="2778481" y="0"/>
                </a:cubicBezTo>
                <a:lnTo>
                  <a:pt x="142875" y="0"/>
                </a:lnTo>
                <a:cubicBezTo>
                  <a:pt x="63970" y="0"/>
                  <a:pt x="0" y="63970"/>
                  <a:pt x="0" y="142875"/>
                </a:cubicBezTo>
                <a:lnTo>
                  <a:pt x="0" y="1466945"/>
                </a:lnTo>
                <a:lnTo>
                  <a:pt x="0" y="1559138"/>
                </a:lnTo>
                <a:lnTo>
                  <a:pt x="0" y="2772318"/>
                </a:lnTo>
                <a:cubicBezTo>
                  <a:pt x="0" y="2851223"/>
                  <a:pt x="63970" y="2915193"/>
                  <a:pt x="142875" y="2915193"/>
                </a:cubicBezTo>
                <a:lnTo>
                  <a:pt x="1955435" y="2915193"/>
                </a:lnTo>
                <a:lnTo>
                  <a:pt x="1955435" y="4066099"/>
                </a:lnTo>
                <a:lnTo>
                  <a:pt x="1955435" y="4283697"/>
                </a:lnTo>
                <a:lnTo>
                  <a:pt x="1955435" y="4733925"/>
                </a:lnTo>
                <a:cubicBezTo>
                  <a:pt x="1955435" y="4812830"/>
                  <a:pt x="2019405" y="4876800"/>
                  <a:pt x="2098310" y="4876800"/>
                </a:cubicBezTo>
                <a:lnTo>
                  <a:pt x="4733925" y="4876800"/>
                </a:lnTo>
                <a:cubicBezTo>
                  <a:pt x="4812830" y="4876800"/>
                  <a:pt x="4876800" y="4812830"/>
                  <a:pt x="4876800" y="4733925"/>
                </a:cubicBezTo>
                <a:lnTo>
                  <a:pt x="4876800" y="2104482"/>
                </a:lnTo>
                <a:cubicBezTo>
                  <a:pt x="4876800" y="2025577"/>
                  <a:pt x="4812830" y="1961607"/>
                  <a:pt x="4733925" y="1961607"/>
                </a:cubicBezTo>
                <a:close/>
                <a:moveTo>
                  <a:pt x="285750" y="285750"/>
                </a:moveTo>
                <a:lnTo>
                  <a:pt x="2635606" y="285750"/>
                </a:lnTo>
                <a:lnTo>
                  <a:pt x="2635606" y="1324070"/>
                </a:lnTo>
                <a:lnTo>
                  <a:pt x="2359914" y="1324070"/>
                </a:lnTo>
                <a:cubicBezTo>
                  <a:pt x="2319576" y="1144324"/>
                  <a:pt x="2225916" y="980294"/>
                  <a:pt x="2088718" y="852716"/>
                </a:cubicBezTo>
                <a:cubicBezTo>
                  <a:pt x="1917649" y="693649"/>
                  <a:pt x="1694612" y="606047"/>
                  <a:pt x="1460668" y="606047"/>
                </a:cubicBezTo>
                <a:cubicBezTo>
                  <a:pt x="1226725" y="606047"/>
                  <a:pt x="1003687" y="693649"/>
                  <a:pt x="832628" y="852716"/>
                </a:cubicBezTo>
                <a:cubicBezTo>
                  <a:pt x="695430" y="980294"/>
                  <a:pt x="601770" y="1144324"/>
                  <a:pt x="561432" y="1324070"/>
                </a:cubicBezTo>
                <a:lnTo>
                  <a:pt x="285750" y="1324070"/>
                </a:lnTo>
                <a:close/>
                <a:moveTo>
                  <a:pt x="2063458" y="1324070"/>
                </a:moveTo>
                <a:lnTo>
                  <a:pt x="857898" y="1324070"/>
                </a:lnTo>
                <a:cubicBezTo>
                  <a:pt x="943261" y="1072363"/>
                  <a:pt x="1183653" y="891797"/>
                  <a:pt x="1460678" y="891797"/>
                </a:cubicBezTo>
                <a:cubicBezTo>
                  <a:pt x="1737703" y="891797"/>
                  <a:pt x="1978095" y="1072363"/>
                  <a:pt x="2063458" y="1324070"/>
                </a:cubicBezTo>
                <a:close/>
                <a:moveTo>
                  <a:pt x="285750" y="2629443"/>
                </a:moveTo>
                <a:lnTo>
                  <a:pt x="285750" y="1609820"/>
                </a:lnTo>
                <a:lnTo>
                  <a:pt x="2635606" y="1609820"/>
                </a:lnTo>
                <a:lnTo>
                  <a:pt x="2635606" y="1961617"/>
                </a:lnTo>
                <a:lnTo>
                  <a:pt x="2098310" y="1961617"/>
                </a:lnTo>
                <a:cubicBezTo>
                  <a:pt x="2019405" y="1961617"/>
                  <a:pt x="1955435" y="2025587"/>
                  <a:pt x="1955435" y="2104492"/>
                </a:cubicBezTo>
                <a:lnTo>
                  <a:pt x="1955435" y="2629443"/>
                </a:lnTo>
                <a:close/>
                <a:moveTo>
                  <a:pt x="4591050" y="4591050"/>
                </a:moveTo>
                <a:lnTo>
                  <a:pt x="2241185" y="4591050"/>
                </a:lnTo>
                <a:lnTo>
                  <a:pt x="2241185" y="4208964"/>
                </a:lnTo>
                <a:lnTo>
                  <a:pt x="4591050" y="4208964"/>
                </a:lnTo>
                <a:close/>
                <a:moveTo>
                  <a:pt x="4591050" y="3923214"/>
                </a:moveTo>
                <a:lnTo>
                  <a:pt x="2241185" y="3923214"/>
                </a:lnTo>
                <a:lnTo>
                  <a:pt x="2241185" y="3466452"/>
                </a:lnTo>
                <a:lnTo>
                  <a:pt x="2800541" y="2908402"/>
                </a:lnTo>
                <a:lnTo>
                  <a:pt x="3316624" y="3423266"/>
                </a:lnTo>
                <a:lnTo>
                  <a:pt x="3315681" y="3424200"/>
                </a:lnTo>
                <a:cubicBezTo>
                  <a:pt x="3259817" y="3479930"/>
                  <a:pt x="3259712" y="3570399"/>
                  <a:pt x="3315443" y="3626253"/>
                </a:cubicBezTo>
                <a:cubicBezTo>
                  <a:pt x="3371183" y="3682118"/>
                  <a:pt x="3461633" y="3682222"/>
                  <a:pt x="3517497" y="3626492"/>
                </a:cubicBezTo>
                <a:lnTo>
                  <a:pt x="4052707" y="3092539"/>
                </a:lnTo>
                <a:lnTo>
                  <a:pt x="4591050" y="3629625"/>
                </a:lnTo>
                <a:close/>
                <a:moveTo>
                  <a:pt x="4591050" y="3225994"/>
                </a:moveTo>
                <a:lnTo>
                  <a:pt x="4153615" y="2789587"/>
                </a:lnTo>
                <a:cubicBezTo>
                  <a:pt x="4097855" y="2733951"/>
                  <a:pt x="4007558" y="2733951"/>
                  <a:pt x="3951799" y="2789587"/>
                </a:cubicBezTo>
                <a:lnTo>
                  <a:pt x="3518907" y="3221460"/>
                </a:lnTo>
                <a:lnTo>
                  <a:pt x="2901439" y="2605440"/>
                </a:lnTo>
                <a:cubicBezTo>
                  <a:pt x="2845680" y="2549805"/>
                  <a:pt x="2755383" y="2549805"/>
                  <a:pt x="2699623" y="2605440"/>
                </a:cubicBezTo>
                <a:lnTo>
                  <a:pt x="2241176" y="3062811"/>
                </a:lnTo>
                <a:lnTo>
                  <a:pt x="2241176" y="2247357"/>
                </a:lnTo>
                <a:lnTo>
                  <a:pt x="4591050" y="224735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descr="Une image contenant Visage humain, sourire, personne, Heureux&#10;&#10;Description générée automatiquement" id="596" name="Google Shape;596;p5"/>
          <p:cNvPicPr preferRelativeResize="0"/>
          <p:nvPr/>
        </p:nvPicPr>
        <p:blipFill rotWithShape="1">
          <a:blip r:embed="rId3">
            <a:alphaModFix/>
          </a:blip>
          <a:srcRect b="0" l="0" r="0" t="0"/>
          <a:stretch/>
        </p:blipFill>
        <p:spPr>
          <a:xfrm>
            <a:off x="2545182" y="-1195226"/>
            <a:ext cx="5965779" cy="5965779"/>
          </a:xfrm>
          <a:prstGeom prst="rect">
            <a:avLst/>
          </a:prstGeom>
          <a:noFill/>
          <a:ln>
            <a:noFill/>
          </a:ln>
        </p:spPr>
      </p:pic>
      <p:sp>
        <p:nvSpPr>
          <p:cNvPr id="597" name="Google Shape;597;p5"/>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000"/>
              <a:buNone/>
            </a:pPr>
            <a:r>
              <a:rPr b="1" lang="en-GB" sz="1300">
                <a:solidFill>
                  <a:srgbClr val="FFFFFF"/>
                </a:solidFill>
                <a:latin typeface="Verdana"/>
                <a:ea typeface="Verdana"/>
                <a:cs typeface="Verdana"/>
                <a:sym typeface="Verdana"/>
              </a:rPr>
              <a:t>ecohealthforyouth.com</a:t>
            </a:r>
            <a:endParaRPr b="0" sz="1300"/>
          </a:p>
        </p:txBody>
      </p:sp>
      <p:sp>
        <p:nvSpPr>
          <p:cNvPr id="598" name="Google Shape;598;p5"/>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GB">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b="1" sz="2000">
              <a:solidFill>
                <a:srgbClr val="69ADAD"/>
              </a:solidFill>
              <a:latin typeface="Calibri"/>
              <a:ea typeface="Calibri"/>
              <a:cs typeface="Calibri"/>
              <a:sym typeface="Calibri"/>
            </a:endParaRPr>
          </a:p>
        </p:txBody>
      </p:sp>
      <p:sp>
        <p:nvSpPr>
          <p:cNvPr id="599" name="Google Shape;599;p5"/>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GB"/>
              <a:t>Ben fatto!</a:t>
            </a:r>
            <a:endParaRPr/>
          </a:p>
        </p:txBody>
      </p:sp>
      <p:sp>
        <p:nvSpPr>
          <p:cNvPr id="600" name="Google Shape;600;p5"/>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GB" sz="1600" u="none" cap="none" strike="noStrike">
                <a:solidFill>
                  <a:srgbClr val="69ADAD"/>
                </a:solidFill>
                <a:latin typeface="Calibri"/>
                <a:ea typeface="Calibri"/>
                <a:cs typeface="Calibri"/>
                <a:sym typeface="Calibri"/>
              </a:rPr>
              <a:t>Non dimenticate di collegarvi con noi su...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267"/>
              </a:spcBef>
              <a:spcAft>
                <a:spcPts val="0"/>
              </a:spcAft>
              <a:buClr>
                <a:srgbClr val="011E3B"/>
              </a:buClr>
              <a:buSzPts val="1600"/>
              <a:buFont typeface="Arial"/>
              <a:buNone/>
            </a:pPr>
            <a:r>
              <a:t/>
            </a:r>
            <a:endParaRPr b="1" i="0" sz="1600" u="none" cap="none" strike="noStrike">
              <a:solidFill>
                <a:srgbClr val="69ADAD"/>
              </a:solidFill>
              <a:latin typeface="Calibri"/>
              <a:ea typeface="Calibri"/>
              <a:cs typeface="Calibri"/>
              <a:sym typeface="Calibri"/>
            </a:endParaRPr>
          </a:p>
        </p:txBody>
      </p:sp>
      <p:grpSp>
        <p:nvGrpSpPr>
          <p:cNvPr id="601" name="Google Shape;601;p5"/>
          <p:cNvGrpSpPr/>
          <p:nvPr/>
        </p:nvGrpSpPr>
        <p:grpSpPr>
          <a:xfrm>
            <a:off x="211349" y="3004895"/>
            <a:ext cx="4061117" cy="2475119"/>
            <a:chOff x="-4633037" y="5041382"/>
            <a:chExt cx="5608871" cy="3418425"/>
          </a:xfrm>
        </p:grpSpPr>
        <p:pic>
          <p:nvPicPr>
            <p:cNvPr id="602" name="Google Shape;602;p5"/>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603" name="Google Shape;603;p5"/>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sp>
        <p:nvSpPr>
          <p:cNvPr id="604" name="Google Shape;604;p5"/>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605" name="Google Shape;605;p5"/>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606" name="Google Shape;606;p5">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nvGrpSpPr>
          <p:cNvPr id="607" name="Google Shape;607;p5"/>
          <p:cNvGrpSpPr/>
          <p:nvPr/>
        </p:nvGrpSpPr>
        <p:grpSpPr>
          <a:xfrm>
            <a:off x="3413981" y="8756512"/>
            <a:ext cx="418035" cy="418528"/>
            <a:chOff x="3573007" y="5138832"/>
            <a:chExt cx="418035" cy="418528"/>
          </a:xfrm>
        </p:grpSpPr>
        <p:sp>
          <p:nvSpPr>
            <p:cNvPr id="608" name="Google Shape;608;p5"/>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09" name="Google Shape;609;p5"/>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10" name="Google Shape;610;p5">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11" name="Google Shape;611;p5"/>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612" name="Google Shape;612;p5"/>
          <p:cNvGrpSpPr/>
          <p:nvPr/>
        </p:nvGrpSpPr>
        <p:grpSpPr>
          <a:xfrm>
            <a:off x="4491892" y="8756512"/>
            <a:ext cx="418035" cy="418528"/>
            <a:chOff x="4650918" y="5138832"/>
            <a:chExt cx="418035" cy="418528"/>
          </a:xfrm>
        </p:grpSpPr>
        <p:sp>
          <p:nvSpPr>
            <p:cNvPr id="613" name="Google Shape;613;p5"/>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14" name="Google Shape;614;p5">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615" name="Google Shape;615;p5"/>
          <p:cNvGrpSpPr/>
          <p:nvPr/>
        </p:nvGrpSpPr>
        <p:grpSpPr>
          <a:xfrm>
            <a:off x="2336165" y="8756512"/>
            <a:ext cx="418035" cy="418528"/>
            <a:chOff x="2336165" y="8717208"/>
            <a:chExt cx="418035" cy="418528"/>
          </a:xfrm>
        </p:grpSpPr>
        <p:sp>
          <p:nvSpPr>
            <p:cNvPr id="616" name="Google Shape;616;p5"/>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17" name="Google Shape;617;p5"/>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18" name="Google Shape;618;p5"/>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19" name="Google Shape;619;p5"/>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0" name="Google Shape;620;p5"/>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1" name="Google Shape;621;p5"/>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2" name="Google Shape;622;p5"/>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3" name="Google Shape;623;p5"/>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4" name="Google Shape;624;p5"/>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5" name="Google Shape;625;p5"/>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6" name="Google Shape;626;p5">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7" name="Google Shape;627;p5"/>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8" name="Google Shape;628;p5"/>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9" name="Google Shape;629;p5"/>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0" name="Google Shape;630;p5"/>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1" name="Google Shape;631;p5"/>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2" name="Google Shape;632;p5"/>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633" name="Google Shape;633;p5">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4" name="Google Shape;634;p5"/>
          <p:cNvSpPr txBox="1"/>
          <p:nvPr/>
        </p:nvSpPr>
        <p:spPr>
          <a:xfrm>
            <a:off x="1910232" y="7735270"/>
            <a:ext cx="542458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GB" sz="2000" u="none" cap="none" strike="noStrike">
                <a:solidFill>
                  <a:srgbClr val="4B4B4B"/>
                </a:solidFill>
                <a:latin typeface="Calibri"/>
                <a:ea typeface="Calibri"/>
                <a:cs typeface="Calibri"/>
                <a:sym typeface="Calibri"/>
              </a:rPr>
              <a:t>Consulta </a:t>
            </a:r>
            <a:r>
              <a:rPr b="1" i="0" lang="en-GB" sz="2000" u="sng" cap="none" strike="noStrike">
                <a:solidFill>
                  <a:srgbClr val="69ADAD"/>
                </a:solidFill>
                <a:latin typeface="Calibri"/>
                <a:ea typeface="Calibri"/>
                <a:cs typeface="Calibri"/>
                <a:sym typeface="Calibri"/>
                <a:hlinkClick r:id="rId12">
                  <a:extLst>
                    <a:ext uri="{A12FA001-AC4F-418D-AE19-62706E023703}">
                      <ahyp:hlinkClr val="tx"/>
                    </a:ext>
                  </a:extLst>
                </a:hlinkClick>
              </a:rPr>
              <a:t>i</a:t>
            </a:r>
            <a:r>
              <a:rPr b="1" i="0" lang="en-GB" sz="2000" u="none" cap="none" strike="noStrike">
                <a:solidFill>
                  <a:srgbClr val="4B4B4B"/>
                </a:solidFill>
                <a:latin typeface="Calibri"/>
                <a:ea typeface="Calibri"/>
                <a:cs typeface="Calibri"/>
                <a:sym typeface="Calibri"/>
              </a:rPr>
              <a:t> nostri strumenti per la comunità e l'economia locale</a:t>
            </a:r>
            <a:endParaRPr b="1" i="0" sz="2000" u="none" cap="none" strike="noStrike">
              <a:solidFill>
                <a:srgbClr val="69ADAD"/>
              </a:solidFill>
              <a:latin typeface="Calibri"/>
              <a:ea typeface="Calibri"/>
              <a:cs typeface="Calibri"/>
              <a:sym typeface="Calibri"/>
            </a:endParaRPr>
          </a:p>
        </p:txBody>
      </p:sp>
      <p:grpSp>
        <p:nvGrpSpPr>
          <p:cNvPr id="635" name="Google Shape;635;p5"/>
          <p:cNvGrpSpPr/>
          <p:nvPr/>
        </p:nvGrpSpPr>
        <p:grpSpPr>
          <a:xfrm>
            <a:off x="1497063" y="7750818"/>
            <a:ext cx="385691" cy="375629"/>
            <a:chOff x="3992806" y="8777240"/>
            <a:chExt cx="385691" cy="375629"/>
          </a:xfrm>
        </p:grpSpPr>
        <p:sp>
          <p:nvSpPr>
            <p:cNvPr id="636" name="Google Shape;636;p5"/>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7" name="Google Shape;637;p5"/>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