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680700" cx="7556500"/>
  <p:notesSz cx="7556500" cy="106807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juIAUCY2x2wglsnzXSxg50wt4O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8D91EC-4532-46F6-A5C5-7DFB3938DF56}">
  <a:tblStyle styleId="{BA8D91EC-4532-46F6-A5C5-7DFB3938DF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9" Type="http://schemas.openxmlformats.org/officeDocument/2006/relationships/image" Target="../media/image10.png"/><Relationship Id="rId5" Type="http://schemas.openxmlformats.org/officeDocument/2006/relationships/image" Target="../media/image17.jp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9928" y="0"/>
            <a:ext cx="5466570" cy="53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0"/>
          <p:cNvSpPr/>
          <p:nvPr/>
        </p:nvSpPr>
        <p:spPr>
          <a:xfrm>
            <a:off x="0" y="1530175"/>
            <a:ext cx="4301490" cy="447040"/>
          </a:xfrm>
          <a:custGeom>
            <a:rect b="b" l="l" r="r" t="t"/>
            <a:pathLst>
              <a:path extrusionOk="0" h="447039" w="4301490">
                <a:moveTo>
                  <a:pt x="4301064" y="446486"/>
                </a:moveTo>
                <a:lnTo>
                  <a:pt x="0" y="446486"/>
                </a:lnTo>
                <a:lnTo>
                  <a:pt x="0" y="0"/>
                </a:lnTo>
                <a:lnTo>
                  <a:pt x="4301064" y="0"/>
                </a:lnTo>
                <a:lnTo>
                  <a:pt x="4301064" y="446486"/>
                </a:lnTo>
                <a:close/>
              </a:path>
            </a:pathLst>
          </a:cu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121" y="0"/>
            <a:ext cx="4773378" cy="45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48" y="3004895"/>
            <a:ext cx="4061116" cy="247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989" y="3220230"/>
            <a:ext cx="2882953" cy="1826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0"/>
          <p:cNvSpPr/>
          <p:nvPr/>
        </p:nvSpPr>
        <p:spPr>
          <a:xfrm>
            <a:off x="822543" y="3220229"/>
            <a:ext cx="2883535" cy="350520"/>
          </a:xfrm>
          <a:custGeom>
            <a:rect b="b" l="l" r="r" t="t"/>
            <a:pathLst>
              <a:path extrusionOk="0" h="350520" w="2883535">
                <a:moveTo>
                  <a:pt x="2882954" y="349963"/>
                </a:moveTo>
                <a:lnTo>
                  <a:pt x="0" y="349963"/>
                </a:lnTo>
                <a:lnTo>
                  <a:pt x="0" y="0"/>
                </a:lnTo>
                <a:lnTo>
                  <a:pt x="2882954" y="0"/>
                </a:lnTo>
                <a:lnTo>
                  <a:pt x="2882954" y="349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390" y="3245099"/>
            <a:ext cx="940401" cy="2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1960" y="8915981"/>
            <a:ext cx="106172" cy="2226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0"/>
          <p:cNvSpPr/>
          <p:nvPr/>
        </p:nvSpPr>
        <p:spPr>
          <a:xfrm>
            <a:off x="2336152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1680" y="134874"/>
                </a:moveTo>
                <a:lnTo>
                  <a:pt x="280885" y="123875"/>
                </a:lnTo>
                <a:lnTo>
                  <a:pt x="268681" y="114465"/>
                </a:lnTo>
                <a:lnTo>
                  <a:pt x="255244" y="106794"/>
                </a:lnTo>
                <a:lnTo>
                  <a:pt x="240690" y="101053"/>
                </a:lnTo>
                <a:lnTo>
                  <a:pt x="240792" y="101244"/>
                </a:lnTo>
                <a:lnTo>
                  <a:pt x="246583" y="109829"/>
                </a:lnTo>
                <a:lnTo>
                  <a:pt x="251790" y="119773"/>
                </a:lnTo>
                <a:lnTo>
                  <a:pt x="256374" y="130924"/>
                </a:lnTo>
                <a:lnTo>
                  <a:pt x="260286" y="143154"/>
                </a:lnTo>
                <a:lnTo>
                  <a:pt x="268833" y="141439"/>
                </a:lnTo>
                <a:lnTo>
                  <a:pt x="276910" y="139471"/>
                </a:lnTo>
                <a:lnTo>
                  <a:pt x="284530" y="137274"/>
                </a:lnTo>
                <a:lnTo>
                  <a:pt x="291680" y="134874"/>
                </a:lnTo>
                <a:close/>
              </a:path>
              <a:path extrusionOk="0" h="419100" w="418464">
                <a:moveTo>
                  <a:pt x="318414" y="211924"/>
                </a:moveTo>
                <a:lnTo>
                  <a:pt x="268655" y="211924"/>
                </a:lnTo>
                <a:lnTo>
                  <a:pt x="268465" y="218478"/>
                </a:lnTo>
                <a:lnTo>
                  <a:pt x="268122" y="224980"/>
                </a:lnTo>
                <a:lnTo>
                  <a:pt x="262864" y="261556"/>
                </a:lnTo>
                <a:lnTo>
                  <a:pt x="268655" y="262597"/>
                </a:lnTo>
                <a:lnTo>
                  <a:pt x="298437" y="271272"/>
                </a:lnTo>
                <a:lnTo>
                  <a:pt x="306451" y="257937"/>
                </a:lnTo>
                <a:lnTo>
                  <a:pt x="312534" y="243484"/>
                </a:lnTo>
                <a:lnTo>
                  <a:pt x="316572" y="228092"/>
                </a:lnTo>
                <a:lnTo>
                  <a:pt x="318414" y="211924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08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63" y="45974"/>
                </a:lnTo>
                <a:lnTo>
                  <a:pt x="336880" y="44145"/>
                </a:lnTo>
                <a:lnTo>
                  <a:pt x="336880" y="207454"/>
                </a:lnTo>
                <a:lnTo>
                  <a:pt x="326656" y="257975"/>
                </a:lnTo>
                <a:lnTo>
                  <a:pt x="298818" y="299275"/>
                </a:lnTo>
                <a:lnTo>
                  <a:pt x="257568" y="327139"/>
                </a:lnTo>
                <a:lnTo>
                  <a:pt x="207111" y="337375"/>
                </a:lnTo>
                <a:lnTo>
                  <a:pt x="156654" y="327139"/>
                </a:lnTo>
                <a:lnTo>
                  <a:pt x="115392" y="299275"/>
                </a:lnTo>
                <a:lnTo>
                  <a:pt x="87553" y="257975"/>
                </a:lnTo>
                <a:lnTo>
                  <a:pt x="77343" y="207454"/>
                </a:lnTo>
                <a:lnTo>
                  <a:pt x="87553" y="156933"/>
                </a:lnTo>
                <a:lnTo>
                  <a:pt x="115392" y="115633"/>
                </a:lnTo>
                <a:lnTo>
                  <a:pt x="156654" y="87757"/>
                </a:lnTo>
                <a:lnTo>
                  <a:pt x="207111" y="77533"/>
                </a:lnTo>
                <a:lnTo>
                  <a:pt x="257568" y="87757"/>
                </a:lnTo>
                <a:lnTo>
                  <a:pt x="298818" y="115633"/>
                </a:lnTo>
                <a:lnTo>
                  <a:pt x="326656" y="156933"/>
                </a:lnTo>
                <a:lnTo>
                  <a:pt x="336880" y="207454"/>
                </a:lnTo>
                <a:lnTo>
                  <a:pt x="336880" y="44145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61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21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11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63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08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8511" y="8916073"/>
            <a:ext cx="106077" cy="22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/>
          <p:nvPr/>
        </p:nvSpPr>
        <p:spPr>
          <a:xfrm>
            <a:off x="2875114" y="8819870"/>
            <a:ext cx="379095" cy="419100"/>
          </a:xfrm>
          <a:custGeom>
            <a:rect b="b" l="l" r="r" t="t"/>
            <a:pathLst>
              <a:path extrusionOk="0" h="419100" w="37909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72105" y="78395"/>
                </a:lnTo>
                <a:lnTo>
                  <a:pt x="378504" y="88469"/>
                </a:lnTo>
                <a:lnTo>
                  <a:pt x="249078" y="88469"/>
                </a:lnTo>
                <a:lnTo>
                  <a:pt x="229579" y="88939"/>
                </a:lnTo>
                <a:lnTo>
                  <a:pt x="189420" y="116159"/>
                </a:lnTo>
                <a:lnTo>
                  <a:pt x="183519" y="176877"/>
                </a:lnTo>
                <a:lnTo>
                  <a:pt x="146320" y="176877"/>
                </a:lnTo>
                <a:lnTo>
                  <a:pt x="146320" y="219551"/>
                </a:lnTo>
                <a:lnTo>
                  <a:pt x="183615" y="219551"/>
                </a:lnTo>
                <a:lnTo>
                  <a:pt x="183615" y="330231"/>
                </a:lnTo>
                <a:lnTo>
                  <a:pt x="378421" y="330231"/>
                </a:lnTo>
                <a:lnTo>
                  <a:pt x="372135" y="340132"/>
                </a:lnTo>
                <a:lnTo>
                  <a:pt x="339771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2873" y="8908339"/>
            <a:ext cx="190275" cy="2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030" y="8986748"/>
            <a:ext cx="161827" cy="1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/>
          <p:nvPr/>
        </p:nvSpPr>
        <p:spPr>
          <a:xfrm>
            <a:off x="3413963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0258" y="132295"/>
                </a:moveTo>
                <a:lnTo>
                  <a:pt x="285597" y="127533"/>
                </a:lnTo>
                <a:lnTo>
                  <a:pt x="256870" y="127533"/>
                </a:lnTo>
                <a:lnTo>
                  <a:pt x="252107" y="132295"/>
                </a:lnTo>
                <a:lnTo>
                  <a:pt x="252107" y="160972"/>
                </a:lnTo>
                <a:lnTo>
                  <a:pt x="256870" y="165735"/>
                </a:lnTo>
                <a:lnTo>
                  <a:pt x="285508" y="165735"/>
                </a:lnTo>
                <a:lnTo>
                  <a:pt x="290258" y="160972"/>
                </a:lnTo>
                <a:lnTo>
                  <a:pt x="290258" y="132295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21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75" y="45974"/>
                </a:lnTo>
                <a:lnTo>
                  <a:pt x="314236" y="29730"/>
                </a:lnTo>
                <a:lnTo>
                  <a:pt x="314236" y="126580"/>
                </a:lnTo>
                <a:lnTo>
                  <a:pt x="314236" y="291934"/>
                </a:lnTo>
                <a:lnTo>
                  <a:pt x="312458" y="300748"/>
                </a:lnTo>
                <a:lnTo>
                  <a:pt x="307594" y="307949"/>
                </a:lnTo>
                <a:lnTo>
                  <a:pt x="300393" y="312813"/>
                </a:lnTo>
                <a:lnTo>
                  <a:pt x="291592" y="314604"/>
                </a:lnTo>
                <a:lnTo>
                  <a:pt x="126339" y="314604"/>
                </a:lnTo>
                <a:lnTo>
                  <a:pt x="103695" y="291934"/>
                </a:lnTo>
                <a:lnTo>
                  <a:pt x="103695" y="126580"/>
                </a:lnTo>
                <a:lnTo>
                  <a:pt x="105473" y="117779"/>
                </a:lnTo>
                <a:lnTo>
                  <a:pt x="110312" y="110566"/>
                </a:lnTo>
                <a:lnTo>
                  <a:pt x="117500" y="105702"/>
                </a:lnTo>
                <a:lnTo>
                  <a:pt x="126339" y="103911"/>
                </a:lnTo>
                <a:lnTo>
                  <a:pt x="291592" y="103911"/>
                </a:lnTo>
                <a:lnTo>
                  <a:pt x="300393" y="105702"/>
                </a:lnTo>
                <a:lnTo>
                  <a:pt x="307594" y="110566"/>
                </a:lnTo>
                <a:lnTo>
                  <a:pt x="312458" y="117779"/>
                </a:lnTo>
                <a:lnTo>
                  <a:pt x="314236" y="126580"/>
                </a:lnTo>
                <a:lnTo>
                  <a:pt x="314236" y="29730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74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34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24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75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21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0"/>
          <p:cNvSpPr/>
          <p:nvPr/>
        </p:nvSpPr>
        <p:spPr>
          <a:xfrm>
            <a:off x="3952938" y="8819870"/>
            <a:ext cx="358775" cy="419100"/>
          </a:xfrm>
          <a:custGeom>
            <a:rect b="b" l="l" r="r" t="t"/>
            <a:pathLst>
              <a:path extrusionOk="0" h="419100" w="35877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58592" y="64865"/>
                </a:lnTo>
                <a:lnTo>
                  <a:pt x="216817" y="64865"/>
                </a:lnTo>
                <a:lnTo>
                  <a:pt x="216817" y="170878"/>
                </a:lnTo>
                <a:lnTo>
                  <a:pt x="174766" y="170878"/>
                </a:lnTo>
                <a:lnTo>
                  <a:pt x="138931" y="178058"/>
                </a:lnTo>
                <a:lnTo>
                  <a:pt x="109622" y="197667"/>
                </a:lnTo>
                <a:lnTo>
                  <a:pt x="89839" y="226814"/>
                </a:lnTo>
                <a:lnTo>
                  <a:pt x="82580" y="262603"/>
                </a:lnTo>
                <a:lnTo>
                  <a:pt x="85320" y="284415"/>
                </a:lnTo>
                <a:lnTo>
                  <a:pt x="85391" y="284976"/>
                </a:lnTo>
                <a:lnTo>
                  <a:pt x="105817" y="323148"/>
                </a:lnTo>
                <a:lnTo>
                  <a:pt x="146773" y="349270"/>
                </a:lnTo>
                <a:lnTo>
                  <a:pt x="174766" y="353663"/>
                </a:lnTo>
                <a:lnTo>
                  <a:pt x="358626" y="353663"/>
                </a:lnTo>
                <a:lnTo>
                  <a:pt x="339773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5083" y="8884735"/>
            <a:ext cx="285889" cy="2887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/>
          <p:nvPr/>
        </p:nvSpPr>
        <p:spPr>
          <a:xfrm>
            <a:off x="4491888" y="8819895"/>
            <a:ext cx="418465" cy="419100"/>
          </a:xfrm>
          <a:custGeom>
            <a:rect b="b" l="l" r="r" t="t"/>
            <a:pathLst>
              <a:path extrusionOk="0" h="419100" w="418464">
                <a:moveTo>
                  <a:pt x="255054" y="209169"/>
                </a:moveTo>
                <a:lnTo>
                  <a:pt x="183032" y="162102"/>
                </a:lnTo>
                <a:lnTo>
                  <a:pt x="183032" y="256209"/>
                </a:lnTo>
                <a:lnTo>
                  <a:pt x="255054" y="209169"/>
                </a:lnTo>
                <a:close/>
              </a:path>
              <a:path extrusionOk="0" h="419100" w="418464">
                <a:moveTo>
                  <a:pt x="418007" y="209169"/>
                </a:moveTo>
                <a:lnTo>
                  <a:pt x="412496" y="161239"/>
                </a:lnTo>
                <a:lnTo>
                  <a:pt x="396773" y="117195"/>
                </a:lnTo>
                <a:lnTo>
                  <a:pt x="372084" y="78333"/>
                </a:lnTo>
                <a:lnTo>
                  <a:pt x="339712" y="45935"/>
                </a:lnTo>
                <a:lnTo>
                  <a:pt x="336778" y="44081"/>
                </a:lnTo>
                <a:lnTo>
                  <a:pt x="336778" y="209169"/>
                </a:lnTo>
                <a:lnTo>
                  <a:pt x="335229" y="241871"/>
                </a:lnTo>
                <a:lnTo>
                  <a:pt x="324573" y="282371"/>
                </a:lnTo>
                <a:lnTo>
                  <a:pt x="259524" y="298018"/>
                </a:lnTo>
                <a:lnTo>
                  <a:pt x="158483" y="298018"/>
                </a:lnTo>
                <a:lnTo>
                  <a:pt x="123024" y="296329"/>
                </a:lnTo>
                <a:lnTo>
                  <a:pt x="87033" y="265988"/>
                </a:lnTo>
                <a:lnTo>
                  <a:pt x="81229" y="209169"/>
                </a:lnTo>
                <a:lnTo>
                  <a:pt x="81356" y="203009"/>
                </a:lnTo>
                <a:lnTo>
                  <a:pt x="85610" y="156387"/>
                </a:lnTo>
                <a:lnTo>
                  <a:pt x="106654" y="123672"/>
                </a:lnTo>
                <a:lnTo>
                  <a:pt x="154254" y="120650"/>
                </a:lnTo>
                <a:lnTo>
                  <a:pt x="209003" y="120396"/>
                </a:lnTo>
                <a:lnTo>
                  <a:pt x="263334" y="120650"/>
                </a:lnTo>
                <a:lnTo>
                  <a:pt x="294462" y="121666"/>
                </a:lnTo>
                <a:lnTo>
                  <a:pt x="295300" y="121666"/>
                </a:lnTo>
                <a:lnTo>
                  <a:pt x="311035" y="123672"/>
                </a:lnTo>
                <a:lnTo>
                  <a:pt x="311264" y="123672"/>
                </a:lnTo>
                <a:lnTo>
                  <a:pt x="317931" y="126949"/>
                </a:lnTo>
                <a:lnTo>
                  <a:pt x="334721" y="170942"/>
                </a:lnTo>
                <a:lnTo>
                  <a:pt x="336778" y="209169"/>
                </a:lnTo>
                <a:lnTo>
                  <a:pt x="336778" y="44081"/>
                </a:lnTo>
                <a:lnTo>
                  <a:pt x="300913" y="21247"/>
                </a:lnTo>
                <a:lnTo>
                  <a:pt x="256921" y="5511"/>
                </a:lnTo>
                <a:lnTo>
                  <a:pt x="209003" y="0"/>
                </a:lnTo>
                <a:lnTo>
                  <a:pt x="161099" y="5511"/>
                </a:lnTo>
                <a:lnTo>
                  <a:pt x="117106" y="21247"/>
                </a:lnTo>
                <a:lnTo>
                  <a:pt x="78295" y="45935"/>
                </a:lnTo>
                <a:lnTo>
                  <a:pt x="45923" y="78333"/>
                </a:lnTo>
                <a:lnTo>
                  <a:pt x="21247" y="117195"/>
                </a:lnTo>
                <a:lnTo>
                  <a:pt x="5511" y="161239"/>
                </a:lnTo>
                <a:lnTo>
                  <a:pt x="0" y="209169"/>
                </a:lnTo>
                <a:lnTo>
                  <a:pt x="5511" y="257213"/>
                </a:lnTo>
                <a:lnTo>
                  <a:pt x="21234" y="301256"/>
                </a:lnTo>
                <a:lnTo>
                  <a:pt x="45910" y="340118"/>
                </a:lnTo>
                <a:lnTo>
                  <a:pt x="78282" y="372529"/>
                </a:lnTo>
                <a:lnTo>
                  <a:pt x="117094" y="397230"/>
                </a:lnTo>
                <a:lnTo>
                  <a:pt x="161086" y="412978"/>
                </a:lnTo>
                <a:lnTo>
                  <a:pt x="209003" y="418515"/>
                </a:lnTo>
                <a:lnTo>
                  <a:pt x="256933" y="412978"/>
                </a:lnTo>
                <a:lnTo>
                  <a:pt x="300939" y="397230"/>
                </a:lnTo>
                <a:lnTo>
                  <a:pt x="339750" y="372529"/>
                </a:lnTo>
                <a:lnTo>
                  <a:pt x="372110" y="340118"/>
                </a:lnTo>
                <a:lnTo>
                  <a:pt x="396786" y="301256"/>
                </a:lnTo>
                <a:lnTo>
                  <a:pt x="412496" y="257213"/>
                </a:lnTo>
                <a:lnTo>
                  <a:pt x="418007" y="209169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7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hyperlink" Target="http://www.ecohealthforyouth.com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18.jp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7.jpg"/><Relationship Id="rId6" Type="http://schemas.openxmlformats.org/officeDocument/2006/relationships/hyperlink" Target="http://www.ecohealthforyouth.com/" TargetMode="External"/><Relationship Id="rId7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Relationship Id="rId5" Type="http://schemas.openxmlformats.org/officeDocument/2006/relationships/image" Target="../media/image37.jp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hyperlink" Target="https://en.actionbound.com/" TargetMode="External"/><Relationship Id="rId9" Type="http://schemas.openxmlformats.org/officeDocument/2006/relationships/hyperlink" Target="https://www.zoom.com/" TargetMode="External"/><Relationship Id="rId14" Type="http://schemas.openxmlformats.org/officeDocument/2006/relationships/image" Target="../media/image5.png"/><Relationship Id="rId5" Type="http://schemas.openxmlformats.org/officeDocument/2006/relationships/hyperlink" Target="https://learning.linkedin.com/" TargetMode="External"/><Relationship Id="rId6" Type="http://schemas.openxmlformats.org/officeDocument/2006/relationships/hyperlink" Target="https://www.google.com/intl/en_ie/business" TargetMode="External"/><Relationship Id="rId7" Type="http://schemas.openxmlformats.org/officeDocument/2006/relationships/hyperlink" Target="http://www.airbnb.ie/" TargetMode="External"/><Relationship Id="rId8" Type="http://schemas.openxmlformats.org/officeDocument/2006/relationships/hyperlink" Target="https://www.patreon.com/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komoot.com/" TargetMode="External"/><Relationship Id="rId4" Type="http://schemas.openxmlformats.org/officeDocument/2006/relationships/hyperlink" Target="https://www.canva.com/en_gb/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s://www.google.com/maps/" TargetMode="External"/><Relationship Id="rId6" Type="http://schemas.openxmlformats.org/officeDocument/2006/relationships/hyperlink" Target="http://www.eventbrite.ie/" TargetMode="External"/><Relationship Id="rId7" Type="http://schemas.openxmlformats.org/officeDocument/2006/relationships/hyperlink" Target="https://www.meetup.com/" TargetMode="External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ecohealthforyouth.com/" TargetMode="External"/><Relationship Id="rId4" Type="http://schemas.openxmlformats.org/officeDocument/2006/relationships/hyperlink" Target="https://ecohealthforyouth.com/toolbox/assess-community-and-local-economy-impact/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0" y="0"/>
            <a:ext cx="7556906" cy="10680699"/>
            <a:chOff x="0" y="0"/>
            <a:chExt cx="7556906" cy="10680699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636164"/>
              <a:ext cx="6589957" cy="904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72130" y="10109220"/>
              <a:ext cx="1486118" cy="31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4922" y="9524445"/>
              <a:ext cx="1244047" cy="43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589" y="0"/>
              <a:ext cx="5920495" cy="254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629826"/>
              <a:ext cx="4786171" cy="5479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"/>
            <p:cNvSpPr/>
            <p:nvPr/>
          </p:nvSpPr>
          <p:spPr>
            <a:xfrm>
              <a:off x="4315866" y="2993807"/>
              <a:ext cx="3241040" cy="28575"/>
            </a:xfrm>
            <a:custGeom>
              <a:rect b="b" l="l" r="r" t="t"/>
              <a:pathLst>
                <a:path extrusionOk="0" h="28575" w="3241040">
                  <a:moveTo>
                    <a:pt x="3240633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240633" y="0"/>
                  </a:lnTo>
                  <a:lnTo>
                    <a:pt x="3240633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" name="Google Shape;67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4897545"/>
              <a:ext cx="3695858" cy="4087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"/>
          <p:cNvSpPr txBox="1"/>
          <p:nvPr/>
        </p:nvSpPr>
        <p:spPr>
          <a:xfrm>
            <a:off x="284530" y="2122716"/>
            <a:ext cx="6856730" cy="702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Ridurre al minimo l'impatto sulla comunità e sull'economia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locale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>
            <p:ph type="title"/>
          </p:nvPr>
        </p:nvSpPr>
        <p:spPr>
          <a:xfrm>
            <a:off x="4743856" y="3047466"/>
            <a:ext cx="23748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16824"/>
                </a:solidFill>
              </a:rPr>
              <a:t>Idee di ecoturismo</a:t>
            </a:r>
            <a:endParaRPr sz="2400"/>
          </a:p>
        </p:txBody>
      </p:sp>
      <p:sp>
        <p:nvSpPr>
          <p:cNvPr id="70" name="Google Shape;70;p1"/>
          <p:cNvSpPr txBox="1"/>
          <p:nvPr/>
        </p:nvSpPr>
        <p:spPr>
          <a:xfrm>
            <a:off x="4893309" y="3440023"/>
            <a:ext cx="2472690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Include strumenti digitali!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3113404" y="7260107"/>
            <a:ext cx="4442460" cy="255904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6080" rtl="0" algn="l">
              <a:lnSpc>
                <a:spcPct val="1151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474344" y="9800183"/>
            <a:ext cx="6165215" cy="800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2057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13665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2"/>
          <p:cNvGrpSpPr/>
          <p:nvPr/>
        </p:nvGrpSpPr>
        <p:grpSpPr>
          <a:xfrm>
            <a:off x="0" y="0"/>
            <a:ext cx="7556499" cy="9748949"/>
            <a:chOff x="0" y="0"/>
            <a:chExt cx="7556499" cy="9748949"/>
          </a:xfrm>
        </p:grpSpPr>
        <p:pic>
          <p:nvPicPr>
            <p:cNvPr id="78" name="Google Shape;7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2"/>
            <p:cNvSpPr/>
            <p:nvPr/>
          </p:nvSpPr>
          <p:spPr>
            <a:xfrm>
              <a:off x="0" y="3830749"/>
              <a:ext cx="5178425" cy="5918200"/>
            </a:xfrm>
            <a:custGeom>
              <a:rect b="b" l="l" r="r" t="t"/>
              <a:pathLst>
                <a:path extrusionOk="0" h="5918200" w="5178425">
                  <a:moveTo>
                    <a:pt x="2486483" y="12700"/>
                  </a:moveTo>
                  <a:lnTo>
                    <a:pt x="1888694" y="12700"/>
                  </a:lnTo>
                  <a:lnTo>
                    <a:pt x="1939921" y="0"/>
                  </a:lnTo>
                  <a:lnTo>
                    <a:pt x="2439176" y="0"/>
                  </a:lnTo>
                  <a:lnTo>
                    <a:pt x="2486483" y="12700"/>
                  </a:lnTo>
                  <a:close/>
                </a:path>
                <a:path extrusionOk="0" h="5918200" w="5178425">
                  <a:moveTo>
                    <a:pt x="2627096" y="25400"/>
                  </a:moveTo>
                  <a:lnTo>
                    <a:pt x="1787019" y="25400"/>
                  </a:lnTo>
                  <a:lnTo>
                    <a:pt x="1837726" y="12700"/>
                  </a:lnTo>
                  <a:lnTo>
                    <a:pt x="2580449" y="12700"/>
                  </a:lnTo>
                  <a:lnTo>
                    <a:pt x="2627096" y="25400"/>
                  </a:lnTo>
                  <a:close/>
                </a:path>
                <a:path extrusionOk="0" h="5918200" w="5178425">
                  <a:moveTo>
                    <a:pt x="2765624" y="50800"/>
                  </a:moveTo>
                  <a:lnTo>
                    <a:pt x="1636553" y="50800"/>
                  </a:lnTo>
                  <a:lnTo>
                    <a:pt x="1736584" y="25400"/>
                  </a:lnTo>
                  <a:lnTo>
                    <a:pt x="2673512" y="25400"/>
                  </a:lnTo>
                  <a:lnTo>
                    <a:pt x="2765624" y="50800"/>
                  </a:lnTo>
                  <a:close/>
                </a:path>
                <a:path extrusionOk="0" h="5918200" w="5178425">
                  <a:moveTo>
                    <a:pt x="2811310" y="5854700"/>
                  </a:moveTo>
                  <a:lnTo>
                    <a:pt x="1586972" y="5854700"/>
                  </a:lnTo>
                  <a:lnTo>
                    <a:pt x="1296054" y="5778500"/>
                  </a:lnTo>
                  <a:lnTo>
                    <a:pt x="1248729" y="5753100"/>
                  </a:lnTo>
                  <a:lnTo>
                    <a:pt x="1155144" y="5727700"/>
                  </a:lnTo>
                  <a:lnTo>
                    <a:pt x="1108898" y="5702300"/>
                  </a:lnTo>
                  <a:lnTo>
                    <a:pt x="1017534" y="5676900"/>
                  </a:lnTo>
                  <a:lnTo>
                    <a:pt x="927725" y="5626100"/>
                  </a:lnTo>
                  <a:lnTo>
                    <a:pt x="883422" y="5613400"/>
                  </a:lnTo>
                  <a:lnTo>
                    <a:pt x="839530" y="5588000"/>
                  </a:lnTo>
                  <a:lnTo>
                    <a:pt x="710392" y="5511800"/>
                  </a:lnTo>
                  <a:lnTo>
                    <a:pt x="585216" y="5435600"/>
                  </a:lnTo>
                  <a:lnTo>
                    <a:pt x="504068" y="5384800"/>
                  </a:lnTo>
                  <a:lnTo>
                    <a:pt x="424827" y="5334000"/>
                  </a:lnTo>
                  <a:lnTo>
                    <a:pt x="385941" y="5295900"/>
                  </a:lnTo>
                  <a:lnTo>
                    <a:pt x="309677" y="5245100"/>
                  </a:lnTo>
                  <a:lnTo>
                    <a:pt x="272312" y="5207000"/>
                  </a:lnTo>
                  <a:lnTo>
                    <a:pt x="235467" y="5181600"/>
                  </a:lnTo>
                  <a:lnTo>
                    <a:pt x="199154" y="5143500"/>
                  </a:lnTo>
                  <a:lnTo>
                    <a:pt x="163375" y="5118100"/>
                  </a:lnTo>
                  <a:lnTo>
                    <a:pt x="128141" y="5080000"/>
                  </a:lnTo>
                  <a:lnTo>
                    <a:pt x="93458" y="5041900"/>
                  </a:lnTo>
                  <a:lnTo>
                    <a:pt x="0" y="4940300"/>
                  </a:lnTo>
                  <a:lnTo>
                    <a:pt x="0" y="965200"/>
                  </a:lnTo>
                  <a:lnTo>
                    <a:pt x="93458" y="863600"/>
                  </a:lnTo>
                  <a:lnTo>
                    <a:pt x="128141" y="825500"/>
                  </a:lnTo>
                  <a:lnTo>
                    <a:pt x="163375" y="787400"/>
                  </a:lnTo>
                  <a:lnTo>
                    <a:pt x="199154" y="762000"/>
                  </a:lnTo>
                  <a:lnTo>
                    <a:pt x="235467" y="723900"/>
                  </a:lnTo>
                  <a:lnTo>
                    <a:pt x="272312" y="698500"/>
                  </a:lnTo>
                  <a:lnTo>
                    <a:pt x="309677" y="660400"/>
                  </a:lnTo>
                  <a:lnTo>
                    <a:pt x="385941" y="609600"/>
                  </a:lnTo>
                  <a:lnTo>
                    <a:pt x="424827" y="571500"/>
                  </a:lnTo>
                  <a:lnTo>
                    <a:pt x="464206" y="546100"/>
                  </a:lnTo>
                  <a:lnTo>
                    <a:pt x="544408" y="495300"/>
                  </a:lnTo>
                  <a:lnTo>
                    <a:pt x="626488" y="444500"/>
                  </a:lnTo>
                  <a:lnTo>
                    <a:pt x="753006" y="368300"/>
                  </a:lnTo>
                  <a:lnTo>
                    <a:pt x="883422" y="292100"/>
                  </a:lnTo>
                  <a:lnTo>
                    <a:pt x="927725" y="279400"/>
                  </a:lnTo>
                  <a:lnTo>
                    <a:pt x="972431" y="254000"/>
                  </a:lnTo>
                  <a:lnTo>
                    <a:pt x="1017534" y="241300"/>
                  </a:lnTo>
                  <a:lnTo>
                    <a:pt x="1063026" y="215900"/>
                  </a:lnTo>
                  <a:lnTo>
                    <a:pt x="1108898" y="203200"/>
                  </a:lnTo>
                  <a:lnTo>
                    <a:pt x="1155144" y="177800"/>
                  </a:lnTo>
                  <a:lnTo>
                    <a:pt x="1248729" y="152400"/>
                  </a:lnTo>
                  <a:lnTo>
                    <a:pt x="1296054" y="127000"/>
                  </a:lnTo>
                  <a:lnTo>
                    <a:pt x="1586972" y="50800"/>
                  </a:lnTo>
                  <a:lnTo>
                    <a:pt x="2811310" y="50800"/>
                  </a:lnTo>
                  <a:lnTo>
                    <a:pt x="3253204" y="177800"/>
                  </a:lnTo>
                  <a:lnTo>
                    <a:pt x="3295770" y="203200"/>
                  </a:lnTo>
                  <a:lnTo>
                    <a:pt x="3338019" y="215900"/>
                  </a:lnTo>
                  <a:lnTo>
                    <a:pt x="3379942" y="241300"/>
                  </a:lnTo>
                  <a:lnTo>
                    <a:pt x="3462794" y="266700"/>
                  </a:lnTo>
                  <a:lnTo>
                    <a:pt x="3544279" y="317500"/>
                  </a:lnTo>
                  <a:lnTo>
                    <a:pt x="3584495" y="330200"/>
                  </a:lnTo>
                  <a:lnTo>
                    <a:pt x="3663846" y="381000"/>
                  </a:lnTo>
                  <a:lnTo>
                    <a:pt x="3702968" y="393700"/>
                  </a:lnTo>
                  <a:lnTo>
                    <a:pt x="3780080" y="444500"/>
                  </a:lnTo>
                  <a:lnTo>
                    <a:pt x="3855641" y="495300"/>
                  </a:lnTo>
                  <a:lnTo>
                    <a:pt x="3929603" y="546100"/>
                  </a:lnTo>
                  <a:lnTo>
                    <a:pt x="4001925" y="596900"/>
                  </a:lnTo>
                  <a:lnTo>
                    <a:pt x="4072556" y="647700"/>
                  </a:lnTo>
                  <a:lnTo>
                    <a:pt x="4107224" y="685800"/>
                  </a:lnTo>
                  <a:lnTo>
                    <a:pt x="4175235" y="736600"/>
                  </a:lnTo>
                  <a:lnTo>
                    <a:pt x="4208565" y="762000"/>
                  </a:lnTo>
                  <a:lnTo>
                    <a:pt x="4241439" y="800100"/>
                  </a:lnTo>
                  <a:lnTo>
                    <a:pt x="4273851" y="825500"/>
                  </a:lnTo>
                  <a:lnTo>
                    <a:pt x="4305794" y="863600"/>
                  </a:lnTo>
                  <a:lnTo>
                    <a:pt x="4337263" y="889000"/>
                  </a:lnTo>
                  <a:lnTo>
                    <a:pt x="4368251" y="927100"/>
                  </a:lnTo>
                  <a:lnTo>
                    <a:pt x="4398755" y="952500"/>
                  </a:lnTo>
                  <a:lnTo>
                    <a:pt x="4428766" y="990600"/>
                  </a:lnTo>
                  <a:lnTo>
                    <a:pt x="4458279" y="1028700"/>
                  </a:lnTo>
                  <a:lnTo>
                    <a:pt x="4487288" y="1054100"/>
                  </a:lnTo>
                  <a:lnTo>
                    <a:pt x="4515791" y="1092200"/>
                  </a:lnTo>
                  <a:lnTo>
                    <a:pt x="4543776" y="1130300"/>
                  </a:lnTo>
                  <a:lnTo>
                    <a:pt x="4571243" y="1168400"/>
                  </a:lnTo>
                  <a:lnTo>
                    <a:pt x="4598182" y="1193800"/>
                  </a:lnTo>
                  <a:lnTo>
                    <a:pt x="4624590" y="1231900"/>
                  </a:lnTo>
                  <a:lnTo>
                    <a:pt x="4650459" y="1270000"/>
                  </a:lnTo>
                  <a:lnTo>
                    <a:pt x="4675785" y="1308100"/>
                  </a:lnTo>
                  <a:lnTo>
                    <a:pt x="4700561" y="1346200"/>
                  </a:lnTo>
                  <a:lnTo>
                    <a:pt x="4724782" y="1384300"/>
                  </a:lnTo>
                  <a:lnTo>
                    <a:pt x="4748443" y="1422400"/>
                  </a:lnTo>
                  <a:lnTo>
                    <a:pt x="4771535" y="1460500"/>
                  </a:lnTo>
                  <a:lnTo>
                    <a:pt x="4794056" y="1498600"/>
                  </a:lnTo>
                  <a:lnTo>
                    <a:pt x="4815999" y="1536700"/>
                  </a:lnTo>
                  <a:lnTo>
                    <a:pt x="4837357" y="1574800"/>
                  </a:lnTo>
                  <a:lnTo>
                    <a:pt x="4858125" y="1612900"/>
                  </a:lnTo>
                  <a:lnTo>
                    <a:pt x="4878297" y="1663700"/>
                  </a:lnTo>
                  <a:lnTo>
                    <a:pt x="4897869" y="1701800"/>
                  </a:lnTo>
                  <a:lnTo>
                    <a:pt x="4916833" y="1739900"/>
                  </a:lnTo>
                  <a:lnTo>
                    <a:pt x="4935184" y="1778000"/>
                  </a:lnTo>
                  <a:lnTo>
                    <a:pt x="4952915" y="1816100"/>
                  </a:lnTo>
                  <a:lnTo>
                    <a:pt x="4970022" y="1866900"/>
                  </a:lnTo>
                  <a:lnTo>
                    <a:pt x="4986499" y="1905000"/>
                  </a:lnTo>
                  <a:lnTo>
                    <a:pt x="5002341" y="1943100"/>
                  </a:lnTo>
                  <a:lnTo>
                    <a:pt x="5017540" y="1993900"/>
                  </a:lnTo>
                  <a:lnTo>
                    <a:pt x="5032090" y="2032000"/>
                  </a:lnTo>
                  <a:lnTo>
                    <a:pt x="5045988" y="2082800"/>
                  </a:lnTo>
                  <a:lnTo>
                    <a:pt x="5059227" y="2120900"/>
                  </a:lnTo>
                  <a:lnTo>
                    <a:pt x="5071800" y="2171700"/>
                  </a:lnTo>
                  <a:lnTo>
                    <a:pt x="5083703" y="2209800"/>
                  </a:lnTo>
                  <a:lnTo>
                    <a:pt x="5094928" y="2260600"/>
                  </a:lnTo>
                  <a:lnTo>
                    <a:pt x="5105473" y="2298700"/>
                  </a:lnTo>
                  <a:lnTo>
                    <a:pt x="5115329" y="2349500"/>
                  </a:lnTo>
                  <a:lnTo>
                    <a:pt x="5124489" y="2387600"/>
                  </a:lnTo>
                  <a:lnTo>
                    <a:pt x="5132952" y="2438400"/>
                  </a:lnTo>
                  <a:lnTo>
                    <a:pt x="5140707" y="2476500"/>
                  </a:lnTo>
                  <a:lnTo>
                    <a:pt x="5147753" y="2527300"/>
                  </a:lnTo>
                  <a:lnTo>
                    <a:pt x="5154081" y="2578100"/>
                  </a:lnTo>
                  <a:lnTo>
                    <a:pt x="5159686" y="2616200"/>
                  </a:lnTo>
                  <a:lnTo>
                    <a:pt x="5164563" y="2667000"/>
                  </a:lnTo>
                  <a:lnTo>
                    <a:pt x="5168705" y="2717800"/>
                  </a:lnTo>
                  <a:lnTo>
                    <a:pt x="5172107" y="2768600"/>
                  </a:lnTo>
                  <a:lnTo>
                    <a:pt x="5174763" y="2806700"/>
                  </a:lnTo>
                  <a:lnTo>
                    <a:pt x="5176668" y="2857500"/>
                  </a:lnTo>
                  <a:lnTo>
                    <a:pt x="5177814" y="2908300"/>
                  </a:lnTo>
                  <a:lnTo>
                    <a:pt x="5178198" y="2959100"/>
                  </a:lnTo>
                  <a:lnTo>
                    <a:pt x="5177814" y="2997200"/>
                  </a:lnTo>
                  <a:lnTo>
                    <a:pt x="5176668" y="3048000"/>
                  </a:lnTo>
                  <a:lnTo>
                    <a:pt x="5174763" y="3098800"/>
                  </a:lnTo>
                  <a:lnTo>
                    <a:pt x="5172107" y="3149600"/>
                  </a:lnTo>
                  <a:lnTo>
                    <a:pt x="5168705" y="3187700"/>
                  </a:lnTo>
                  <a:lnTo>
                    <a:pt x="5164563" y="3238500"/>
                  </a:lnTo>
                  <a:lnTo>
                    <a:pt x="5159686" y="3289300"/>
                  </a:lnTo>
                  <a:lnTo>
                    <a:pt x="5154081" y="3327400"/>
                  </a:lnTo>
                  <a:lnTo>
                    <a:pt x="5147753" y="3378200"/>
                  </a:lnTo>
                  <a:lnTo>
                    <a:pt x="5140707" y="3429000"/>
                  </a:lnTo>
                  <a:lnTo>
                    <a:pt x="5132952" y="3467100"/>
                  </a:lnTo>
                  <a:lnTo>
                    <a:pt x="5124489" y="3517900"/>
                  </a:lnTo>
                  <a:lnTo>
                    <a:pt x="5115329" y="3556000"/>
                  </a:lnTo>
                  <a:lnTo>
                    <a:pt x="5105473" y="3606800"/>
                  </a:lnTo>
                  <a:lnTo>
                    <a:pt x="5094928" y="3644900"/>
                  </a:lnTo>
                  <a:lnTo>
                    <a:pt x="5083703" y="3695700"/>
                  </a:lnTo>
                  <a:lnTo>
                    <a:pt x="5071800" y="3733800"/>
                  </a:lnTo>
                  <a:lnTo>
                    <a:pt x="5059227" y="3784600"/>
                  </a:lnTo>
                  <a:lnTo>
                    <a:pt x="5045988" y="3822700"/>
                  </a:lnTo>
                  <a:lnTo>
                    <a:pt x="5032090" y="3873500"/>
                  </a:lnTo>
                  <a:lnTo>
                    <a:pt x="5017540" y="3911600"/>
                  </a:lnTo>
                  <a:lnTo>
                    <a:pt x="5002341" y="3962400"/>
                  </a:lnTo>
                  <a:lnTo>
                    <a:pt x="4986499" y="4000500"/>
                  </a:lnTo>
                  <a:lnTo>
                    <a:pt x="4970022" y="4038600"/>
                  </a:lnTo>
                  <a:lnTo>
                    <a:pt x="4952915" y="4089400"/>
                  </a:lnTo>
                  <a:lnTo>
                    <a:pt x="4935184" y="4127500"/>
                  </a:lnTo>
                  <a:lnTo>
                    <a:pt x="4916833" y="4165600"/>
                  </a:lnTo>
                  <a:lnTo>
                    <a:pt x="4897869" y="4203700"/>
                  </a:lnTo>
                  <a:lnTo>
                    <a:pt x="4878297" y="4254500"/>
                  </a:lnTo>
                  <a:lnTo>
                    <a:pt x="4858125" y="4292600"/>
                  </a:lnTo>
                  <a:lnTo>
                    <a:pt x="4837357" y="4330700"/>
                  </a:lnTo>
                  <a:lnTo>
                    <a:pt x="4815999" y="4368800"/>
                  </a:lnTo>
                  <a:lnTo>
                    <a:pt x="4794056" y="4406900"/>
                  </a:lnTo>
                  <a:lnTo>
                    <a:pt x="4771535" y="4445000"/>
                  </a:lnTo>
                  <a:lnTo>
                    <a:pt x="4748443" y="4483100"/>
                  </a:lnTo>
                  <a:lnTo>
                    <a:pt x="4724782" y="4521200"/>
                  </a:lnTo>
                  <a:lnTo>
                    <a:pt x="4700561" y="4559300"/>
                  </a:lnTo>
                  <a:lnTo>
                    <a:pt x="4675785" y="4597400"/>
                  </a:lnTo>
                  <a:lnTo>
                    <a:pt x="4650459" y="4635500"/>
                  </a:lnTo>
                  <a:lnTo>
                    <a:pt x="4624590" y="4673600"/>
                  </a:lnTo>
                  <a:lnTo>
                    <a:pt x="4598182" y="4711700"/>
                  </a:lnTo>
                  <a:lnTo>
                    <a:pt x="4571243" y="4749800"/>
                  </a:lnTo>
                  <a:lnTo>
                    <a:pt x="4543776" y="4775200"/>
                  </a:lnTo>
                  <a:lnTo>
                    <a:pt x="4515791" y="4813300"/>
                  </a:lnTo>
                  <a:lnTo>
                    <a:pt x="4487288" y="4851400"/>
                  </a:lnTo>
                  <a:lnTo>
                    <a:pt x="4458279" y="4876800"/>
                  </a:lnTo>
                  <a:lnTo>
                    <a:pt x="4428766" y="4914900"/>
                  </a:lnTo>
                  <a:lnTo>
                    <a:pt x="4398755" y="4953000"/>
                  </a:lnTo>
                  <a:lnTo>
                    <a:pt x="4368251" y="4978400"/>
                  </a:lnTo>
                  <a:lnTo>
                    <a:pt x="4337263" y="5016500"/>
                  </a:lnTo>
                  <a:lnTo>
                    <a:pt x="4305794" y="5041900"/>
                  </a:lnTo>
                  <a:lnTo>
                    <a:pt x="4273851" y="5080000"/>
                  </a:lnTo>
                  <a:lnTo>
                    <a:pt x="4241439" y="5105400"/>
                  </a:lnTo>
                  <a:lnTo>
                    <a:pt x="4208565" y="5143500"/>
                  </a:lnTo>
                  <a:lnTo>
                    <a:pt x="4175235" y="5168900"/>
                  </a:lnTo>
                  <a:lnTo>
                    <a:pt x="4141452" y="5194300"/>
                  </a:lnTo>
                  <a:lnTo>
                    <a:pt x="4107224" y="5232400"/>
                  </a:lnTo>
                  <a:lnTo>
                    <a:pt x="4037455" y="5283200"/>
                  </a:lnTo>
                  <a:lnTo>
                    <a:pt x="3965973" y="5334000"/>
                  </a:lnTo>
                  <a:lnTo>
                    <a:pt x="3892825" y="5384800"/>
                  </a:lnTo>
                  <a:lnTo>
                    <a:pt x="3818056" y="5435600"/>
                  </a:lnTo>
                  <a:lnTo>
                    <a:pt x="3702968" y="5511800"/>
                  </a:lnTo>
                  <a:lnTo>
                    <a:pt x="3663846" y="5537200"/>
                  </a:lnTo>
                  <a:lnTo>
                    <a:pt x="3624353" y="5549900"/>
                  </a:lnTo>
                  <a:lnTo>
                    <a:pt x="3544279" y="5600700"/>
                  </a:lnTo>
                  <a:lnTo>
                    <a:pt x="3503710" y="5613400"/>
                  </a:lnTo>
                  <a:lnTo>
                    <a:pt x="3462794" y="5638800"/>
                  </a:lnTo>
                  <a:lnTo>
                    <a:pt x="3421536" y="5651500"/>
                  </a:lnTo>
                  <a:lnTo>
                    <a:pt x="3379942" y="5676900"/>
                  </a:lnTo>
                  <a:lnTo>
                    <a:pt x="3295770" y="5702300"/>
                  </a:lnTo>
                  <a:lnTo>
                    <a:pt x="3253204" y="5727700"/>
                  </a:lnTo>
                  <a:lnTo>
                    <a:pt x="2811310" y="5854700"/>
                  </a:lnTo>
                  <a:close/>
                </a:path>
                <a:path extrusionOk="0" h="5918200" w="5178425">
                  <a:moveTo>
                    <a:pt x="2673512" y="5880100"/>
                  </a:moveTo>
                  <a:lnTo>
                    <a:pt x="1736584" y="5880100"/>
                  </a:lnTo>
                  <a:lnTo>
                    <a:pt x="1636553" y="5854700"/>
                  </a:lnTo>
                  <a:lnTo>
                    <a:pt x="2765624" y="5854700"/>
                  </a:lnTo>
                  <a:lnTo>
                    <a:pt x="2673512" y="5880100"/>
                  </a:lnTo>
                  <a:close/>
                </a:path>
                <a:path extrusionOk="0" h="5918200" w="5178425">
                  <a:moveTo>
                    <a:pt x="2580449" y="5892800"/>
                  </a:moveTo>
                  <a:lnTo>
                    <a:pt x="1837726" y="5892800"/>
                  </a:lnTo>
                  <a:lnTo>
                    <a:pt x="1787019" y="5880100"/>
                  </a:lnTo>
                  <a:lnTo>
                    <a:pt x="2627096" y="5880100"/>
                  </a:lnTo>
                  <a:lnTo>
                    <a:pt x="2580449" y="5892800"/>
                  </a:lnTo>
                  <a:close/>
                </a:path>
                <a:path extrusionOk="0" h="5918200" w="5178425">
                  <a:moveTo>
                    <a:pt x="2486483" y="5905500"/>
                  </a:moveTo>
                  <a:lnTo>
                    <a:pt x="1939921" y="5905500"/>
                  </a:lnTo>
                  <a:lnTo>
                    <a:pt x="1888694" y="5892800"/>
                  </a:lnTo>
                  <a:lnTo>
                    <a:pt x="2533575" y="5892800"/>
                  </a:lnTo>
                  <a:lnTo>
                    <a:pt x="2486483" y="5905500"/>
                  </a:lnTo>
                  <a:close/>
                </a:path>
                <a:path extrusionOk="0" h="5918200" w="5178425">
                  <a:moveTo>
                    <a:pt x="2247918" y="5918200"/>
                  </a:moveTo>
                  <a:lnTo>
                    <a:pt x="2147233" y="5918200"/>
                  </a:lnTo>
                  <a:lnTo>
                    <a:pt x="2095057" y="5905500"/>
                  </a:lnTo>
                  <a:lnTo>
                    <a:pt x="2296024" y="5905500"/>
                  </a:lnTo>
                  <a:lnTo>
                    <a:pt x="2247918" y="5918200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0" y="2843321"/>
              <a:ext cx="3766820" cy="28575"/>
            </a:xfrm>
            <a:custGeom>
              <a:rect b="b" l="l" r="r" t="t"/>
              <a:pathLst>
                <a:path extrusionOk="0" h="28575" w="3766820">
                  <a:moveTo>
                    <a:pt x="3766739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766739" y="0"/>
                  </a:lnTo>
                  <a:lnTo>
                    <a:pt x="3766739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3" y="0"/>
              <a:ext cx="4275309" cy="2069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/>
            <p:nvPr/>
          </p:nvSpPr>
          <p:spPr>
            <a:xfrm>
              <a:off x="636431" y="6075646"/>
              <a:ext cx="3705860" cy="1797050"/>
            </a:xfrm>
            <a:custGeom>
              <a:rect b="b" l="l" r="r" t="t"/>
              <a:pathLst>
                <a:path extrusionOk="0" h="1797050" w="3705860">
                  <a:moveTo>
                    <a:pt x="1746" y="0"/>
                  </a:moveTo>
                  <a:lnTo>
                    <a:pt x="3704073" y="0"/>
                  </a:lnTo>
                </a:path>
                <a:path extrusionOk="0" h="1797050" w="3705860">
                  <a:moveTo>
                    <a:pt x="0" y="598822"/>
                  </a:moveTo>
                  <a:lnTo>
                    <a:pt x="3705821" y="598822"/>
                  </a:lnTo>
                </a:path>
                <a:path extrusionOk="0" h="1797050" w="3705860">
                  <a:moveTo>
                    <a:pt x="1746" y="1197647"/>
                  </a:moveTo>
                  <a:lnTo>
                    <a:pt x="3704073" y="1197647"/>
                  </a:lnTo>
                </a:path>
                <a:path extrusionOk="0" h="1797050" w="3705860">
                  <a:moveTo>
                    <a:pt x="1746" y="1796470"/>
                  </a:moveTo>
                  <a:lnTo>
                    <a:pt x="3704073" y="179647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38175" y="8442452"/>
              <a:ext cx="3702685" cy="43180"/>
            </a:xfrm>
            <a:custGeom>
              <a:rect b="b" l="l" r="r" t="t"/>
              <a:pathLst>
                <a:path extrusionOk="0" h="43179" w="3702685">
                  <a:moveTo>
                    <a:pt x="3702329" y="0"/>
                  </a:moveTo>
                  <a:lnTo>
                    <a:pt x="0" y="0"/>
                  </a:lnTo>
                  <a:lnTo>
                    <a:pt x="0" y="42785"/>
                  </a:lnTo>
                  <a:lnTo>
                    <a:pt x="3702329" y="42785"/>
                  </a:lnTo>
                  <a:lnTo>
                    <a:pt x="3702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2"/>
          <p:cNvSpPr txBox="1"/>
          <p:nvPr/>
        </p:nvSpPr>
        <p:spPr>
          <a:xfrm>
            <a:off x="0" y="8728456"/>
            <a:ext cx="3833495" cy="359410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37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820795" y="8809241"/>
            <a:ext cx="590550" cy="276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390525" y="2214041"/>
            <a:ext cx="1610995" cy="490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8AC03B"/>
                </a:solidFill>
              </a:rPr>
              <a:t>Contenuti</a:t>
            </a:r>
            <a:endParaRPr sz="3050"/>
          </a:p>
        </p:txBody>
      </p:sp>
      <p:sp>
        <p:nvSpPr>
          <p:cNvPr id="88" name="Google Shape;88;p2"/>
          <p:cNvSpPr txBox="1"/>
          <p:nvPr/>
        </p:nvSpPr>
        <p:spPr>
          <a:xfrm>
            <a:off x="612140" y="4702987"/>
            <a:ext cx="3014345" cy="490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Idee di ecoturismo</a:t>
            </a:r>
            <a:endParaRPr sz="3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331594" y="5395455"/>
            <a:ext cx="2602865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95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Tour ecologici incentrati sulla comunità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Alloggio ecologico locale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331594" y="6249136"/>
            <a:ext cx="2654300" cy="527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Laboratori di competenze digitali per i giovani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306194" y="6698005"/>
            <a:ext cx="2804160" cy="734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30480" rtl="0" algn="l">
              <a:lnSpc>
                <a:spcPct val="14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Storytelling digitale per le 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erattivo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16915" y="7379157"/>
            <a:ext cx="27813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331594" y="7512507"/>
            <a:ext cx="2313305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marR="5080" rtl="0" algn="l">
              <a:lnSpc>
                <a:spcPct val="99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Ecoturismo Benessere Tour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716915" y="7978470"/>
            <a:ext cx="27813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331595" y="8111820"/>
            <a:ext cx="1848485" cy="276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Strumenti digitali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390525" y="9306242"/>
            <a:ext cx="5034915" cy="400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5080" rtl="0" algn="just">
              <a:lnSpc>
                <a:spcPct val="10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3569" y="9408642"/>
            <a:ext cx="1285310" cy="2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17334" y="5484177"/>
            <a:ext cx="255270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717334" y="6026505"/>
            <a:ext cx="255270" cy="70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50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50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17334" y="6860680"/>
            <a:ext cx="255270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7556499" cy="4956649"/>
            <a:chOff x="0" y="0"/>
            <a:chExt cx="7556499" cy="4956649"/>
          </a:xfrm>
        </p:grpSpPr>
        <p:sp>
          <p:nvSpPr>
            <p:cNvPr id="106" name="Google Shape;106;p3"/>
            <p:cNvSpPr/>
            <p:nvPr/>
          </p:nvSpPr>
          <p:spPr>
            <a:xfrm>
              <a:off x="0" y="0"/>
              <a:ext cx="5040630" cy="2258060"/>
            </a:xfrm>
            <a:custGeom>
              <a:rect b="b" l="l" r="r" t="t"/>
              <a:pathLst>
                <a:path extrusionOk="0" h="2258060" w="5040630">
                  <a:moveTo>
                    <a:pt x="4758047" y="2257663"/>
                  </a:moveTo>
                  <a:lnTo>
                    <a:pt x="0" y="2257663"/>
                  </a:lnTo>
                  <a:lnTo>
                    <a:pt x="0" y="0"/>
                  </a:lnTo>
                  <a:lnTo>
                    <a:pt x="5040605" y="0"/>
                  </a:lnTo>
                  <a:lnTo>
                    <a:pt x="4930124" y="147743"/>
                  </a:lnTo>
                  <a:lnTo>
                    <a:pt x="4903668" y="187855"/>
                  </a:lnTo>
                  <a:lnTo>
                    <a:pt x="4878087" y="228584"/>
                  </a:lnTo>
                  <a:lnTo>
                    <a:pt x="4853394" y="269913"/>
                  </a:lnTo>
                  <a:lnTo>
                    <a:pt x="4829600" y="311833"/>
                  </a:lnTo>
                  <a:lnTo>
                    <a:pt x="4806720" y="354328"/>
                  </a:lnTo>
                  <a:lnTo>
                    <a:pt x="4784769" y="397384"/>
                  </a:lnTo>
                  <a:lnTo>
                    <a:pt x="4763756" y="440991"/>
                  </a:lnTo>
                  <a:lnTo>
                    <a:pt x="4743699" y="485134"/>
                  </a:lnTo>
                  <a:lnTo>
                    <a:pt x="4724610" y="529797"/>
                  </a:lnTo>
                  <a:lnTo>
                    <a:pt x="4706501" y="574972"/>
                  </a:lnTo>
                  <a:lnTo>
                    <a:pt x="4689386" y="620640"/>
                  </a:lnTo>
                  <a:lnTo>
                    <a:pt x="4673277" y="666792"/>
                  </a:lnTo>
                  <a:lnTo>
                    <a:pt x="4658191" y="713412"/>
                  </a:lnTo>
                  <a:lnTo>
                    <a:pt x="4644138" y="760488"/>
                  </a:lnTo>
                  <a:lnTo>
                    <a:pt x="4631133" y="808007"/>
                  </a:lnTo>
                  <a:lnTo>
                    <a:pt x="4619188" y="855955"/>
                  </a:lnTo>
                  <a:lnTo>
                    <a:pt x="4608317" y="904318"/>
                  </a:lnTo>
                  <a:lnTo>
                    <a:pt x="4598535" y="953083"/>
                  </a:lnTo>
                  <a:lnTo>
                    <a:pt x="4589853" y="1002236"/>
                  </a:lnTo>
                  <a:lnTo>
                    <a:pt x="4582286" y="1051767"/>
                  </a:lnTo>
                  <a:lnTo>
                    <a:pt x="4575847" y="1101659"/>
                  </a:lnTo>
                  <a:lnTo>
                    <a:pt x="4570548" y="1151898"/>
                  </a:lnTo>
                  <a:lnTo>
                    <a:pt x="4566403" y="1202475"/>
                  </a:lnTo>
                  <a:lnTo>
                    <a:pt x="4563426" y="1253373"/>
                  </a:lnTo>
                  <a:lnTo>
                    <a:pt x="4561630" y="1304580"/>
                  </a:lnTo>
                  <a:lnTo>
                    <a:pt x="4561028" y="1356082"/>
                  </a:lnTo>
                  <a:lnTo>
                    <a:pt x="4561644" y="1408156"/>
                  </a:lnTo>
                  <a:lnTo>
                    <a:pt x="4563479" y="1459926"/>
                  </a:lnTo>
                  <a:lnTo>
                    <a:pt x="4566523" y="1511381"/>
                  </a:lnTo>
                  <a:lnTo>
                    <a:pt x="4570758" y="1562507"/>
                  </a:lnTo>
                  <a:lnTo>
                    <a:pt x="4576174" y="1613288"/>
                  </a:lnTo>
                  <a:lnTo>
                    <a:pt x="4582755" y="1663712"/>
                  </a:lnTo>
                  <a:lnTo>
                    <a:pt x="4590489" y="1713764"/>
                  </a:lnTo>
                  <a:lnTo>
                    <a:pt x="4599361" y="1763433"/>
                  </a:lnTo>
                  <a:lnTo>
                    <a:pt x="4609357" y="1812701"/>
                  </a:lnTo>
                  <a:lnTo>
                    <a:pt x="4620462" y="1861559"/>
                  </a:lnTo>
                  <a:lnTo>
                    <a:pt x="4632666" y="1909989"/>
                  </a:lnTo>
                  <a:lnTo>
                    <a:pt x="4645952" y="1957978"/>
                  </a:lnTo>
                  <a:lnTo>
                    <a:pt x="4660307" y="2005514"/>
                  </a:lnTo>
                  <a:lnTo>
                    <a:pt x="4675716" y="2052583"/>
                  </a:lnTo>
                  <a:lnTo>
                    <a:pt x="4692169" y="2099168"/>
                  </a:lnTo>
                  <a:lnTo>
                    <a:pt x="4758047" y="2257663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" name="Google Shape;10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86452" y="2802855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0103" y="2851838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3"/>
            <p:cNvSpPr/>
            <p:nvPr/>
          </p:nvSpPr>
          <p:spPr>
            <a:xfrm>
              <a:off x="3115475" y="330771"/>
              <a:ext cx="823594" cy="880110"/>
            </a:xfrm>
            <a:custGeom>
              <a:rect b="b" l="l" r="r" t="t"/>
              <a:pathLst>
                <a:path extrusionOk="0" h="880110" w="823595">
                  <a:moveTo>
                    <a:pt x="823048" y="366255"/>
                  </a:moveTo>
                  <a:lnTo>
                    <a:pt x="728421" y="366255"/>
                  </a:lnTo>
                  <a:lnTo>
                    <a:pt x="723099" y="362140"/>
                  </a:lnTo>
                  <a:lnTo>
                    <a:pt x="717600" y="358241"/>
                  </a:lnTo>
                  <a:lnTo>
                    <a:pt x="711949" y="354545"/>
                  </a:lnTo>
                  <a:lnTo>
                    <a:pt x="711682" y="353225"/>
                  </a:lnTo>
                  <a:lnTo>
                    <a:pt x="711365" y="351917"/>
                  </a:lnTo>
                  <a:lnTo>
                    <a:pt x="700646" y="319455"/>
                  </a:lnTo>
                  <a:lnTo>
                    <a:pt x="641464" y="140169"/>
                  </a:lnTo>
                  <a:lnTo>
                    <a:pt x="630186" y="106019"/>
                  </a:lnTo>
                  <a:lnTo>
                    <a:pt x="630186" y="319455"/>
                  </a:lnTo>
                  <a:lnTo>
                    <a:pt x="511810" y="319455"/>
                  </a:lnTo>
                  <a:lnTo>
                    <a:pt x="570992" y="140169"/>
                  </a:lnTo>
                  <a:lnTo>
                    <a:pt x="630186" y="319455"/>
                  </a:lnTo>
                  <a:lnTo>
                    <a:pt x="630186" y="106019"/>
                  </a:lnTo>
                  <a:lnTo>
                    <a:pt x="602767" y="22974"/>
                  </a:lnTo>
                  <a:lnTo>
                    <a:pt x="570992" y="0"/>
                  </a:lnTo>
                  <a:lnTo>
                    <a:pt x="560578" y="1663"/>
                  </a:lnTo>
                  <a:lnTo>
                    <a:pt x="551395" y="6350"/>
                  </a:lnTo>
                  <a:lnTo>
                    <a:pt x="544068" y="13601"/>
                  </a:lnTo>
                  <a:lnTo>
                    <a:pt x="539229" y="22974"/>
                  </a:lnTo>
                  <a:lnTo>
                    <a:pt x="429679" y="354787"/>
                  </a:lnTo>
                  <a:lnTo>
                    <a:pt x="424154" y="358406"/>
                  </a:lnTo>
                  <a:lnTo>
                    <a:pt x="418909" y="362140"/>
                  </a:lnTo>
                  <a:lnTo>
                    <a:pt x="413562" y="366255"/>
                  </a:lnTo>
                  <a:lnTo>
                    <a:pt x="318998" y="271678"/>
                  </a:lnTo>
                  <a:lnTo>
                    <a:pt x="307924" y="264325"/>
                  </a:lnTo>
                  <a:lnTo>
                    <a:pt x="295338" y="261874"/>
                  </a:lnTo>
                  <a:lnTo>
                    <a:pt x="282752" y="264325"/>
                  </a:lnTo>
                  <a:lnTo>
                    <a:pt x="271678" y="271678"/>
                  </a:lnTo>
                  <a:lnTo>
                    <a:pt x="264325" y="282752"/>
                  </a:lnTo>
                  <a:lnTo>
                    <a:pt x="261874" y="295338"/>
                  </a:lnTo>
                  <a:lnTo>
                    <a:pt x="264325" y="307924"/>
                  </a:lnTo>
                  <a:lnTo>
                    <a:pt x="271678" y="318998"/>
                  </a:lnTo>
                  <a:lnTo>
                    <a:pt x="366255" y="413562"/>
                  </a:lnTo>
                  <a:lnTo>
                    <a:pt x="361124" y="420204"/>
                  </a:lnTo>
                  <a:lnTo>
                    <a:pt x="356323" y="427101"/>
                  </a:lnTo>
                  <a:lnTo>
                    <a:pt x="351866" y="434238"/>
                  </a:lnTo>
                  <a:lnTo>
                    <a:pt x="1689" y="560489"/>
                  </a:lnTo>
                  <a:lnTo>
                    <a:pt x="0" y="570992"/>
                  </a:lnTo>
                  <a:lnTo>
                    <a:pt x="23088" y="602767"/>
                  </a:lnTo>
                  <a:lnTo>
                    <a:pt x="351866" y="707758"/>
                  </a:lnTo>
                  <a:lnTo>
                    <a:pt x="356323" y="714883"/>
                  </a:lnTo>
                  <a:lnTo>
                    <a:pt x="361137" y="721779"/>
                  </a:lnTo>
                  <a:lnTo>
                    <a:pt x="366255" y="728421"/>
                  </a:lnTo>
                  <a:lnTo>
                    <a:pt x="271678" y="822998"/>
                  </a:lnTo>
                  <a:lnTo>
                    <a:pt x="264325" y="834059"/>
                  </a:lnTo>
                  <a:lnTo>
                    <a:pt x="261886" y="846658"/>
                  </a:lnTo>
                  <a:lnTo>
                    <a:pt x="295338" y="880110"/>
                  </a:lnTo>
                  <a:lnTo>
                    <a:pt x="413562" y="775741"/>
                  </a:lnTo>
                  <a:lnTo>
                    <a:pt x="823048" y="775741"/>
                  </a:lnTo>
                  <a:lnTo>
                    <a:pt x="809790" y="762469"/>
                  </a:lnTo>
                  <a:lnTo>
                    <a:pt x="570992" y="762469"/>
                  </a:lnTo>
                  <a:lnTo>
                    <a:pt x="527138" y="757402"/>
                  </a:lnTo>
                  <a:lnTo>
                    <a:pt x="486867" y="742975"/>
                  </a:lnTo>
                  <a:lnTo>
                    <a:pt x="451307" y="720356"/>
                  </a:lnTo>
                  <a:lnTo>
                    <a:pt x="421640" y="690676"/>
                  </a:lnTo>
                  <a:lnTo>
                    <a:pt x="399008" y="655129"/>
                  </a:lnTo>
                  <a:lnTo>
                    <a:pt x="388912" y="626935"/>
                  </a:lnTo>
                  <a:lnTo>
                    <a:pt x="318719" y="626935"/>
                  </a:lnTo>
                  <a:lnTo>
                    <a:pt x="143484" y="570992"/>
                  </a:lnTo>
                  <a:lnTo>
                    <a:pt x="318719" y="515061"/>
                  </a:lnTo>
                  <a:lnTo>
                    <a:pt x="388912" y="515061"/>
                  </a:lnTo>
                  <a:lnTo>
                    <a:pt x="399008" y="486854"/>
                  </a:lnTo>
                  <a:lnTo>
                    <a:pt x="421640" y="451307"/>
                  </a:lnTo>
                  <a:lnTo>
                    <a:pt x="451307" y="421640"/>
                  </a:lnTo>
                  <a:lnTo>
                    <a:pt x="486867" y="399008"/>
                  </a:lnTo>
                  <a:lnTo>
                    <a:pt x="527138" y="384581"/>
                  </a:lnTo>
                  <a:lnTo>
                    <a:pt x="570992" y="379514"/>
                  </a:lnTo>
                  <a:lnTo>
                    <a:pt x="809790" y="379514"/>
                  </a:lnTo>
                  <a:lnTo>
                    <a:pt x="823048" y="366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" name="Google Shape;113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3906" y="592644"/>
              <a:ext cx="151685" cy="104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/>
            <p:nvPr/>
          </p:nvSpPr>
          <p:spPr>
            <a:xfrm>
              <a:off x="3627285" y="643368"/>
              <a:ext cx="630555" cy="450215"/>
            </a:xfrm>
            <a:custGeom>
              <a:rect b="b" l="l" r="r" t="t"/>
              <a:pathLst>
                <a:path extrusionOk="0" h="450215" w="630554">
                  <a:moveTo>
                    <a:pt x="118376" y="6858"/>
                  </a:moveTo>
                  <a:lnTo>
                    <a:pt x="103974" y="3898"/>
                  </a:lnTo>
                  <a:lnTo>
                    <a:pt x="89281" y="1752"/>
                  </a:lnTo>
                  <a:lnTo>
                    <a:pt x="74345" y="444"/>
                  </a:lnTo>
                  <a:lnTo>
                    <a:pt x="59182" y="0"/>
                  </a:lnTo>
                  <a:lnTo>
                    <a:pt x="44030" y="444"/>
                  </a:lnTo>
                  <a:lnTo>
                    <a:pt x="29095" y="1752"/>
                  </a:lnTo>
                  <a:lnTo>
                    <a:pt x="14414" y="3898"/>
                  </a:lnTo>
                  <a:lnTo>
                    <a:pt x="0" y="6858"/>
                  </a:lnTo>
                  <a:lnTo>
                    <a:pt x="118376" y="6858"/>
                  </a:lnTo>
                  <a:close/>
                </a:path>
                <a:path extrusionOk="0" h="450215" w="630554">
                  <a:moveTo>
                    <a:pt x="630174" y="258394"/>
                  </a:moveTo>
                  <a:lnTo>
                    <a:pt x="606894" y="226529"/>
                  </a:lnTo>
                  <a:lnTo>
                    <a:pt x="524154" y="199199"/>
                  </a:lnTo>
                  <a:lnTo>
                    <a:pt x="490004" y="187934"/>
                  </a:lnTo>
                  <a:lnTo>
                    <a:pt x="490004" y="258394"/>
                  </a:lnTo>
                  <a:lnTo>
                    <a:pt x="310730" y="317588"/>
                  </a:lnTo>
                  <a:lnTo>
                    <a:pt x="317131" y="273558"/>
                  </a:lnTo>
                  <a:lnTo>
                    <a:pt x="317576" y="258394"/>
                  </a:lnTo>
                  <a:lnTo>
                    <a:pt x="317131" y="243230"/>
                  </a:lnTo>
                  <a:lnTo>
                    <a:pt x="315823" y="228295"/>
                  </a:lnTo>
                  <a:lnTo>
                    <a:pt x="313677" y="213614"/>
                  </a:lnTo>
                  <a:lnTo>
                    <a:pt x="310730" y="199199"/>
                  </a:lnTo>
                  <a:lnTo>
                    <a:pt x="490004" y="258394"/>
                  </a:lnTo>
                  <a:lnTo>
                    <a:pt x="490004" y="187934"/>
                  </a:lnTo>
                  <a:lnTo>
                    <a:pt x="276148" y="117322"/>
                  </a:lnTo>
                  <a:lnTo>
                    <a:pt x="275971" y="117322"/>
                  </a:lnTo>
                  <a:lnTo>
                    <a:pt x="275463" y="117182"/>
                  </a:lnTo>
                  <a:lnTo>
                    <a:pt x="271830" y="111620"/>
                  </a:lnTo>
                  <a:lnTo>
                    <a:pt x="267970" y="106222"/>
                  </a:lnTo>
                  <a:lnTo>
                    <a:pt x="263931" y="100965"/>
                  </a:lnTo>
                  <a:lnTo>
                    <a:pt x="297980" y="66916"/>
                  </a:lnTo>
                  <a:lnTo>
                    <a:pt x="59182" y="66916"/>
                  </a:lnTo>
                  <a:lnTo>
                    <a:pt x="103035" y="71983"/>
                  </a:lnTo>
                  <a:lnTo>
                    <a:pt x="143319" y="86410"/>
                  </a:lnTo>
                  <a:lnTo>
                    <a:pt x="178879" y="109042"/>
                  </a:lnTo>
                  <a:lnTo>
                    <a:pt x="208546" y="138709"/>
                  </a:lnTo>
                  <a:lnTo>
                    <a:pt x="231165" y="174256"/>
                  </a:lnTo>
                  <a:lnTo>
                    <a:pt x="245592" y="214541"/>
                  </a:lnTo>
                  <a:lnTo>
                    <a:pt x="250659" y="258394"/>
                  </a:lnTo>
                  <a:lnTo>
                    <a:pt x="245592" y="302247"/>
                  </a:lnTo>
                  <a:lnTo>
                    <a:pt x="231165" y="342531"/>
                  </a:lnTo>
                  <a:lnTo>
                    <a:pt x="208546" y="378079"/>
                  </a:lnTo>
                  <a:lnTo>
                    <a:pt x="178866" y="407758"/>
                  </a:lnTo>
                  <a:lnTo>
                    <a:pt x="143319" y="430377"/>
                  </a:lnTo>
                  <a:lnTo>
                    <a:pt x="103035" y="444804"/>
                  </a:lnTo>
                  <a:lnTo>
                    <a:pt x="59182" y="449872"/>
                  </a:lnTo>
                  <a:lnTo>
                    <a:pt x="297980" y="449872"/>
                  </a:lnTo>
                  <a:lnTo>
                    <a:pt x="263931" y="415823"/>
                  </a:lnTo>
                  <a:lnTo>
                    <a:pt x="267944" y="410603"/>
                  </a:lnTo>
                  <a:lnTo>
                    <a:pt x="271767" y="405231"/>
                  </a:lnTo>
                  <a:lnTo>
                    <a:pt x="275399" y="399719"/>
                  </a:lnTo>
                  <a:lnTo>
                    <a:pt x="524154" y="317588"/>
                  </a:lnTo>
                  <a:lnTo>
                    <a:pt x="607212" y="290169"/>
                  </a:lnTo>
                  <a:lnTo>
                    <a:pt x="616585" y="285318"/>
                  </a:lnTo>
                  <a:lnTo>
                    <a:pt x="623836" y="278003"/>
                  </a:lnTo>
                  <a:lnTo>
                    <a:pt x="628510" y="268808"/>
                  </a:lnTo>
                  <a:lnTo>
                    <a:pt x="630174" y="258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28088" y="845819"/>
              <a:ext cx="76306" cy="1118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3"/>
            <p:cNvSpPr/>
            <p:nvPr/>
          </p:nvSpPr>
          <p:spPr>
            <a:xfrm>
              <a:off x="3529045" y="1106503"/>
              <a:ext cx="314960" cy="366395"/>
            </a:xfrm>
            <a:custGeom>
              <a:rect b="b" l="l" r="r" t="t"/>
              <a:pathLst>
                <a:path extrusionOk="0" h="366394" w="314960">
                  <a:moveTo>
                    <a:pt x="157429" y="366245"/>
                  </a:moveTo>
                  <a:lnTo>
                    <a:pt x="125557" y="342963"/>
                  </a:lnTo>
                  <a:lnTo>
                    <a:pt x="20671" y="14388"/>
                  </a:lnTo>
                  <a:lnTo>
                    <a:pt x="13540" y="9923"/>
                  </a:lnTo>
                  <a:lnTo>
                    <a:pt x="6641" y="5121"/>
                  </a:lnTo>
                  <a:lnTo>
                    <a:pt x="0" y="0"/>
                  </a:lnTo>
                  <a:lnTo>
                    <a:pt x="314861" y="0"/>
                  </a:lnTo>
                  <a:lnTo>
                    <a:pt x="308216" y="5121"/>
                  </a:lnTo>
                  <a:lnTo>
                    <a:pt x="301319" y="9923"/>
                  </a:lnTo>
                  <a:lnTo>
                    <a:pt x="294191" y="14388"/>
                  </a:lnTo>
                  <a:lnTo>
                    <a:pt x="283696" y="47258"/>
                  </a:lnTo>
                  <a:lnTo>
                    <a:pt x="283610" y="47528"/>
                  </a:lnTo>
                  <a:lnTo>
                    <a:pt x="101490" y="47528"/>
                  </a:lnTo>
                  <a:lnTo>
                    <a:pt x="157429" y="222771"/>
                  </a:lnTo>
                  <a:lnTo>
                    <a:pt x="227670" y="222771"/>
                  </a:lnTo>
                  <a:lnTo>
                    <a:pt x="189302" y="342963"/>
                  </a:lnTo>
                  <a:lnTo>
                    <a:pt x="184502" y="352451"/>
                  </a:lnTo>
                  <a:lnTo>
                    <a:pt x="177165" y="359805"/>
                  </a:lnTo>
                  <a:lnTo>
                    <a:pt x="167930" y="364558"/>
                  </a:lnTo>
                  <a:lnTo>
                    <a:pt x="157429" y="366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43906" y="1106503"/>
              <a:ext cx="151682" cy="104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3"/>
            <p:cNvSpPr/>
            <p:nvPr/>
          </p:nvSpPr>
          <p:spPr>
            <a:xfrm>
              <a:off x="3630536" y="1154035"/>
              <a:ext cx="182245" cy="175260"/>
            </a:xfrm>
            <a:custGeom>
              <a:rect b="b" l="l" r="r" t="t"/>
              <a:pathLst>
                <a:path extrusionOk="0" h="175259" w="182245">
                  <a:moveTo>
                    <a:pt x="111874" y="0"/>
                  </a:moveTo>
                  <a:lnTo>
                    <a:pt x="0" y="0"/>
                  </a:lnTo>
                  <a:lnTo>
                    <a:pt x="13639" y="2641"/>
                  </a:lnTo>
                  <a:lnTo>
                    <a:pt x="27520" y="4559"/>
                  </a:lnTo>
                  <a:lnTo>
                    <a:pt x="41630" y="5727"/>
                  </a:lnTo>
                  <a:lnTo>
                    <a:pt x="55930" y="6121"/>
                  </a:lnTo>
                  <a:lnTo>
                    <a:pt x="70243" y="5727"/>
                  </a:lnTo>
                  <a:lnTo>
                    <a:pt x="84353" y="4559"/>
                  </a:lnTo>
                  <a:lnTo>
                    <a:pt x="98234" y="2641"/>
                  </a:lnTo>
                  <a:lnTo>
                    <a:pt x="111874" y="0"/>
                  </a:lnTo>
                  <a:close/>
                </a:path>
                <a:path extrusionOk="0" h="175259" w="182245">
                  <a:moveTo>
                    <a:pt x="182118" y="0"/>
                  </a:moveTo>
                  <a:lnTo>
                    <a:pt x="111874" y="0"/>
                  </a:lnTo>
                  <a:lnTo>
                    <a:pt x="55930" y="175247"/>
                  </a:lnTo>
                  <a:lnTo>
                    <a:pt x="126174" y="17524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9" name="Google Shape;119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572728" y="788011"/>
              <a:ext cx="227499" cy="227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 txBox="1"/>
          <p:nvPr>
            <p:ph type="title"/>
          </p:nvPr>
        </p:nvSpPr>
        <p:spPr>
          <a:xfrm>
            <a:off x="482600" y="818527"/>
            <a:ext cx="1761489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5080" rtl="0" algn="l">
              <a:lnSpc>
                <a:spcPct val="121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Idee di ecoturismo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467994" y="3382479"/>
            <a:ext cx="421640" cy="276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Tour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076325" y="2721742"/>
            <a:ext cx="2635885" cy="937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3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1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67945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ecologici	incentrati	sulla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67994" y="3658704"/>
            <a:ext cx="3227705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comunità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Offrite	eco-tour	guidati	della	vostra	zona,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67994" y="4103789"/>
            <a:ext cx="3228975" cy="97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mostrando  luoghi  naturali,  fauna  selvatica  e gemme  nascoste  che  la  maggior  parte  delle persone non conosce. Affidando i tour a guide locali, si creano posti di lavoro, si educano i visitatori all'ambiente e si dà loro un motivo per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67994" y="5052606"/>
            <a:ext cx="32283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sostenere	l'economia	locale.	Potete	anche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67994" y="5242369"/>
            <a:ext cx="3228340" cy="785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includere visite a orti comunitari o a progetti di ripristino della natura. Questo è un ottimo modo per utilizzare ciò che esiste nella vostra comunità piuttosto che investire e partire da zero.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67994" y="6025502"/>
            <a:ext cx="3243580" cy="2604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0">
            <a:spAutoFit/>
          </a:bodyPr>
          <a:lstStyle/>
          <a:p>
            <a:pPr indent="0" lvl="0" marL="598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2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Alloggio ecologico locale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Invece di soggiornare o suggerire grandi catene alberghiere, collaborate con piccoli eco-lodge o ostelli  di  proprietà  locale  che  puntano  sulla sostenibilità. Potete organizzare viaggi in cui i visitatori soggiornano in luoghi che utilizzano l'energia solare, conservano l'acqua e riciclano. In questo modo si sostengono le imprese locali e si promuove il turismo verde. Sarete ricordati per 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67994" y="8603474"/>
            <a:ext cx="324421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vostri principi verdi	principi	verdi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344930" y="8793238"/>
            <a:ext cx="213741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e per i vostri consigli	per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67994" y="8983002"/>
            <a:ext cx="324421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vostri	principi	ecologici	e	per	le	vostre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67994" y="9172765"/>
            <a:ext cx="114427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raccomandazioni.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866515" y="2674425"/>
            <a:ext cx="3185160" cy="2395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825">
            <a:spAutoFit/>
          </a:bodyPr>
          <a:lstStyle/>
          <a:p>
            <a:pPr indent="0" lvl="0" marL="599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3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23495" rtl="0" algn="just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Laboratori  di  competenze  digitali per i giovani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Create laboratori in cui i giovani locali possano apprendere competenze digitali pratiche come il web design, il coding o il social media marketing. Potete invitare esperti di tecnologia locali a tenere corsi che aiutino i giovani a costruire competenze preziose per il futuro. Questo non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866515" y="5043423"/>
            <a:ext cx="318516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solo	favorisce	la	crescita	personale,	ma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866515" y="5233187"/>
            <a:ext cx="318452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incoraggia anche l'imprenditorialità nello spazio digitale locale.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438650" y="5848883"/>
            <a:ext cx="89408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4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869055" y="6380810"/>
            <a:ext cx="683895" cy="276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Digitale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4709769" y="6380810"/>
            <a:ext cx="2136775" cy="527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35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Racconto digitale	per Cause locali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3869055" y="6885838"/>
            <a:ext cx="3185795" cy="5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Gestire un programma che insegni alle persone a creare contenuti digitali (video, blog, post sui social  media)  che  raccontino  le  storie  delle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3869055" y="7455128"/>
            <a:ext cx="311213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aziende locali eco-salutiste. aziende locali	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3650297" y="7644891"/>
            <a:ext cx="3404870" cy="1734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3114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di progetti comunitari. Questo può aumentare la visibilità  online  delle  iniziative  eco-sanitarie locali e promuovere visitatori e investitori eco- compatibili  o  socialmente  responsabili.  Non dimenticate di includere la vostra azienda e di aggiungere la dicitura "orgogliosamente creato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-219075" lvl="0" marL="231140" marR="5080" rtl="0" algn="just">
              <a:lnSpc>
                <a:spcPct val="971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  </a:t>
            </a:r>
            <a:r>
              <a:rPr baseline="30000" lang="en-US" sz="1875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da  [il  vostro  nome]"  come  tagline della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campagna, per ottenere pubblicità gratuita e a livello regionale. protezione.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320" y="6135357"/>
            <a:ext cx="665115" cy="6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505" y="5717438"/>
            <a:ext cx="665115" cy="66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3697973" y="10344153"/>
            <a:ext cx="1682114" cy="89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4"/>
          <p:cNvGrpSpPr/>
          <p:nvPr/>
        </p:nvGrpSpPr>
        <p:grpSpPr>
          <a:xfrm>
            <a:off x="0" y="8327567"/>
            <a:ext cx="3070225" cy="2353310"/>
            <a:chOff x="0" y="8327567"/>
            <a:chExt cx="3070225" cy="2353310"/>
          </a:xfrm>
        </p:grpSpPr>
        <p:pic>
          <p:nvPicPr>
            <p:cNvPr id="150" name="Google Shape;15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9022970"/>
              <a:ext cx="1682860" cy="1657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4"/>
            <p:cNvSpPr/>
            <p:nvPr/>
          </p:nvSpPr>
          <p:spPr>
            <a:xfrm>
              <a:off x="0" y="8327567"/>
              <a:ext cx="3070225" cy="2353310"/>
            </a:xfrm>
            <a:custGeom>
              <a:rect b="b" l="l" r="r" t="t"/>
              <a:pathLst>
                <a:path extrusionOk="0" h="2353309" w="3070225">
                  <a:moveTo>
                    <a:pt x="0" y="2353129"/>
                  </a:moveTo>
                  <a:lnTo>
                    <a:pt x="0" y="0"/>
                  </a:lnTo>
                  <a:lnTo>
                    <a:pt x="3069769" y="0"/>
                  </a:lnTo>
                  <a:lnTo>
                    <a:pt x="3069769" y="2353129"/>
                  </a:lnTo>
                  <a:lnTo>
                    <a:pt x="0" y="2353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52" name="Google Shape;152;p4"/>
          <p:cNvGraphicFramePr/>
          <p:nvPr/>
        </p:nvGraphicFramePr>
        <p:xfrm>
          <a:off x="171450" y="44427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{BA8D91EC-4532-46F6-A5C5-7DFB3938DF56}</a:tableStyleId>
              </a:tblPr>
              <a:tblGrid>
                <a:gridCol w="1245875"/>
                <a:gridCol w="5951225"/>
              </a:tblGrid>
              <a:tr h="94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Legato all'azione</a:t>
                      </a:r>
                      <a:endParaRPr sz="13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367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698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Creare esperienze di ecoturismo coinvolgenti utilizzando le funzioni di tour digitale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Actionbound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dove i partecipanti esplorano siti locali con punti di controllo educativi che evidenziano la conservazione, il benessere e il patrimonio. Questo strumento promuove il turismo locale e l'educazione ambientale.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https://en.actionbound.com/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94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6350" lvl="0" marL="269240" marR="259715" rtl="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Apprendi mento su LinkedIn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68135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Organizzare workshop comunitari o corsi online per educare i locali alle pratiche commerciali ecologiche, all'imprenditoria verde e al turismo sostenibile.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0" rtl="0" algn="l">
                        <a:lnSpc>
                          <a:spcPct val="119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LinkedIn Learning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offre un ambiente professionale per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0" rtl="0" algn="l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condivisione delle conoscenze e sviluppo delle competenze.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https://learning.linkedin.com/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94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94615" lvl="0" marL="267970" marR="233045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My Business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4794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Creare inserzioni per le esperienze di ecoturismo e le imprese locali coinvolte nel progetto, migliorando la visibilità e il coinvolgimento di turisti e locali.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My Business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uno strumento fondamentale per migliorare le opportunità economiche locali.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https://www.google.com/intl/en_ie/business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852175">
                <a:tc>
                  <a:txBody>
                    <a:bodyPr/>
                    <a:lstStyle/>
                    <a:p>
                      <a:pPr indent="216534" lvl="0" marL="129539" marR="80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Esperienze Airbnb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52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984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Ampliate il raggio d'azione inserendo attività ecoturistiche uniche, come passeggiate guidate nella natura, ritiri benessere o workshop culturali.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Airbnb Experiences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facile per i turisti trovare e prenotare attività locali ed ecologiche.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www.airbnb.ie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96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Patreon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2001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Sviluppate una pagina per finanziare iniziative di ecoturismo, offrendo vantaggi esclusivi come tour virtuali, aggiornamenti mensili sulla conservazione o workshop online. Questo modello crea un sostegno finanziario sostenibile per le iniziative turistiche guidate dalla comunità.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https://www.patreon.com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96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9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0922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essenziale per i workshop virtuali sulle competenze digitali, la narrazione o l'educazione ambientale. È economico, facile da usare e ampiamente accessibile, il che lo rende adatto per il coinvolgimento della comunità di persona e virtuale.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https://www.zoom.com/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4"/>
          <p:cNvSpPr/>
          <p:nvPr/>
        </p:nvSpPr>
        <p:spPr>
          <a:xfrm>
            <a:off x="1521800" y="9000187"/>
            <a:ext cx="1896745" cy="16510"/>
          </a:xfrm>
          <a:custGeom>
            <a:rect b="b" l="l" r="r" t="t"/>
            <a:pathLst>
              <a:path extrusionOk="0" h="16509" w="1896745">
                <a:moveTo>
                  <a:pt x="1896648" y="16001"/>
                </a:moveTo>
                <a:lnTo>
                  <a:pt x="0" y="16001"/>
                </a:lnTo>
                <a:lnTo>
                  <a:pt x="0" y="0"/>
                </a:lnTo>
                <a:lnTo>
                  <a:pt x="1896648" y="0"/>
                </a:lnTo>
                <a:lnTo>
                  <a:pt x="1896648" y="16001"/>
                </a:lnTo>
                <a:close/>
              </a:path>
            </a:pathLst>
          </a:custGeom>
          <a:solidFill>
            <a:srgbClr val="4A888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467994" y="2415778"/>
            <a:ext cx="3234055" cy="191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1600">
            <a:spAutoFit/>
          </a:bodyPr>
          <a:lstStyle/>
          <a:p>
            <a:pPr indent="0" lvl="0" marL="608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5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33655" rtl="0" algn="just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Sviluppare  un  tour  interattivo  di ecoturismo e benessere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Progettare   progetti   di   ecoturismo   che coinvolgano gli abitanti del luogo, proteggano l'ambiente  e  portino  benefici  economici sostenibili alla comunità.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852545" y="2941396"/>
            <a:ext cx="3272790" cy="1355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Ad esempio, lanciare un eco-tour interattivo su Actionbound   che   ponga   l'accento   sulla conservazione  e  sul  benessere,  elencare  le esperienze locali correlate su Airbnb, utilizzare Google My Business per migliorare la visibilità locale  e  raccogliere  fondi  su  Patreon  per sostenere le iniziative in corso.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57" name="Google Shape;157;p4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801275" y="330771"/>
              <a:ext cx="823594" cy="880110"/>
            </a:xfrm>
            <a:custGeom>
              <a:rect b="b" l="l" r="r" t="t"/>
              <a:pathLst>
                <a:path extrusionOk="0" h="880110" w="823595">
                  <a:moveTo>
                    <a:pt x="823048" y="366255"/>
                  </a:moveTo>
                  <a:lnTo>
                    <a:pt x="728421" y="366255"/>
                  </a:lnTo>
                  <a:lnTo>
                    <a:pt x="723087" y="362140"/>
                  </a:lnTo>
                  <a:lnTo>
                    <a:pt x="717600" y="358241"/>
                  </a:lnTo>
                  <a:lnTo>
                    <a:pt x="711949" y="354545"/>
                  </a:lnTo>
                  <a:lnTo>
                    <a:pt x="711682" y="353225"/>
                  </a:lnTo>
                  <a:lnTo>
                    <a:pt x="711365" y="351917"/>
                  </a:lnTo>
                  <a:lnTo>
                    <a:pt x="700646" y="319455"/>
                  </a:lnTo>
                  <a:lnTo>
                    <a:pt x="641464" y="140169"/>
                  </a:lnTo>
                  <a:lnTo>
                    <a:pt x="630186" y="106019"/>
                  </a:lnTo>
                  <a:lnTo>
                    <a:pt x="630186" y="319455"/>
                  </a:lnTo>
                  <a:lnTo>
                    <a:pt x="511797" y="319455"/>
                  </a:lnTo>
                  <a:lnTo>
                    <a:pt x="570992" y="140169"/>
                  </a:lnTo>
                  <a:lnTo>
                    <a:pt x="630186" y="319455"/>
                  </a:lnTo>
                  <a:lnTo>
                    <a:pt x="630186" y="106019"/>
                  </a:lnTo>
                  <a:lnTo>
                    <a:pt x="602767" y="22974"/>
                  </a:lnTo>
                  <a:lnTo>
                    <a:pt x="570992" y="0"/>
                  </a:lnTo>
                  <a:lnTo>
                    <a:pt x="560578" y="1663"/>
                  </a:lnTo>
                  <a:lnTo>
                    <a:pt x="551395" y="6350"/>
                  </a:lnTo>
                  <a:lnTo>
                    <a:pt x="544068" y="13601"/>
                  </a:lnTo>
                  <a:lnTo>
                    <a:pt x="539216" y="22974"/>
                  </a:lnTo>
                  <a:lnTo>
                    <a:pt x="429666" y="354787"/>
                  </a:lnTo>
                  <a:lnTo>
                    <a:pt x="424154" y="358406"/>
                  </a:lnTo>
                  <a:lnTo>
                    <a:pt x="418896" y="362140"/>
                  </a:lnTo>
                  <a:lnTo>
                    <a:pt x="413562" y="366255"/>
                  </a:lnTo>
                  <a:lnTo>
                    <a:pt x="318985" y="271678"/>
                  </a:lnTo>
                  <a:lnTo>
                    <a:pt x="307924" y="264325"/>
                  </a:lnTo>
                  <a:lnTo>
                    <a:pt x="295338" y="261874"/>
                  </a:lnTo>
                  <a:lnTo>
                    <a:pt x="282740" y="264325"/>
                  </a:lnTo>
                  <a:lnTo>
                    <a:pt x="271678" y="271678"/>
                  </a:lnTo>
                  <a:lnTo>
                    <a:pt x="264325" y="282752"/>
                  </a:lnTo>
                  <a:lnTo>
                    <a:pt x="261874" y="295338"/>
                  </a:lnTo>
                  <a:lnTo>
                    <a:pt x="264325" y="307924"/>
                  </a:lnTo>
                  <a:lnTo>
                    <a:pt x="271678" y="318998"/>
                  </a:lnTo>
                  <a:lnTo>
                    <a:pt x="366242" y="413562"/>
                  </a:lnTo>
                  <a:lnTo>
                    <a:pt x="361124" y="420204"/>
                  </a:lnTo>
                  <a:lnTo>
                    <a:pt x="356323" y="427101"/>
                  </a:lnTo>
                  <a:lnTo>
                    <a:pt x="351853" y="434238"/>
                  </a:lnTo>
                  <a:lnTo>
                    <a:pt x="23279" y="539127"/>
                  </a:lnTo>
                  <a:lnTo>
                    <a:pt x="13792" y="543915"/>
                  </a:lnTo>
                  <a:lnTo>
                    <a:pt x="6438" y="551256"/>
                  </a:lnTo>
                  <a:lnTo>
                    <a:pt x="6375" y="551395"/>
                  </a:lnTo>
                  <a:lnTo>
                    <a:pt x="1689" y="560489"/>
                  </a:lnTo>
                  <a:lnTo>
                    <a:pt x="0" y="570992"/>
                  </a:lnTo>
                  <a:lnTo>
                    <a:pt x="23075" y="602767"/>
                  </a:lnTo>
                  <a:lnTo>
                    <a:pt x="351853" y="707758"/>
                  </a:lnTo>
                  <a:lnTo>
                    <a:pt x="356323" y="714883"/>
                  </a:lnTo>
                  <a:lnTo>
                    <a:pt x="361124" y="721779"/>
                  </a:lnTo>
                  <a:lnTo>
                    <a:pt x="366255" y="728421"/>
                  </a:lnTo>
                  <a:lnTo>
                    <a:pt x="271678" y="822998"/>
                  </a:lnTo>
                  <a:lnTo>
                    <a:pt x="264325" y="834059"/>
                  </a:lnTo>
                  <a:lnTo>
                    <a:pt x="261874" y="846658"/>
                  </a:lnTo>
                  <a:lnTo>
                    <a:pt x="295338" y="880110"/>
                  </a:lnTo>
                  <a:lnTo>
                    <a:pt x="413562" y="775741"/>
                  </a:lnTo>
                  <a:lnTo>
                    <a:pt x="823048" y="775741"/>
                  </a:lnTo>
                  <a:lnTo>
                    <a:pt x="809777" y="762469"/>
                  </a:lnTo>
                  <a:lnTo>
                    <a:pt x="570992" y="762469"/>
                  </a:lnTo>
                  <a:lnTo>
                    <a:pt x="527138" y="757402"/>
                  </a:lnTo>
                  <a:lnTo>
                    <a:pt x="486854" y="742975"/>
                  </a:lnTo>
                  <a:lnTo>
                    <a:pt x="451307" y="720356"/>
                  </a:lnTo>
                  <a:lnTo>
                    <a:pt x="421640" y="690676"/>
                  </a:lnTo>
                  <a:lnTo>
                    <a:pt x="399008" y="655129"/>
                  </a:lnTo>
                  <a:lnTo>
                    <a:pt x="388912" y="626935"/>
                  </a:lnTo>
                  <a:lnTo>
                    <a:pt x="318719" y="626935"/>
                  </a:lnTo>
                  <a:lnTo>
                    <a:pt x="143484" y="570992"/>
                  </a:lnTo>
                  <a:lnTo>
                    <a:pt x="318719" y="515061"/>
                  </a:lnTo>
                  <a:lnTo>
                    <a:pt x="388912" y="515061"/>
                  </a:lnTo>
                  <a:lnTo>
                    <a:pt x="399008" y="486854"/>
                  </a:lnTo>
                  <a:lnTo>
                    <a:pt x="421627" y="451307"/>
                  </a:lnTo>
                  <a:lnTo>
                    <a:pt x="451307" y="421640"/>
                  </a:lnTo>
                  <a:lnTo>
                    <a:pt x="486854" y="399008"/>
                  </a:lnTo>
                  <a:lnTo>
                    <a:pt x="527138" y="384581"/>
                  </a:lnTo>
                  <a:lnTo>
                    <a:pt x="570992" y="379514"/>
                  </a:lnTo>
                  <a:lnTo>
                    <a:pt x="809790" y="379514"/>
                  </a:lnTo>
                  <a:lnTo>
                    <a:pt x="823048" y="366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1" name="Google Shape;161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29704" y="592644"/>
              <a:ext cx="151685" cy="104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4"/>
            <p:cNvSpPr/>
            <p:nvPr/>
          </p:nvSpPr>
          <p:spPr>
            <a:xfrm>
              <a:off x="4313072" y="643368"/>
              <a:ext cx="630555" cy="450215"/>
            </a:xfrm>
            <a:custGeom>
              <a:rect b="b" l="l" r="r" t="t"/>
              <a:pathLst>
                <a:path extrusionOk="0" h="450215" w="630554">
                  <a:moveTo>
                    <a:pt x="118389" y="6858"/>
                  </a:moveTo>
                  <a:lnTo>
                    <a:pt x="103974" y="3898"/>
                  </a:lnTo>
                  <a:lnTo>
                    <a:pt x="89293" y="1752"/>
                  </a:lnTo>
                  <a:lnTo>
                    <a:pt x="74358" y="444"/>
                  </a:lnTo>
                  <a:lnTo>
                    <a:pt x="59194" y="0"/>
                  </a:lnTo>
                  <a:lnTo>
                    <a:pt x="44043" y="444"/>
                  </a:lnTo>
                  <a:lnTo>
                    <a:pt x="29108" y="1752"/>
                  </a:lnTo>
                  <a:lnTo>
                    <a:pt x="14414" y="3898"/>
                  </a:lnTo>
                  <a:lnTo>
                    <a:pt x="0" y="6858"/>
                  </a:lnTo>
                  <a:lnTo>
                    <a:pt x="118389" y="6858"/>
                  </a:lnTo>
                  <a:close/>
                </a:path>
                <a:path extrusionOk="0" h="450215" w="630554">
                  <a:moveTo>
                    <a:pt x="630186" y="258394"/>
                  </a:moveTo>
                  <a:lnTo>
                    <a:pt x="606907" y="226529"/>
                  </a:lnTo>
                  <a:lnTo>
                    <a:pt x="524167" y="199199"/>
                  </a:lnTo>
                  <a:lnTo>
                    <a:pt x="490016" y="187934"/>
                  </a:lnTo>
                  <a:lnTo>
                    <a:pt x="490016" y="258394"/>
                  </a:lnTo>
                  <a:lnTo>
                    <a:pt x="310730" y="317588"/>
                  </a:lnTo>
                  <a:lnTo>
                    <a:pt x="317284" y="268808"/>
                  </a:lnTo>
                  <a:lnTo>
                    <a:pt x="317588" y="258394"/>
                  </a:lnTo>
                  <a:lnTo>
                    <a:pt x="317144" y="243230"/>
                  </a:lnTo>
                  <a:lnTo>
                    <a:pt x="315836" y="228295"/>
                  </a:lnTo>
                  <a:lnTo>
                    <a:pt x="313690" y="213614"/>
                  </a:lnTo>
                  <a:lnTo>
                    <a:pt x="310730" y="199199"/>
                  </a:lnTo>
                  <a:lnTo>
                    <a:pt x="490016" y="258394"/>
                  </a:lnTo>
                  <a:lnTo>
                    <a:pt x="490016" y="187934"/>
                  </a:lnTo>
                  <a:lnTo>
                    <a:pt x="276161" y="117322"/>
                  </a:lnTo>
                  <a:lnTo>
                    <a:pt x="275983" y="117322"/>
                  </a:lnTo>
                  <a:lnTo>
                    <a:pt x="275475" y="117182"/>
                  </a:lnTo>
                  <a:lnTo>
                    <a:pt x="271830" y="111620"/>
                  </a:lnTo>
                  <a:lnTo>
                    <a:pt x="267982" y="106222"/>
                  </a:lnTo>
                  <a:lnTo>
                    <a:pt x="263944" y="100965"/>
                  </a:lnTo>
                  <a:lnTo>
                    <a:pt x="297992" y="66916"/>
                  </a:lnTo>
                  <a:lnTo>
                    <a:pt x="59194" y="66916"/>
                  </a:lnTo>
                  <a:lnTo>
                    <a:pt x="103047" y="71983"/>
                  </a:lnTo>
                  <a:lnTo>
                    <a:pt x="143332" y="86410"/>
                  </a:lnTo>
                  <a:lnTo>
                    <a:pt x="178879" y="109042"/>
                  </a:lnTo>
                  <a:lnTo>
                    <a:pt x="208559" y="138709"/>
                  </a:lnTo>
                  <a:lnTo>
                    <a:pt x="231178" y="174256"/>
                  </a:lnTo>
                  <a:lnTo>
                    <a:pt x="245605" y="214541"/>
                  </a:lnTo>
                  <a:lnTo>
                    <a:pt x="250672" y="258394"/>
                  </a:lnTo>
                  <a:lnTo>
                    <a:pt x="245605" y="302247"/>
                  </a:lnTo>
                  <a:lnTo>
                    <a:pt x="231178" y="342531"/>
                  </a:lnTo>
                  <a:lnTo>
                    <a:pt x="208559" y="378079"/>
                  </a:lnTo>
                  <a:lnTo>
                    <a:pt x="178879" y="407758"/>
                  </a:lnTo>
                  <a:lnTo>
                    <a:pt x="143332" y="430377"/>
                  </a:lnTo>
                  <a:lnTo>
                    <a:pt x="103047" y="444804"/>
                  </a:lnTo>
                  <a:lnTo>
                    <a:pt x="59194" y="449872"/>
                  </a:lnTo>
                  <a:lnTo>
                    <a:pt x="297980" y="449872"/>
                  </a:lnTo>
                  <a:lnTo>
                    <a:pt x="263944" y="415823"/>
                  </a:lnTo>
                  <a:lnTo>
                    <a:pt x="267957" y="410603"/>
                  </a:lnTo>
                  <a:lnTo>
                    <a:pt x="271780" y="405231"/>
                  </a:lnTo>
                  <a:lnTo>
                    <a:pt x="275399" y="399719"/>
                  </a:lnTo>
                  <a:lnTo>
                    <a:pt x="524167" y="317588"/>
                  </a:lnTo>
                  <a:lnTo>
                    <a:pt x="607225" y="290169"/>
                  </a:lnTo>
                  <a:lnTo>
                    <a:pt x="616585" y="285318"/>
                  </a:lnTo>
                  <a:lnTo>
                    <a:pt x="623836" y="278003"/>
                  </a:lnTo>
                  <a:lnTo>
                    <a:pt x="628523" y="268808"/>
                  </a:lnTo>
                  <a:lnTo>
                    <a:pt x="630186" y="258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3" name="Google Shape;163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113885" y="845819"/>
              <a:ext cx="76306" cy="1118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4"/>
            <p:cNvSpPr/>
            <p:nvPr/>
          </p:nvSpPr>
          <p:spPr>
            <a:xfrm>
              <a:off x="4214843" y="1106503"/>
              <a:ext cx="314960" cy="366395"/>
            </a:xfrm>
            <a:custGeom>
              <a:rect b="b" l="l" r="r" t="t"/>
              <a:pathLst>
                <a:path extrusionOk="0" h="366394" w="314960">
                  <a:moveTo>
                    <a:pt x="157430" y="366245"/>
                  </a:moveTo>
                  <a:lnTo>
                    <a:pt x="125557" y="342963"/>
                  </a:lnTo>
                  <a:lnTo>
                    <a:pt x="20671" y="14388"/>
                  </a:lnTo>
                  <a:lnTo>
                    <a:pt x="13540" y="9923"/>
                  </a:lnTo>
                  <a:lnTo>
                    <a:pt x="6641" y="5121"/>
                  </a:lnTo>
                  <a:lnTo>
                    <a:pt x="0" y="0"/>
                  </a:lnTo>
                  <a:lnTo>
                    <a:pt x="314861" y="0"/>
                  </a:lnTo>
                  <a:lnTo>
                    <a:pt x="308216" y="5121"/>
                  </a:lnTo>
                  <a:lnTo>
                    <a:pt x="301319" y="9923"/>
                  </a:lnTo>
                  <a:lnTo>
                    <a:pt x="294191" y="14388"/>
                  </a:lnTo>
                  <a:lnTo>
                    <a:pt x="283696" y="47258"/>
                  </a:lnTo>
                  <a:lnTo>
                    <a:pt x="283610" y="47528"/>
                  </a:lnTo>
                  <a:lnTo>
                    <a:pt x="101490" y="47528"/>
                  </a:lnTo>
                  <a:lnTo>
                    <a:pt x="157430" y="222771"/>
                  </a:lnTo>
                  <a:lnTo>
                    <a:pt x="227670" y="222771"/>
                  </a:lnTo>
                  <a:lnTo>
                    <a:pt x="189302" y="342963"/>
                  </a:lnTo>
                  <a:lnTo>
                    <a:pt x="184502" y="352451"/>
                  </a:lnTo>
                  <a:lnTo>
                    <a:pt x="177165" y="359805"/>
                  </a:lnTo>
                  <a:lnTo>
                    <a:pt x="167930" y="364558"/>
                  </a:lnTo>
                  <a:lnTo>
                    <a:pt x="157430" y="366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5" name="Google Shape;165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529704" y="1106503"/>
              <a:ext cx="151684" cy="104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4"/>
            <p:cNvSpPr/>
            <p:nvPr/>
          </p:nvSpPr>
          <p:spPr>
            <a:xfrm>
              <a:off x="4316323" y="1154035"/>
              <a:ext cx="182245" cy="175260"/>
            </a:xfrm>
            <a:custGeom>
              <a:rect b="b" l="l" r="r" t="t"/>
              <a:pathLst>
                <a:path extrusionOk="0" h="175259" w="182245">
                  <a:moveTo>
                    <a:pt x="111887" y="0"/>
                  </a:moveTo>
                  <a:lnTo>
                    <a:pt x="0" y="0"/>
                  </a:lnTo>
                  <a:lnTo>
                    <a:pt x="13652" y="2641"/>
                  </a:lnTo>
                  <a:lnTo>
                    <a:pt x="27533" y="4559"/>
                  </a:lnTo>
                  <a:lnTo>
                    <a:pt x="41630" y="5727"/>
                  </a:lnTo>
                  <a:lnTo>
                    <a:pt x="55943" y="6121"/>
                  </a:lnTo>
                  <a:lnTo>
                    <a:pt x="70256" y="5727"/>
                  </a:lnTo>
                  <a:lnTo>
                    <a:pt x="84353" y="4559"/>
                  </a:lnTo>
                  <a:lnTo>
                    <a:pt x="98247" y="2641"/>
                  </a:lnTo>
                  <a:lnTo>
                    <a:pt x="111887" y="0"/>
                  </a:lnTo>
                  <a:close/>
                </a:path>
                <a:path extrusionOk="0" h="175259" w="182245">
                  <a:moveTo>
                    <a:pt x="182118" y="0"/>
                  </a:moveTo>
                  <a:lnTo>
                    <a:pt x="111887" y="0"/>
                  </a:lnTo>
                  <a:lnTo>
                    <a:pt x="55943" y="175247"/>
                  </a:lnTo>
                  <a:lnTo>
                    <a:pt x="126187" y="17524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258525" y="788009"/>
              <a:ext cx="227499" cy="227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4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Ecoturismo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7802" y="2405049"/>
            <a:ext cx="665115" cy="66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/>
          <p:nvPr/>
        </p:nvSpPr>
        <p:spPr>
          <a:xfrm>
            <a:off x="1522094" y="9967518"/>
            <a:ext cx="1790700" cy="16510"/>
          </a:xfrm>
          <a:custGeom>
            <a:rect b="b" l="l" r="r" t="t"/>
            <a:pathLst>
              <a:path extrusionOk="0" h="16509" w="1790700">
                <a:moveTo>
                  <a:pt x="1790358" y="16001"/>
                </a:moveTo>
                <a:lnTo>
                  <a:pt x="0" y="16001"/>
                </a:lnTo>
                <a:lnTo>
                  <a:pt x="0" y="0"/>
                </a:lnTo>
                <a:lnTo>
                  <a:pt x="1790358" y="0"/>
                </a:lnTo>
                <a:lnTo>
                  <a:pt x="1790358" y="16001"/>
                </a:lnTo>
                <a:close/>
              </a:path>
            </a:pathLst>
          </a:custGeom>
          <a:solidFill>
            <a:srgbClr val="4A888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3697973" y="10344153"/>
            <a:ext cx="1682114" cy="89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5"/>
          <p:cNvGraphicFramePr/>
          <p:nvPr/>
        </p:nvGraphicFramePr>
        <p:xfrm>
          <a:off x="171450" y="24575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{BA8D91EC-4532-46F6-A5C5-7DFB3938DF56}</a:tableStyleId>
              </a:tblPr>
              <a:tblGrid>
                <a:gridCol w="1115050"/>
                <a:gridCol w="6081400"/>
              </a:tblGrid>
              <a:tr h="94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Komoot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314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22605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Questa applicazione fornisce una mappatura dei percorsi con navigazione GPS, ideale per la progettazione di eco-tour che esplorano sentieri locali e luoghi naturali.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Komoot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può aiutare a tracciare i percorsi, a garantire la sicurezza dei visitatori e a evidenziare le tappe ecologiche, come gli eco-alloggi locali o i caffè biologici.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https://www.komoot.com/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94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Canva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314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207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lo storytelling e la creazione di contenuti digitali,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Canva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consente di creare grafica e video dall'aspetto professionale. È ideale per campagne di digital storytelling, workshop o per creare contenuti coinvolgenti per i social media che promuovano cause locali.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https://www.canva.com/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100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94615" lvl="0" marL="173355" marR="219709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My Maps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1695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mappe personalizzate sono ideali per la creazione di eco-tour incentrati sulla comunità, che mettano in risalto i luoghi di interesse naturalistico locale, gli orti comunitari e le aree di conservazione.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Maps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consente di progettare tour interattivi che presentano le attrazioni locali, educando i visitatori all'ambiente e alla cultura.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https://www.google.com/maps/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1299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405765" rtl="0" algn="l">
                        <a:lnSpc>
                          <a:spcPct val="106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Eventbrite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piattaforma progettata per organizzare, gestire e promuovere eventi. Eventbrite semplifica il coordinamento degli eventi con strumenti per la creazione di pagine di eventi, la gestione delle iscrizioni e l'elaborazione dei pagamenti. Ideale per l'organizzazione di eventi e attività online o offline per la comunità o per i clienti, come eco-tour, giornate di pulizia e laboratori didattici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. www.eventbrite.ie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73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203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6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Incontro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Meetup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piattaforma progettata per aiutare gli imprenditori a organizzare 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6200" marR="158115" rtl="0" algn="l">
                        <a:lnSpc>
                          <a:spcPct val="106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promuovere in modo efficiente eventi, workshop e riunioni. Offre una gestione continua degli RSVP, strumenti di pianificazione degli eventi e funzioni di coinvolgimento dei partecipanti, rendendo semplice la connessione con il pubblico e la creazione di eventi di grande impatto. Meetup è prezioso per raggiungere le comunità e le aziende appassionate di sostenibilità, conservazione ed ecoturismo. Gli imprenditori possono promuovere iniziative eco-sanitarie, promuovere un impatto ambientale positivo e costruire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6200" marR="2989580" rtl="0" algn="l">
                        <a:lnSpc>
                          <a:spcPct val="1288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reti e relazioni durature con le comunità locali.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https://www.meetup.com/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</a:tbl>
          </a:graphicData>
        </a:graphic>
      </p:graphicFrame>
      <p:grpSp>
        <p:nvGrpSpPr>
          <p:cNvPr id="178" name="Google Shape;178;p5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79" name="Google Shape;179;p5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01275" y="330771"/>
              <a:ext cx="823594" cy="880110"/>
            </a:xfrm>
            <a:custGeom>
              <a:rect b="b" l="l" r="r" t="t"/>
              <a:pathLst>
                <a:path extrusionOk="0" h="880110" w="823595">
                  <a:moveTo>
                    <a:pt x="823048" y="366255"/>
                  </a:moveTo>
                  <a:lnTo>
                    <a:pt x="728421" y="366255"/>
                  </a:lnTo>
                  <a:lnTo>
                    <a:pt x="723087" y="362140"/>
                  </a:lnTo>
                  <a:lnTo>
                    <a:pt x="717600" y="358241"/>
                  </a:lnTo>
                  <a:lnTo>
                    <a:pt x="711949" y="354545"/>
                  </a:lnTo>
                  <a:lnTo>
                    <a:pt x="711682" y="353225"/>
                  </a:lnTo>
                  <a:lnTo>
                    <a:pt x="711365" y="351917"/>
                  </a:lnTo>
                  <a:lnTo>
                    <a:pt x="700646" y="319455"/>
                  </a:lnTo>
                  <a:lnTo>
                    <a:pt x="641464" y="140169"/>
                  </a:lnTo>
                  <a:lnTo>
                    <a:pt x="630186" y="106019"/>
                  </a:lnTo>
                  <a:lnTo>
                    <a:pt x="630186" y="319455"/>
                  </a:lnTo>
                  <a:lnTo>
                    <a:pt x="511797" y="319455"/>
                  </a:lnTo>
                  <a:lnTo>
                    <a:pt x="570992" y="140169"/>
                  </a:lnTo>
                  <a:lnTo>
                    <a:pt x="630186" y="319455"/>
                  </a:lnTo>
                  <a:lnTo>
                    <a:pt x="630186" y="106019"/>
                  </a:lnTo>
                  <a:lnTo>
                    <a:pt x="602767" y="22974"/>
                  </a:lnTo>
                  <a:lnTo>
                    <a:pt x="570992" y="0"/>
                  </a:lnTo>
                  <a:lnTo>
                    <a:pt x="560578" y="1663"/>
                  </a:lnTo>
                  <a:lnTo>
                    <a:pt x="551395" y="6350"/>
                  </a:lnTo>
                  <a:lnTo>
                    <a:pt x="544068" y="13601"/>
                  </a:lnTo>
                  <a:lnTo>
                    <a:pt x="539216" y="22974"/>
                  </a:lnTo>
                  <a:lnTo>
                    <a:pt x="429666" y="354787"/>
                  </a:lnTo>
                  <a:lnTo>
                    <a:pt x="424154" y="358406"/>
                  </a:lnTo>
                  <a:lnTo>
                    <a:pt x="418896" y="362140"/>
                  </a:lnTo>
                  <a:lnTo>
                    <a:pt x="413562" y="366255"/>
                  </a:lnTo>
                  <a:lnTo>
                    <a:pt x="318985" y="271678"/>
                  </a:lnTo>
                  <a:lnTo>
                    <a:pt x="307924" y="264325"/>
                  </a:lnTo>
                  <a:lnTo>
                    <a:pt x="295338" y="261874"/>
                  </a:lnTo>
                  <a:lnTo>
                    <a:pt x="282740" y="264325"/>
                  </a:lnTo>
                  <a:lnTo>
                    <a:pt x="271678" y="271678"/>
                  </a:lnTo>
                  <a:lnTo>
                    <a:pt x="264325" y="282752"/>
                  </a:lnTo>
                  <a:lnTo>
                    <a:pt x="261874" y="295338"/>
                  </a:lnTo>
                  <a:lnTo>
                    <a:pt x="264325" y="307924"/>
                  </a:lnTo>
                  <a:lnTo>
                    <a:pt x="271678" y="318998"/>
                  </a:lnTo>
                  <a:lnTo>
                    <a:pt x="366242" y="413562"/>
                  </a:lnTo>
                  <a:lnTo>
                    <a:pt x="361124" y="420204"/>
                  </a:lnTo>
                  <a:lnTo>
                    <a:pt x="356323" y="427101"/>
                  </a:lnTo>
                  <a:lnTo>
                    <a:pt x="351853" y="434238"/>
                  </a:lnTo>
                  <a:lnTo>
                    <a:pt x="23279" y="539127"/>
                  </a:lnTo>
                  <a:lnTo>
                    <a:pt x="13792" y="543915"/>
                  </a:lnTo>
                  <a:lnTo>
                    <a:pt x="6438" y="551256"/>
                  </a:lnTo>
                  <a:lnTo>
                    <a:pt x="6375" y="551395"/>
                  </a:lnTo>
                  <a:lnTo>
                    <a:pt x="1689" y="560489"/>
                  </a:lnTo>
                  <a:lnTo>
                    <a:pt x="0" y="570992"/>
                  </a:lnTo>
                  <a:lnTo>
                    <a:pt x="23075" y="602767"/>
                  </a:lnTo>
                  <a:lnTo>
                    <a:pt x="351853" y="707758"/>
                  </a:lnTo>
                  <a:lnTo>
                    <a:pt x="356323" y="714883"/>
                  </a:lnTo>
                  <a:lnTo>
                    <a:pt x="361124" y="721779"/>
                  </a:lnTo>
                  <a:lnTo>
                    <a:pt x="366255" y="728421"/>
                  </a:lnTo>
                  <a:lnTo>
                    <a:pt x="271678" y="822998"/>
                  </a:lnTo>
                  <a:lnTo>
                    <a:pt x="264325" y="834059"/>
                  </a:lnTo>
                  <a:lnTo>
                    <a:pt x="261874" y="846658"/>
                  </a:lnTo>
                  <a:lnTo>
                    <a:pt x="295338" y="880110"/>
                  </a:lnTo>
                  <a:lnTo>
                    <a:pt x="413562" y="775741"/>
                  </a:lnTo>
                  <a:lnTo>
                    <a:pt x="823048" y="775741"/>
                  </a:lnTo>
                  <a:lnTo>
                    <a:pt x="809777" y="762469"/>
                  </a:lnTo>
                  <a:lnTo>
                    <a:pt x="570992" y="762469"/>
                  </a:lnTo>
                  <a:lnTo>
                    <a:pt x="527138" y="757402"/>
                  </a:lnTo>
                  <a:lnTo>
                    <a:pt x="486854" y="742975"/>
                  </a:lnTo>
                  <a:lnTo>
                    <a:pt x="451307" y="720356"/>
                  </a:lnTo>
                  <a:lnTo>
                    <a:pt x="421640" y="690676"/>
                  </a:lnTo>
                  <a:lnTo>
                    <a:pt x="399008" y="655129"/>
                  </a:lnTo>
                  <a:lnTo>
                    <a:pt x="388912" y="626935"/>
                  </a:lnTo>
                  <a:lnTo>
                    <a:pt x="318719" y="626935"/>
                  </a:lnTo>
                  <a:lnTo>
                    <a:pt x="143484" y="570992"/>
                  </a:lnTo>
                  <a:lnTo>
                    <a:pt x="318719" y="515061"/>
                  </a:lnTo>
                  <a:lnTo>
                    <a:pt x="388912" y="515061"/>
                  </a:lnTo>
                  <a:lnTo>
                    <a:pt x="399008" y="486854"/>
                  </a:lnTo>
                  <a:lnTo>
                    <a:pt x="421627" y="451307"/>
                  </a:lnTo>
                  <a:lnTo>
                    <a:pt x="451307" y="421640"/>
                  </a:lnTo>
                  <a:lnTo>
                    <a:pt x="486854" y="399008"/>
                  </a:lnTo>
                  <a:lnTo>
                    <a:pt x="527138" y="384581"/>
                  </a:lnTo>
                  <a:lnTo>
                    <a:pt x="570992" y="379514"/>
                  </a:lnTo>
                  <a:lnTo>
                    <a:pt x="809790" y="379514"/>
                  </a:lnTo>
                  <a:lnTo>
                    <a:pt x="823048" y="366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3" name="Google Shape;183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29704" y="592644"/>
              <a:ext cx="151685" cy="104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5"/>
            <p:cNvSpPr/>
            <p:nvPr/>
          </p:nvSpPr>
          <p:spPr>
            <a:xfrm>
              <a:off x="4313072" y="643368"/>
              <a:ext cx="630555" cy="450215"/>
            </a:xfrm>
            <a:custGeom>
              <a:rect b="b" l="l" r="r" t="t"/>
              <a:pathLst>
                <a:path extrusionOk="0" h="450215" w="630554">
                  <a:moveTo>
                    <a:pt x="118389" y="6858"/>
                  </a:moveTo>
                  <a:lnTo>
                    <a:pt x="103974" y="3898"/>
                  </a:lnTo>
                  <a:lnTo>
                    <a:pt x="89293" y="1752"/>
                  </a:lnTo>
                  <a:lnTo>
                    <a:pt x="74358" y="444"/>
                  </a:lnTo>
                  <a:lnTo>
                    <a:pt x="59194" y="0"/>
                  </a:lnTo>
                  <a:lnTo>
                    <a:pt x="44043" y="444"/>
                  </a:lnTo>
                  <a:lnTo>
                    <a:pt x="29108" y="1752"/>
                  </a:lnTo>
                  <a:lnTo>
                    <a:pt x="14414" y="3898"/>
                  </a:lnTo>
                  <a:lnTo>
                    <a:pt x="0" y="6858"/>
                  </a:lnTo>
                  <a:lnTo>
                    <a:pt x="118389" y="6858"/>
                  </a:lnTo>
                  <a:close/>
                </a:path>
                <a:path extrusionOk="0" h="450215" w="630554">
                  <a:moveTo>
                    <a:pt x="630186" y="258394"/>
                  </a:moveTo>
                  <a:lnTo>
                    <a:pt x="606907" y="226529"/>
                  </a:lnTo>
                  <a:lnTo>
                    <a:pt x="524167" y="199199"/>
                  </a:lnTo>
                  <a:lnTo>
                    <a:pt x="490016" y="187934"/>
                  </a:lnTo>
                  <a:lnTo>
                    <a:pt x="490016" y="258394"/>
                  </a:lnTo>
                  <a:lnTo>
                    <a:pt x="310730" y="317588"/>
                  </a:lnTo>
                  <a:lnTo>
                    <a:pt x="317284" y="268808"/>
                  </a:lnTo>
                  <a:lnTo>
                    <a:pt x="317588" y="258394"/>
                  </a:lnTo>
                  <a:lnTo>
                    <a:pt x="317144" y="243230"/>
                  </a:lnTo>
                  <a:lnTo>
                    <a:pt x="315836" y="228295"/>
                  </a:lnTo>
                  <a:lnTo>
                    <a:pt x="313690" y="213614"/>
                  </a:lnTo>
                  <a:lnTo>
                    <a:pt x="310730" y="199199"/>
                  </a:lnTo>
                  <a:lnTo>
                    <a:pt x="490016" y="258394"/>
                  </a:lnTo>
                  <a:lnTo>
                    <a:pt x="490016" y="187934"/>
                  </a:lnTo>
                  <a:lnTo>
                    <a:pt x="276161" y="117322"/>
                  </a:lnTo>
                  <a:lnTo>
                    <a:pt x="275983" y="117322"/>
                  </a:lnTo>
                  <a:lnTo>
                    <a:pt x="275475" y="117182"/>
                  </a:lnTo>
                  <a:lnTo>
                    <a:pt x="271830" y="111620"/>
                  </a:lnTo>
                  <a:lnTo>
                    <a:pt x="267982" y="106222"/>
                  </a:lnTo>
                  <a:lnTo>
                    <a:pt x="263944" y="100965"/>
                  </a:lnTo>
                  <a:lnTo>
                    <a:pt x="297992" y="66916"/>
                  </a:lnTo>
                  <a:lnTo>
                    <a:pt x="59194" y="66916"/>
                  </a:lnTo>
                  <a:lnTo>
                    <a:pt x="103047" y="71983"/>
                  </a:lnTo>
                  <a:lnTo>
                    <a:pt x="143332" y="86410"/>
                  </a:lnTo>
                  <a:lnTo>
                    <a:pt x="178879" y="109042"/>
                  </a:lnTo>
                  <a:lnTo>
                    <a:pt x="208559" y="138709"/>
                  </a:lnTo>
                  <a:lnTo>
                    <a:pt x="231178" y="174256"/>
                  </a:lnTo>
                  <a:lnTo>
                    <a:pt x="245605" y="214541"/>
                  </a:lnTo>
                  <a:lnTo>
                    <a:pt x="250672" y="258394"/>
                  </a:lnTo>
                  <a:lnTo>
                    <a:pt x="245605" y="302247"/>
                  </a:lnTo>
                  <a:lnTo>
                    <a:pt x="231178" y="342531"/>
                  </a:lnTo>
                  <a:lnTo>
                    <a:pt x="208559" y="378079"/>
                  </a:lnTo>
                  <a:lnTo>
                    <a:pt x="178879" y="407758"/>
                  </a:lnTo>
                  <a:lnTo>
                    <a:pt x="143332" y="430377"/>
                  </a:lnTo>
                  <a:lnTo>
                    <a:pt x="103047" y="444804"/>
                  </a:lnTo>
                  <a:lnTo>
                    <a:pt x="59194" y="449872"/>
                  </a:lnTo>
                  <a:lnTo>
                    <a:pt x="297980" y="449872"/>
                  </a:lnTo>
                  <a:lnTo>
                    <a:pt x="263944" y="415823"/>
                  </a:lnTo>
                  <a:lnTo>
                    <a:pt x="267957" y="410603"/>
                  </a:lnTo>
                  <a:lnTo>
                    <a:pt x="271780" y="405231"/>
                  </a:lnTo>
                  <a:lnTo>
                    <a:pt x="275399" y="399719"/>
                  </a:lnTo>
                  <a:lnTo>
                    <a:pt x="524167" y="317588"/>
                  </a:lnTo>
                  <a:lnTo>
                    <a:pt x="607225" y="290169"/>
                  </a:lnTo>
                  <a:lnTo>
                    <a:pt x="616585" y="285318"/>
                  </a:lnTo>
                  <a:lnTo>
                    <a:pt x="623836" y="278003"/>
                  </a:lnTo>
                  <a:lnTo>
                    <a:pt x="628523" y="268808"/>
                  </a:lnTo>
                  <a:lnTo>
                    <a:pt x="630186" y="258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5" name="Google Shape;185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13885" y="845819"/>
              <a:ext cx="76306" cy="1118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5"/>
            <p:cNvSpPr/>
            <p:nvPr/>
          </p:nvSpPr>
          <p:spPr>
            <a:xfrm>
              <a:off x="4214843" y="1106503"/>
              <a:ext cx="314960" cy="366395"/>
            </a:xfrm>
            <a:custGeom>
              <a:rect b="b" l="l" r="r" t="t"/>
              <a:pathLst>
                <a:path extrusionOk="0" h="366394" w="314960">
                  <a:moveTo>
                    <a:pt x="157430" y="366245"/>
                  </a:moveTo>
                  <a:lnTo>
                    <a:pt x="125557" y="342963"/>
                  </a:lnTo>
                  <a:lnTo>
                    <a:pt x="20671" y="14388"/>
                  </a:lnTo>
                  <a:lnTo>
                    <a:pt x="13540" y="9923"/>
                  </a:lnTo>
                  <a:lnTo>
                    <a:pt x="6641" y="5121"/>
                  </a:lnTo>
                  <a:lnTo>
                    <a:pt x="0" y="0"/>
                  </a:lnTo>
                  <a:lnTo>
                    <a:pt x="314861" y="0"/>
                  </a:lnTo>
                  <a:lnTo>
                    <a:pt x="308216" y="5121"/>
                  </a:lnTo>
                  <a:lnTo>
                    <a:pt x="301319" y="9923"/>
                  </a:lnTo>
                  <a:lnTo>
                    <a:pt x="294191" y="14388"/>
                  </a:lnTo>
                  <a:lnTo>
                    <a:pt x="283696" y="47258"/>
                  </a:lnTo>
                  <a:lnTo>
                    <a:pt x="283610" y="47528"/>
                  </a:lnTo>
                  <a:lnTo>
                    <a:pt x="101490" y="47528"/>
                  </a:lnTo>
                  <a:lnTo>
                    <a:pt x="157430" y="222771"/>
                  </a:lnTo>
                  <a:lnTo>
                    <a:pt x="227670" y="222771"/>
                  </a:lnTo>
                  <a:lnTo>
                    <a:pt x="189302" y="342963"/>
                  </a:lnTo>
                  <a:lnTo>
                    <a:pt x="184502" y="352451"/>
                  </a:lnTo>
                  <a:lnTo>
                    <a:pt x="177165" y="359805"/>
                  </a:lnTo>
                  <a:lnTo>
                    <a:pt x="167930" y="364558"/>
                  </a:lnTo>
                  <a:lnTo>
                    <a:pt x="157430" y="366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7" name="Google Shape;18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29704" y="1106503"/>
              <a:ext cx="151684" cy="104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5"/>
            <p:cNvSpPr/>
            <p:nvPr/>
          </p:nvSpPr>
          <p:spPr>
            <a:xfrm>
              <a:off x="4316323" y="1154035"/>
              <a:ext cx="182245" cy="175260"/>
            </a:xfrm>
            <a:custGeom>
              <a:rect b="b" l="l" r="r" t="t"/>
              <a:pathLst>
                <a:path extrusionOk="0" h="175259" w="182245">
                  <a:moveTo>
                    <a:pt x="111887" y="0"/>
                  </a:moveTo>
                  <a:lnTo>
                    <a:pt x="0" y="0"/>
                  </a:lnTo>
                  <a:lnTo>
                    <a:pt x="13652" y="2641"/>
                  </a:lnTo>
                  <a:lnTo>
                    <a:pt x="27533" y="4559"/>
                  </a:lnTo>
                  <a:lnTo>
                    <a:pt x="41630" y="5727"/>
                  </a:lnTo>
                  <a:lnTo>
                    <a:pt x="55943" y="6121"/>
                  </a:lnTo>
                  <a:lnTo>
                    <a:pt x="70256" y="5727"/>
                  </a:lnTo>
                  <a:lnTo>
                    <a:pt x="84353" y="4559"/>
                  </a:lnTo>
                  <a:lnTo>
                    <a:pt x="98247" y="2641"/>
                  </a:lnTo>
                  <a:lnTo>
                    <a:pt x="111887" y="0"/>
                  </a:lnTo>
                  <a:close/>
                </a:path>
                <a:path extrusionOk="0" h="175259" w="182245">
                  <a:moveTo>
                    <a:pt x="182118" y="0"/>
                  </a:moveTo>
                  <a:lnTo>
                    <a:pt x="111887" y="0"/>
                  </a:lnTo>
                  <a:lnTo>
                    <a:pt x="55943" y="175247"/>
                  </a:lnTo>
                  <a:lnTo>
                    <a:pt x="126187" y="17524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9" name="Google Shape;189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258525" y="788009"/>
              <a:ext cx="227499" cy="227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5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Ecoturismo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/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9022968"/>
            <a:ext cx="1682860" cy="165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/>
        </p:nvSpPr>
        <p:spPr>
          <a:xfrm>
            <a:off x="3697973" y="10344153"/>
            <a:ext cx="1682114" cy="89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/>
          <p:nvPr/>
        </p:nvSpPr>
        <p:spPr>
          <a:xfrm>
            <a:off x="161289" y="1554289"/>
            <a:ext cx="3753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ecohealthforyouth.com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2540888" y="5470816"/>
            <a:ext cx="178498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Ben fatto!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983104" y="6104318"/>
            <a:ext cx="5498465" cy="25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0365" marR="3771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Ottimo lavoro di esplorazione di queste idee! Ora è il momento  di  immergersi,  studiare  gli  strumenti  e iniziare a metterli in pratica. Fate il prossimo passo per trasformare la vostra visione in realtà, facendo lavorare questi strumenti per voi.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1699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Consulta </a:t>
            </a:r>
            <a:r>
              <a:rPr b="1" lang="en-US" sz="1850" u="sng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-US" sz="18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nostri strumenti per la comunità e l'economia locale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0" lvl="0" marL="347345" rtl="0" algn="just">
              <a:lnSpc>
                <a:spcPct val="100000"/>
              </a:lnSpc>
              <a:spcBef>
                <a:spcPts val="222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Non dimenticate di collegarvi con noi su</a:t>
            </a:r>
            <a:r>
              <a:rPr b="1" lang="en-US" sz="1450">
                <a:solidFill>
                  <a:srgbClr val="68ADA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474344" y="9662807"/>
            <a:ext cx="50330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476375" marR="2602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2277972" y="6033985"/>
            <a:ext cx="5278755" cy="26670"/>
          </a:xfrm>
          <a:custGeom>
            <a:rect b="b" l="l" r="r" t="t"/>
            <a:pathLst>
              <a:path extrusionOk="0" h="26670" w="5278755">
                <a:moveTo>
                  <a:pt x="0" y="26298"/>
                </a:moveTo>
                <a:lnTo>
                  <a:pt x="5278518" y="0"/>
                </a:lnTo>
              </a:path>
            </a:pathLst>
          </a:custGeom>
          <a:noFill/>
          <a:ln cap="flat" cmpd="sng" w="285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2124" y="10142575"/>
            <a:ext cx="1486118" cy="3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599" y="9588372"/>
            <a:ext cx="1244047" cy="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/>
          <p:nvPr/>
        </p:nvSpPr>
        <p:spPr>
          <a:xfrm>
            <a:off x="1497037" y="7573898"/>
            <a:ext cx="386080" cy="375920"/>
          </a:xfrm>
          <a:custGeom>
            <a:rect b="b" l="l" r="r" t="t"/>
            <a:pathLst>
              <a:path extrusionOk="0" h="375920" w="386080">
                <a:moveTo>
                  <a:pt x="224713" y="187807"/>
                </a:moveTo>
                <a:lnTo>
                  <a:pt x="83858" y="0"/>
                </a:lnTo>
                <a:lnTo>
                  <a:pt x="0" y="0"/>
                </a:lnTo>
                <a:lnTo>
                  <a:pt x="140868" y="187807"/>
                </a:lnTo>
                <a:lnTo>
                  <a:pt x="0" y="375615"/>
                </a:lnTo>
                <a:lnTo>
                  <a:pt x="83858" y="375615"/>
                </a:lnTo>
                <a:lnTo>
                  <a:pt x="224713" y="187807"/>
                </a:lnTo>
                <a:close/>
              </a:path>
              <a:path extrusionOk="0" h="375920" w="386080">
                <a:moveTo>
                  <a:pt x="385699" y="187807"/>
                </a:moveTo>
                <a:lnTo>
                  <a:pt x="244830" y="0"/>
                </a:lnTo>
                <a:lnTo>
                  <a:pt x="160985" y="0"/>
                </a:lnTo>
                <a:lnTo>
                  <a:pt x="301853" y="187807"/>
                </a:lnTo>
                <a:lnTo>
                  <a:pt x="160985" y="375615"/>
                </a:lnTo>
                <a:lnTo>
                  <a:pt x="244830" y="375615"/>
                </a:lnTo>
                <a:lnTo>
                  <a:pt x="385699" y="187807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2025-04-17T15:44:27Z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2025-04-17T00:00:00Z</vt:filetime>
  </property>
  <property fmtid="{D5CDD505-2E9C-101B-9397-08002B2CF9AE}" pid="5" name="Producer">
    <vt:lpwstr>Aspose.Words for .NET 25.2.0</vt:lpwstr>
  </property>
</Properties>
</file>