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1800" cx="7559675"/>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Poppins"/>
      <p:regular r:id="rId19"/>
      <p:bold r:id="rId20"/>
      <p:italic r:id="rId21"/>
      <p:boldItalic r:id="rId22"/>
    </p:embeddedFont>
    <p:embeddedFont>
      <p:font typeface="Century Schoolboo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ESxywrOO48fQceJKYwdEo9gGE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0A95C50-CF80-4D1A-940C-7D31F9730169}">
  <a:tblStyle styleId="{80A95C50-CF80-4D1A-940C-7D31F9730169}"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b="off" i="off"/>
      <a:tcStyle>
        <a:fill>
          <a:solidFill>
            <a:srgbClr val="F4CCDB"/>
          </a:solidFill>
        </a:fill>
      </a:tcStyle>
    </a:band1H>
    <a:band2H>
      <a:tcTxStyle b="off" i="off"/>
    </a:band2H>
    <a:band1V>
      <a:tcTxStyle b="off" i="off"/>
      <a:tcStyle>
        <a:fill>
          <a:solidFill>
            <a:srgbClr val="F4CCDB"/>
          </a:solidFill>
        </a:fill>
      </a:tcStyle>
    </a:band1V>
    <a:band2V>
      <a:tcTxStyle b="off" i="off"/>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CenturySchoolbook-bold.fntdata"/><Relationship Id="rId23" Type="http://schemas.openxmlformats.org/officeDocument/2006/relationships/font" Target="fonts/CenturySchoolbook-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Italic.fntdata"/><Relationship Id="rId25" Type="http://schemas.openxmlformats.org/officeDocument/2006/relationships/font" Target="fonts/CenturySchoolbook-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19" Type="http://schemas.openxmlformats.org/officeDocument/2006/relationships/font" Target="fonts/Poppins-regular.fntdata"/><Relationship Id="rId18"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3" name="Google Shape;533;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5" name="Google Shape;545;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4" name="Google Shape;564;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4" name="Google Shape;584;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9" name="Google Shape;599;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jp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7"/>
          <p:cNvSpPr/>
          <p:nvPr>
            <p:ph idx="2" type="pic"/>
          </p:nvPr>
        </p:nvSpPr>
        <p:spPr>
          <a:xfrm>
            <a:off x="0" y="3629826"/>
            <a:ext cx="4786172" cy="5479825"/>
          </a:xfrm>
          <a:prstGeom prst="rect">
            <a:avLst/>
          </a:prstGeom>
          <a:noFill/>
          <a:ln>
            <a:noFill/>
          </a:ln>
        </p:spPr>
      </p:sp>
      <p:sp>
        <p:nvSpPr>
          <p:cNvPr id="14" name="Google Shape;14;p7"/>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7"/>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7"/>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7"/>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7"/>
          <p:cNvGrpSpPr/>
          <p:nvPr/>
        </p:nvGrpSpPr>
        <p:grpSpPr>
          <a:xfrm>
            <a:off x="401426" y="10005335"/>
            <a:ext cx="6756823" cy="523220"/>
            <a:chOff x="317992" y="10005335"/>
            <a:chExt cx="6756823" cy="523220"/>
          </a:xfrm>
        </p:grpSpPr>
        <p:sp>
          <p:nvSpPr>
            <p:cNvPr id="19" name="Google Shape;19;p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7"/>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GB"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7"/>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id="23" name="Google Shape;23;p7"/>
          <p:cNvPicPr preferRelativeResize="0"/>
          <p:nvPr/>
        </p:nvPicPr>
        <p:blipFill rotWithShape="1">
          <a:blip r:embed="rId5">
            <a:alphaModFix/>
          </a:blip>
          <a:srcRect b="0" l="0" r="0" t="0"/>
          <a:stretch/>
        </p:blipFill>
        <p:spPr>
          <a:xfrm>
            <a:off x="819589" y="-416617"/>
            <a:ext cx="5920497" cy="29602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46" name="Shape 146"/>
        <p:cNvGrpSpPr/>
        <p:nvPr/>
      </p:nvGrpSpPr>
      <p:grpSpPr>
        <a:xfrm>
          <a:off x="0" y="0"/>
          <a:ext cx="0" cy="0"/>
          <a:chOff x="0" y="0"/>
          <a:chExt cx="0" cy="0"/>
        </a:xfrm>
      </p:grpSpPr>
      <p:sp>
        <p:nvSpPr>
          <p:cNvPr id="147" name="Google Shape;147;p16"/>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48" name="Google Shape;148;p16"/>
          <p:cNvGrpSpPr/>
          <p:nvPr/>
        </p:nvGrpSpPr>
        <p:grpSpPr>
          <a:xfrm>
            <a:off x="-1092535" y="5135055"/>
            <a:ext cx="6117329" cy="6119130"/>
            <a:chOff x="110688" y="1674538"/>
            <a:chExt cx="7339635" cy="7341798"/>
          </a:xfrm>
        </p:grpSpPr>
        <p:sp>
          <p:nvSpPr>
            <p:cNvPr id="149" name="Google Shape;149;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50" name="Google Shape;150;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51" name="Google Shape;151;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52" name="Google Shape;152;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53" name="Google Shape;153;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4" name="Google Shape;154;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5" name="Google Shape;155;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6" name="Google Shape;156;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58" name="Shape 158"/>
        <p:cNvGrpSpPr/>
        <p:nvPr/>
      </p:nvGrpSpPr>
      <p:grpSpPr>
        <a:xfrm>
          <a:off x="0" y="0"/>
          <a:ext cx="0" cy="0"/>
          <a:chOff x="0" y="0"/>
          <a:chExt cx="0" cy="0"/>
        </a:xfrm>
      </p:grpSpPr>
      <p:pic>
        <p:nvPicPr>
          <p:cNvPr id="159" name="Google Shape;159;p17"/>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0" name="Google Shape;160;p17"/>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61" name="Google Shape;161;p1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1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1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4" name="Google Shape;164;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65" name="Google Shape;165;p1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grpSp>
        <p:nvGrpSpPr>
          <p:cNvPr id="166" name="Google Shape;166;p17"/>
          <p:cNvGrpSpPr/>
          <p:nvPr/>
        </p:nvGrpSpPr>
        <p:grpSpPr>
          <a:xfrm>
            <a:off x="5203685" y="-757463"/>
            <a:ext cx="3314240" cy="3315216"/>
            <a:chOff x="110688" y="1674538"/>
            <a:chExt cx="7339635" cy="7341798"/>
          </a:xfrm>
        </p:grpSpPr>
        <p:sp>
          <p:nvSpPr>
            <p:cNvPr id="167" name="Google Shape;167;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68" name="Google Shape;168;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69" name="Google Shape;169;p1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0" name="Google Shape;170;p1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1" name="Google Shape;171;p1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72" name="Shape 172"/>
        <p:cNvGrpSpPr/>
        <p:nvPr/>
      </p:nvGrpSpPr>
      <p:grpSpPr>
        <a:xfrm>
          <a:off x="0" y="0"/>
          <a:ext cx="0" cy="0"/>
          <a:chOff x="0" y="0"/>
          <a:chExt cx="0" cy="0"/>
        </a:xfrm>
      </p:grpSpPr>
      <p:sp>
        <p:nvSpPr>
          <p:cNvPr id="173" name="Google Shape;173;p18"/>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74" name="Google Shape;174;p18"/>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5" name="Google Shape;175;p18"/>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6" name="Google Shape;176;p18"/>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7" name="Google Shape;177;p18"/>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18"/>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18"/>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18"/>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18"/>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2" name="Google Shape;182;p18"/>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83" name="Google Shape;183;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84" name="Google Shape;184;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85" name="Shape 185"/>
        <p:cNvGrpSpPr/>
        <p:nvPr/>
      </p:nvGrpSpPr>
      <p:grpSpPr>
        <a:xfrm>
          <a:off x="0" y="0"/>
          <a:ext cx="0" cy="0"/>
          <a:chOff x="0" y="0"/>
          <a:chExt cx="0" cy="0"/>
        </a:xfrm>
      </p:grpSpPr>
      <p:sp>
        <p:nvSpPr>
          <p:cNvPr id="186" name="Google Shape;186;p19"/>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87" name="Google Shape;187;p19"/>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88" name="Google Shape;188;p1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89" name="Google Shape;189;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90" name="Google Shape;190;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191" name="Google Shape;191;p19"/>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2" name="Google Shape;192;p19"/>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3" name="Google Shape;193;p19"/>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94" name="Google Shape;194;p19"/>
          <p:cNvGrpSpPr/>
          <p:nvPr/>
        </p:nvGrpSpPr>
        <p:grpSpPr>
          <a:xfrm>
            <a:off x="5203685" y="1933342"/>
            <a:ext cx="3314240" cy="3315216"/>
            <a:chOff x="110688" y="1674538"/>
            <a:chExt cx="7339635" cy="7341798"/>
          </a:xfrm>
        </p:grpSpPr>
        <p:sp>
          <p:nvSpPr>
            <p:cNvPr id="195" name="Google Shape;195;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96" name="Google Shape;196;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97" name="Google Shape;197;p19"/>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98" name="Google Shape;198;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99" name="Google Shape;199;p19"/>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19"/>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1" name="Google Shape;201;p19"/>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02" name="Google Shape;202;p19"/>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3" name="Google Shape;203;p19"/>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4" name="Google Shape;204;p19"/>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05" name="Google Shape;205;p19"/>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06" name="Google Shape;206;p19"/>
          <p:cNvSpPr/>
          <p:nvPr>
            <p:ph idx="14" type="pic"/>
          </p:nvPr>
        </p:nvSpPr>
        <p:spPr>
          <a:xfrm>
            <a:off x="1" y="7328454"/>
            <a:ext cx="2938763" cy="3367892"/>
          </a:xfrm>
          <a:prstGeom prst="rect">
            <a:avLst/>
          </a:prstGeom>
          <a:noFill/>
          <a:ln>
            <a:noFill/>
          </a:ln>
        </p:spPr>
      </p:sp>
      <p:sp>
        <p:nvSpPr>
          <p:cNvPr id="207" name="Google Shape;207;p19"/>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08" name="Shape 208"/>
        <p:cNvGrpSpPr/>
        <p:nvPr/>
      </p:nvGrpSpPr>
      <p:grpSpPr>
        <a:xfrm>
          <a:off x="0" y="0"/>
          <a:ext cx="0" cy="0"/>
          <a:chOff x="0" y="0"/>
          <a:chExt cx="0" cy="0"/>
        </a:xfrm>
      </p:grpSpPr>
      <p:sp>
        <p:nvSpPr>
          <p:cNvPr id="209" name="Google Shape;209;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10" name="Google Shape;210;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11" name="Google Shape;211;p20"/>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20"/>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3" name="Google Shape;213;p20"/>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4" name="Google Shape;214;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15" name="Shape 215"/>
        <p:cNvGrpSpPr/>
        <p:nvPr/>
      </p:nvGrpSpPr>
      <p:grpSpPr>
        <a:xfrm>
          <a:off x="0" y="0"/>
          <a:ext cx="0" cy="0"/>
          <a:chOff x="0" y="0"/>
          <a:chExt cx="0" cy="0"/>
        </a:xfrm>
      </p:grpSpPr>
      <p:sp>
        <p:nvSpPr>
          <p:cNvPr id="216" name="Google Shape;216;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17" name="Google Shape;217;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18" name="Google Shape;218;p21"/>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19" name="Google Shape;219;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20" name="Google Shape;220;p21"/>
          <p:cNvPicPr preferRelativeResize="0"/>
          <p:nvPr/>
        </p:nvPicPr>
        <p:blipFill rotWithShape="1">
          <a:blip r:embed="rId2">
            <a:alphaModFix/>
          </a:blip>
          <a:srcRect b="22948"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21" name="Google Shape;221;p2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2" name="Google Shape;222;p2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23" name="Shape 223"/>
        <p:cNvGrpSpPr/>
        <p:nvPr/>
      </p:nvGrpSpPr>
      <p:grpSpPr>
        <a:xfrm>
          <a:off x="0" y="0"/>
          <a:ext cx="0" cy="0"/>
          <a:chOff x="0" y="0"/>
          <a:chExt cx="0" cy="0"/>
        </a:xfrm>
      </p:grpSpPr>
      <p:sp>
        <p:nvSpPr>
          <p:cNvPr id="224" name="Google Shape;224;p22"/>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25" name="Google Shape;225;p22"/>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26" name="Google Shape;226;p22"/>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27" name="Google Shape;227;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28" name="Google Shape;228;p2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9" name="Google Shape;229;p2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0" name="Google Shape;230;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1" name="Google Shape;231;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2" name="Google Shape;232;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33" name="Shape 233"/>
        <p:cNvGrpSpPr/>
        <p:nvPr/>
      </p:nvGrpSpPr>
      <p:grpSpPr>
        <a:xfrm>
          <a:off x="0" y="0"/>
          <a:ext cx="0" cy="0"/>
          <a:chOff x="0" y="0"/>
          <a:chExt cx="0" cy="0"/>
        </a:xfrm>
      </p:grpSpPr>
      <p:sp>
        <p:nvSpPr>
          <p:cNvPr id="234" name="Google Shape;234;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35" name="Google Shape;235;p23"/>
          <p:cNvGrpSpPr/>
          <p:nvPr/>
        </p:nvGrpSpPr>
        <p:grpSpPr>
          <a:xfrm>
            <a:off x="5203685" y="-757463"/>
            <a:ext cx="3314240" cy="3315216"/>
            <a:chOff x="110688" y="1674538"/>
            <a:chExt cx="7339635" cy="7341798"/>
          </a:xfrm>
        </p:grpSpPr>
        <p:sp>
          <p:nvSpPr>
            <p:cNvPr id="236" name="Google Shape;236;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37" name="Google Shape;237;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38" name="Google Shape;238;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39" name="Google Shape;239;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40" name="Google Shape;240;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1" name="Google Shape;241;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42" name="Google Shape;242;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43" name="Google Shape;243;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4" name="Google Shape;244;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5" name="Google Shape;245;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246" name="Google Shape;246;p23"/>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47" name="Google Shape;247;p23"/>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48" name="Shape 248"/>
        <p:cNvGrpSpPr/>
        <p:nvPr/>
      </p:nvGrpSpPr>
      <p:grpSpPr>
        <a:xfrm>
          <a:off x="0" y="0"/>
          <a:ext cx="0" cy="0"/>
          <a:chOff x="0" y="0"/>
          <a:chExt cx="0" cy="0"/>
        </a:xfrm>
      </p:grpSpPr>
      <p:sp>
        <p:nvSpPr>
          <p:cNvPr id="249" name="Google Shape;249;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50" name="Google Shape;250;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51" name="Google Shape;251;p24"/>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2" name="Google Shape;252;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53" name="Google Shape;253;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54" name="Google Shape;254;p24"/>
          <p:cNvGrpSpPr/>
          <p:nvPr/>
        </p:nvGrpSpPr>
        <p:grpSpPr>
          <a:xfrm>
            <a:off x="-855518" y="7571773"/>
            <a:ext cx="3314240" cy="3315216"/>
            <a:chOff x="110688" y="1674538"/>
            <a:chExt cx="7339635" cy="7341798"/>
          </a:xfrm>
        </p:grpSpPr>
        <p:sp>
          <p:nvSpPr>
            <p:cNvPr id="255" name="Google Shape;255;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56" name="Google Shape;256;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57" name="Google Shape;257;p2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8" name="Google Shape;258;p2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59" name="Google Shape;259;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0" name="Google Shape;260;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1" name="Shape 261"/>
        <p:cNvGrpSpPr/>
        <p:nvPr/>
      </p:nvGrpSpPr>
      <p:grpSpPr>
        <a:xfrm>
          <a:off x="0" y="0"/>
          <a:ext cx="0" cy="0"/>
          <a:chOff x="0" y="0"/>
          <a:chExt cx="0" cy="0"/>
        </a:xfrm>
      </p:grpSpPr>
      <p:sp>
        <p:nvSpPr>
          <p:cNvPr id="262" name="Google Shape;262;p25"/>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3" name="Google Shape;263;p25"/>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4" name="Google Shape;264;p25"/>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5" name="Google Shape;265;p25"/>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6" name="Google Shape;266;p25"/>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67" name="Google Shape;267;p25"/>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69" name="Google Shape;269;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70" name="Google Shape;270;p25"/>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1" name="Google Shape;271;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72" name="Google Shape;272;p25"/>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3" name="Google Shape;273;p25"/>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4" name="Google Shape;274;p25"/>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5" name="Google Shape;275;p25"/>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6" name="Google Shape;276;p25"/>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7" name="Google Shape;277;p25"/>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8" name="Google Shape;278;p25"/>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79" name="Google Shape;279;p25"/>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0" name="Google Shape;280;p25"/>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1" name="Google Shape;281;p25"/>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5"/>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24" name="Shape 24"/>
        <p:cNvGrpSpPr/>
        <p:nvPr/>
      </p:nvGrpSpPr>
      <p:grpSpPr>
        <a:xfrm>
          <a:off x="0" y="0"/>
          <a:ext cx="0" cy="0"/>
          <a:chOff x="0" y="0"/>
          <a:chExt cx="0" cy="0"/>
        </a:xfrm>
      </p:grpSpPr>
      <p:pic>
        <p:nvPicPr>
          <p:cNvPr id="25" name="Google Shape;25;p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8"/>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3300"/>
              <a:buFont typeface="Arial"/>
              <a:buNone/>
              <a:defRPr b="1" i="0" sz="33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 name="Google Shape;28;p8"/>
          <p:cNvSpPr txBox="1"/>
          <p:nvPr>
            <p:ph idx="2"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8"/>
          <p:cNvSpPr txBox="1"/>
          <p:nvPr>
            <p:ph idx="3"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8"/>
          <p:cNvSpPr txBox="1"/>
          <p:nvPr>
            <p:ph idx="4"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8"/>
          <p:cNvSpPr txBox="1"/>
          <p:nvPr>
            <p:ph idx="5"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8"/>
          <p:cNvSpPr txBox="1"/>
          <p:nvPr>
            <p:ph idx="6"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8"/>
          <p:cNvSpPr txBox="1"/>
          <p:nvPr>
            <p:ph idx="7"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8"/>
          <p:cNvSpPr txBox="1"/>
          <p:nvPr>
            <p:ph idx="8"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8"/>
          <p:cNvSpPr txBox="1"/>
          <p:nvPr>
            <p:ph idx="9"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8"/>
          <p:cNvSpPr txBox="1"/>
          <p:nvPr>
            <p:ph idx="13"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8"/>
          <p:cNvSpPr txBox="1"/>
          <p:nvPr>
            <p:ph idx="14"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8"/>
          <p:cNvSpPr txBox="1"/>
          <p:nvPr>
            <p:ph idx="15"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8"/>
          <p:cNvSpPr txBox="1"/>
          <p:nvPr>
            <p:ph idx="16"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8"/>
          <p:cNvSpPr txBox="1"/>
          <p:nvPr>
            <p:ph idx="17"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300"/>
              <a:buFont typeface="Arial"/>
              <a:buNone/>
              <a:defRPr b="1" i="0" sz="3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2" name="Google Shape;42;p8"/>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3" name="Google Shape;43;p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44" name="Google Shape;44;p8"/>
          <p:cNvGrpSpPr/>
          <p:nvPr/>
        </p:nvGrpSpPr>
        <p:grpSpPr>
          <a:xfrm>
            <a:off x="317992" y="10005335"/>
            <a:ext cx="6885949" cy="630942"/>
            <a:chOff x="317992" y="9796789"/>
            <a:chExt cx="6885949" cy="630942"/>
          </a:xfrm>
        </p:grpSpPr>
        <p:sp>
          <p:nvSpPr>
            <p:cNvPr id="45" name="Google Shape;45;p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br>
                <a:rPr b="0" i="0" lang="en-GB"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6" name="Google Shape;46;p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47" name="Google Shape;47;p8"/>
          <p:cNvSpPr/>
          <p:nvPr>
            <p:ph idx="19" type="pic"/>
          </p:nvPr>
        </p:nvSpPr>
        <p:spPr>
          <a:xfrm>
            <a:off x="5205348" y="0"/>
            <a:ext cx="2354327" cy="2862503"/>
          </a:xfrm>
          <a:prstGeom prst="rect">
            <a:avLst/>
          </a:prstGeom>
          <a:noFill/>
          <a:ln>
            <a:noFill/>
          </a:ln>
        </p:spPr>
      </p:sp>
      <p:pic>
        <p:nvPicPr>
          <p:cNvPr id="48" name="Google Shape;48;p8"/>
          <p:cNvPicPr preferRelativeResize="0"/>
          <p:nvPr/>
        </p:nvPicPr>
        <p:blipFill rotWithShape="1">
          <a:blip r:embed="rId4">
            <a:alphaModFix/>
          </a:blip>
          <a:srcRect b="0" l="0" r="0" t="0"/>
          <a:stretch/>
        </p:blipFill>
        <p:spPr>
          <a:xfrm>
            <a:off x="247704" y="-67917"/>
            <a:ext cx="4275310" cy="2137655"/>
          </a:xfrm>
          <a:prstGeom prst="rect">
            <a:avLst/>
          </a:prstGeom>
          <a:noFill/>
          <a:ln>
            <a:noFill/>
          </a:ln>
        </p:spPr>
      </p:pic>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83" name="Shape 283"/>
        <p:cNvGrpSpPr/>
        <p:nvPr/>
      </p:nvGrpSpPr>
      <p:grpSpPr>
        <a:xfrm>
          <a:off x="0" y="0"/>
          <a:ext cx="0" cy="0"/>
          <a:chOff x="0" y="0"/>
          <a:chExt cx="0" cy="0"/>
        </a:xfrm>
      </p:grpSpPr>
      <p:pic>
        <p:nvPicPr>
          <p:cNvPr id="284" name="Google Shape;284;p26"/>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85" name="Google Shape;285;p26"/>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86" name="Google Shape;286;p2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7" name="Google Shape;287;p2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8" name="Google Shape;288;p2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9" name="Google Shape;289;p26"/>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290" name="Google Shape;290;p26"/>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291" name="Google Shape;291;p26"/>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292" name="Shape 292"/>
        <p:cNvGrpSpPr/>
        <p:nvPr/>
      </p:nvGrpSpPr>
      <p:grpSpPr>
        <a:xfrm>
          <a:off x="0" y="0"/>
          <a:ext cx="0" cy="0"/>
          <a:chOff x="0" y="0"/>
          <a:chExt cx="0" cy="0"/>
        </a:xfrm>
      </p:grpSpPr>
      <p:sp>
        <p:nvSpPr>
          <p:cNvPr id="293" name="Google Shape;293;p27"/>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294" name="Google Shape;294;p27"/>
          <p:cNvGrpSpPr/>
          <p:nvPr/>
        </p:nvGrpSpPr>
        <p:grpSpPr>
          <a:xfrm>
            <a:off x="5757333" y="-757463"/>
            <a:ext cx="2760592" cy="2761405"/>
            <a:chOff x="110688" y="1674538"/>
            <a:chExt cx="7339635" cy="7341798"/>
          </a:xfrm>
        </p:grpSpPr>
        <p:sp>
          <p:nvSpPr>
            <p:cNvPr id="295" name="Google Shape;295;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96" name="Google Shape;296;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97" name="Google Shape;297;p2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98" name="Google Shape;298;p2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299" name="Google Shape;299;p27"/>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0" name="Google Shape;300;p27"/>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1" name="Google Shape;301;p27"/>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02" name="Google Shape;302;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03" name="Google Shape;303;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04" name="Google Shape;304;p2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305" name="Google Shape;305;p27"/>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06" name="Google Shape;306;p2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07" name="Shape 307"/>
        <p:cNvGrpSpPr/>
        <p:nvPr/>
      </p:nvGrpSpPr>
      <p:grpSpPr>
        <a:xfrm>
          <a:off x="0" y="0"/>
          <a:ext cx="0" cy="0"/>
          <a:chOff x="0" y="0"/>
          <a:chExt cx="0" cy="0"/>
        </a:xfrm>
      </p:grpSpPr>
      <p:sp>
        <p:nvSpPr>
          <p:cNvPr id="308" name="Google Shape;308;p28"/>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309" name="Google Shape;309;p28"/>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0" name="Google Shape;310;p28"/>
          <p:cNvSpPr/>
          <p:nvPr>
            <p:ph idx="2" type="pic"/>
          </p:nvPr>
        </p:nvSpPr>
        <p:spPr>
          <a:xfrm>
            <a:off x="686565" y="6737513"/>
            <a:ext cx="3796138" cy="3954301"/>
          </a:xfrm>
          <a:prstGeom prst="rect">
            <a:avLst/>
          </a:prstGeom>
          <a:solidFill>
            <a:srgbClr val="BFBFBF"/>
          </a:solidFill>
          <a:ln>
            <a:noFill/>
          </a:ln>
        </p:spPr>
      </p:sp>
      <p:sp>
        <p:nvSpPr>
          <p:cNvPr id="311" name="Google Shape;311;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12" name="Google Shape;312;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13" name="Google Shape;313;p28"/>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14" name="Google Shape;314;p28"/>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5" name="Google Shape;315;p28"/>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09"/>
                                        </p:tgtEl>
                                        <p:attrNameLst>
                                          <p:attrName>style.visibility</p:attrName>
                                        </p:attrNameLst>
                                      </p:cBhvr>
                                      <p:to>
                                        <p:strVal val="visible"/>
                                      </p:to>
                                    </p:set>
                                    <p:animEffect filter="fade" transition="in">
                                      <p:cBhvr>
                                        <p:cTn dur="500"/>
                                        <p:tgtEl>
                                          <p:spTgt spid="3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16" name="Shape 316"/>
        <p:cNvGrpSpPr/>
        <p:nvPr/>
      </p:nvGrpSpPr>
      <p:grpSpPr>
        <a:xfrm>
          <a:off x="0" y="0"/>
          <a:ext cx="0" cy="0"/>
          <a:chOff x="0" y="0"/>
          <a:chExt cx="0" cy="0"/>
        </a:xfrm>
      </p:grpSpPr>
      <p:sp>
        <p:nvSpPr>
          <p:cNvPr id="317" name="Google Shape;317;p29"/>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8" name="Google Shape;318;p29"/>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9" name="Google Shape;319;p29"/>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0" name="Google Shape;320;p29"/>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1" name="Google Shape;321;p29"/>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23" name="Google Shape;323;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324" name="Google Shape;324;p29"/>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25" name="Google Shape;325;p29"/>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26" name="Shape 326"/>
        <p:cNvGrpSpPr/>
        <p:nvPr/>
      </p:nvGrpSpPr>
      <p:grpSpPr>
        <a:xfrm>
          <a:off x="0" y="0"/>
          <a:ext cx="0" cy="0"/>
          <a:chOff x="0" y="0"/>
          <a:chExt cx="0" cy="0"/>
        </a:xfrm>
      </p:grpSpPr>
      <p:pic>
        <p:nvPicPr>
          <p:cNvPr id="327" name="Google Shape;327;p30"/>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28" name="Google Shape;328;p30"/>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329" name="Google Shape;329;p30"/>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0" name="Google Shape;330;p30"/>
          <p:cNvSpPr/>
          <p:nvPr>
            <p:ph idx="2" type="pic"/>
          </p:nvPr>
        </p:nvSpPr>
        <p:spPr>
          <a:xfrm>
            <a:off x="1793144" y="5952556"/>
            <a:ext cx="3973385" cy="4739257"/>
          </a:xfrm>
          <a:prstGeom prst="rect">
            <a:avLst/>
          </a:prstGeom>
          <a:solidFill>
            <a:srgbClr val="BFBFBF"/>
          </a:solidFill>
          <a:ln>
            <a:noFill/>
          </a:ln>
        </p:spPr>
      </p:sp>
      <p:sp>
        <p:nvSpPr>
          <p:cNvPr id="331" name="Google Shape;331;p30"/>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lnSpc>
                <a:spcPct val="100000"/>
              </a:lnSpc>
              <a:spcBef>
                <a:spcPts val="0"/>
              </a:spcBef>
              <a:spcAft>
                <a:spcPts val="0"/>
              </a:spcAft>
              <a:buClr>
                <a:srgbClr val="000000"/>
              </a:buClr>
              <a:buSzPts val="4175"/>
              <a:buFont typeface="Arial"/>
              <a:buNone/>
            </a:pPr>
            <a:r>
              <a:t/>
            </a:r>
            <a:endParaRPr b="0" i="0" sz="4175" u="none" cap="none" strike="noStrike">
              <a:solidFill>
                <a:schemeClr val="dk1"/>
              </a:solidFill>
              <a:latin typeface="Century Schoolbook"/>
              <a:ea typeface="Century Schoolbook"/>
              <a:cs typeface="Century Schoolbook"/>
              <a:sym typeface="Century Schoolbook"/>
            </a:endParaRPr>
          </a:p>
        </p:txBody>
      </p:sp>
      <p:sp>
        <p:nvSpPr>
          <p:cNvPr id="332" name="Google Shape;332;p30"/>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3" name="Google Shape;333;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34" name="Google Shape;334;p3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35" name="Google Shape;335;p30"/>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36" name="Google Shape;336;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37" name="Google Shape;337;p30"/>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8" name="Google Shape;338;p30"/>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39" name="Shape 339"/>
        <p:cNvGrpSpPr/>
        <p:nvPr/>
      </p:nvGrpSpPr>
      <p:grpSpPr>
        <a:xfrm>
          <a:off x="0" y="0"/>
          <a:ext cx="0" cy="0"/>
          <a:chOff x="0" y="0"/>
          <a:chExt cx="0" cy="0"/>
        </a:xfrm>
      </p:grpSpPr>
      <p:pic>
        <p:nvPicPr>
          <p:cNvPr id="340" name="Google Shape;340;p31"/>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1" name="Google Shape;341;p31"/>
          <p:cNvSpPr/>
          <p:nvPr>
            <p:ph idx="2" type="pic"/>
          </p:nvPr>
        </p:nvSpPr>
        <p:spPr>
          <a:xfrm>
            <a:off x="5136" y="1"/>
            <a:ext cx="2850694" cy="3459591"/>
          </a:xfrm>
          <a:prstGeom prst="rect">
            <a:avLst/>
          </a:prstGeom>
          <a:noFill/>
          <a:ln>
            <a:noFill/>
          </a:ln>
        </p:spPr>
      </p:sp>
      <p:sp>
        <p:nvSpPr>
          <p:cNvPr id="342" name="Google Shape;342;p31"/>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43" name="Google Shape;343;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44" name="Google Shape;344;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45" name="Google Shape;345;p31"/>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31"/>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7" name="Google Shape;347;p31"/>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8" name="Google Shape;348;p31"/>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9" name="Google Shape;349;p31"/>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0" name="Google Shape;350;p31"/>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1" name="Google Shape;351;p31"/>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2" name="Google Shape;352;p31"/>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3" name="Google Shape;353;p31"/>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4" name="Google Shape;354;p31"/>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5" name="Google Shape;355;p31"/>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56" name="Google Shape;356;p31"/>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57" name="Google Shape;357;p31"/>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58" name="Shape 358"/>
        <p:cNvGrpSpPr/>
        <p:nvPr/>
      </p:nvGrpSpPr>
      <p:grpSpPr>
        <a:xfrm>
          <a:off x="0" y="0"/>
          <a:ext cx="0" cy="0"/>
          <a:chOff x="0" y="0"/>
          <a:chExt cx="0" cy="0"/>
        </a:xfrm>
      </p:grpSpPr>
      <p:sp>
        <p:nvSpPr>
          <p:cNvPr id="359" name="Google Shape;359;p32"/>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32"/>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362" name="Google Shape;362;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363" name="Google Shape;363;p32"/>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4" name="Google Shape;364;p32"/>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5" name="Google Shape;365;p32"/>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66" name="Google Shape;366;p32"/>
          <p:cNvPicPr preferRelativeResize="0"/>
          <p:nvPr/>
        </p:nvPicPr>
        <p:blipFill rotWithShape="1">
          <a:blip r:embed="rId2">
            <a:alphaModFix/>
          </a:blip>
          <a:srcRect b="22948"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67" name="Google Shape;367;p32"/>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68" name="Google Shape;368;p32"/>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69" name="Google Shape;369;p32"/>
          <p:cNvGrpSpPr/>
          <p:nvPr/>
        </p:nvGrpSpPr>
        <p:grpSpPr>
          <a:xfrm>
            <a:off x="6770986" y="850643"/>
            <a:ext cx="750136" cy="750136"/>
            <a:chOff x="7559675" y="1928896"/>
            <a:chExt cx="750136" cy="750136"/>
          </a:xfrm>
        </p:grpSpPr>
        <p:sp>
          <p:nvSpPr>
            <p:cNvPr id="370" name="Google Shape;370;p32"/>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71" name="Google Shape;371;p32"/>
            <p:cNvGrpSpPr/>
            <p:nvPr/>
          </p:nvGrpSpPr>
          <p:grpSpPr>
            <a:xfrm>
              <a:off x="7683372" y="2028561"/>
              <a:ext cx="526805" cy="526741"/>
              <a:chOff x="1042830" y="5367345"/>
              <a:chExt cx="907476" cy="907364"/>
            </a:xfrm>
          </p:grpSpPr>
          <p:grpSp>
            <p:nvGrpSpPr>
              <p:cNvPr id="372" name="Google Shape;372;p32"/>
              <p:cNvGrpSpPr/>
              <p:nvPr/>
            </p:nvGrpSpPr>
            <p:grpSpPr>
              <a:xfrm>
                <a:off x="1042830" y="5367345"/>
                <a:ext cx="907476" cy="907364"/>
                <a:chOff x="5318121" y="3727141"/>
                <a:chExt cx="907476" cy="907364"/>
              </a:xfrm>
            </p:grpSpPr>
            <p:sp>
              <p:nvSpPr>
                <p:cNvPr id="373" name="Google Shape;373;p32"/>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4" name="Google Shape;374;p32"/>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5" name="Google Shape;375;p32"/>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6" name="Google Shape;376;p32"/>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7" name="Google Shape;377;p32"/>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8" name="Google Shape;378;p32"/>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79" name="Google Shape;379;p32"/>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0" name="Google Shape;380;p32"/>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1" name="Google Shape;381;p32"/>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82" name="Google Shape;382;p32"/>
              <p:cNvGrpSpPr/>
              <p:nvPr/>
            </p:nvGrpSpPr>
            <p:grpSpPr>
              <a:xfrm>
                <a:off x="1304333" y="5488666"/>
                <a:ext cx="566267" cy="691349"/>
                <a:chOff x="5574516" y="3858678"/>
                <a:chExt cx="566267" cy="691349"/>
              </a:xfrm>
            </p:grpSpPr>
            <p:sp>
              <p:nvSpPr>
                <p:cNvPr id="383" name="Google Shape;383;p32"/>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4" name="Google Shape;384;p32"/>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5" name="Google Shape;385;p32"/>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6" name="Google Shape;386;p32"/>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7" name="Google Shape;387;p32"/>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88" name="Google Shape;388;p32"/>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grpSp>
        <p:nvGrpSpPr>
          <p:cNvPr id="389" name="Google Shape;389;p32"/>
          <p:cNvGrpSpPr/>
          <p:nvPr/>
        </p:nvGrpSpPr>
        <p:grpSpPr>
          <a:xfrm>
            <a:off x="6770986" y="5699369"/>
            <a:ext cx="750136" cy="750136"/>
            <a:chOff x="6770986" y="5699369"/>
            <a:chExt cx="750136" cy="750136"/>
          </a:xfrm>
        </p:grpSpPr>
        <p:sp>
          <p:nvSpPr>
            <p:cNvPr id="390" name="Google Shape;390;p32"/>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391" name="Google Shape;391;p32"/>
            <p:cNvGrpSpPr/>
            <p:nvPr/>
          </p:nvGrpSpPr>
          <p:grpSpPr>
            <a:xfrm>
              <a:off x="6927017" y="5844011"/>
              <a:ext cx="460179" cy="460852"/>
              <a:chOff x="5846399" y="5075944"/>
              <a:chExt cx="910778" cy="912109"/>
            </a:xfrm>
          </p:grpSpPr>
          <p:grpSp>
            <p:nvGrpSpPr>
              <p:cNvPr id="392" name="Google Shape;392;p32"/>
              <p:cNvGrpSpPr/>
              <p:nvPr/>
            </p:nvGrpSpPr>
            <p:grpSpPr>
              <a:xfrm>
                <a:off x="6118625" y="5123402"/>
                <a:ext cx="376897" cy="533617"/>
                <a:chOff x="2711364" y="4936062"/>
                <a:chExt cx="376897" cy="533617"/>
              </a:xfrm>
            </p:grpSpPr>
            <p:sp>
              <p:nvSpPr>
                <p:cNvPr id="393" name="Google Shape;393;p32"/>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4" name="Google Shape;394;p32"/>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5" name="Google Shape;395;p32"/>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6" name="Google Shape;396;p32"/>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7" name="Google Shape;397;p32"/>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398" name="Google Shape;398;p32"/>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399" name="Google Shape;399;p32"/>
              <p:cNvGrpSpPr/>
              <p:nvPr/>
            </p:nvGrpSpPr>
            <p:grpSpPr>
              <a:xfrm>
                <a:off x="5846399" y="5075944"/>
                <a:ext cx="910778" cy="912109"/>
                <a:chOff x="2444246" y="4903928"/>
                <a:chExt cx="910778" cy="912109"/>
              </a:xfrm>
            </p:grpSpPr>
            <p:sp>
              <p:nvSpPr>
                <p:cNvPr id="400" name="Google Shape;400;p32"/>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1" name="Google Shape;401;p32"/>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2" name="Google Shape;402;p32"/>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3" name="Google Shape;403;p32"/>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4" name="Google Shape;404;p32"/>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5" name="Google Shape;405;p32"/>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6" name="Google Shape;406;p32"/>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7" name="Google Shape;407;p32"/>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8" name="Google Shape;408;p32"/>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09" name="Google Shape;409;p32"/>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0" name="Shape 410"/>
        <p:cNvGrpSpPr/>
        <p:nvPr/>
      </p:nvGrpSpPr>
      <p:grpSpPr>
        <a:xfrm>
          <a:off x="0" y="0"/>
          <a:ext cx="0" cy="0"/>
          <a:chOff x="0" y="0"/>
          <a:chExt cx="0" cy="0"/>
        </a:xfrm>
      </p:grpSpPr>
      <p:sp>
        <p:nvSpPr>
          <p:cNvPr id="411" name="Google Shape;411;p33"/>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12" name="Google Shape;412;p33"/>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3" name="Google Shape;413;p33"/>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4" name="Google Shape;414;p33"/>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5" name="Google Shape;415;p33"/>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6" name="Google Shape;416;p33"/>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7" name="Google Shape;417;p33"/>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18" name="Google Shape;418;p33"/>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19" name="Google Shape;419;p33"/>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0" name="Google Shape;420;p33"/>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422" name="Google Shape;422;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423" name="Google Shape;423;p3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24" name="Google Shape;424;p33"/>
          <p:cNvSpPr/>
          <p:nvPr>
            <p:ph idx="9" type="pic"/>
          </p:nvPr>
        </p:nvSpPr>
        <p:spPr>
          <a:xfrm>
            <a:off x="5205348" y="0"/>
            <a:ext cx="2354327" cy="2862503"/>
          </a:xfrm>
          <a:prstGeom prst="rect">
            <a:avLst/>
          </a:prstGeom>
          <a:noFill/>
          <a:ln>
            <a:noFill/>
          </a:ln>
        </p:spPr>
      </p:sp>
      <p:cxnSp>
        <p:nvCxnSpPr>
          <p:cNvPr id="425" name="Google Shape;425;p33"/>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26" name="Google Shape;426;p33"/>
          <p:cNvGrpSpPr/>
          <p:nvPr/>
        </p:nvGrpSpPr>
        <p:grpSpPr>
          <a:xfrm>
            <a:off x="6770986" y="4265646"/>
            <a:ext cx="750136" cy="750136"/>
            <a:chOff x="7559675" y="1928896"/>
            <a:chExt cx="750136" cy="750136"/>
          </a:xfrm>
        </p:grpSpPr>
        <p:sp>
          <p:nvSpPr>
            <p:cNvPr id="427" name="Google Shape;427;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28" name="Google Shape;428;p33"/>
            <p:cNvGrpSpPr/>
            <p:nvPr/>
          </p:nvGrpSpPr>
          <p:grpSpPr>
            <a:xfrm>
              <a:off x="7683372" y="2028561"/>
              <a:ext cx="526805" cy="526741"/>
              <a:chOff x="1042830" y="5367345"/>
              <a:chExt cx="907476" cy="907364"/>
            </a:xfrm>
          </p:grpSpPr>
          <p:grpSp>
            <p:nvGrpSpPr>
              <p:cNvPr id="429" name="Google Shape;429;p33"/>
              <p:cNvGrpSpPr/>
              <p:nvPr/>
            </p:nvGrpSpPr>
            <p:grpSpPr>
              <a:xfrm>
                <a:off x="1042830" y="5367345"/>
                <a:ext cx="907476" cy="907364"/>
                <a:chOff x="5318121" y="3727141"/>
                <a:chExt cx="907476" cy="907364"/>
              </a:xfrm>
            </p:grpSpPr>
            <p:sp>
              <p:nvSpPr>
                <p:cNvPr id="430" name="Google Shape;430;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1" name="Google Shape;431;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2" name="Google Shape;432;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3" name="Google Shape;433;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4" name="Google Shape;434;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5" name="Google Shape;435;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6" name="Google Shape;436;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7" name="Google Shape;437;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8" name="Google Shape;438;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39" name="Google Shape;439;p33"/>
              <p:cNvGrpSpPr/>
              <p:nvPr/>
            </p:nvGrpSpPr>
            <p:grpSpPr>
              <a:xfrm>
                <a:off x="1304333" y="5488666"/>
                <a:ext cx="566267" cy="691349"/>
                <a:chOff x="5574516" y="3858678"/>
                <a:chExt cx="566267" cy="691349"/>
              </a:xfrm>
            </p:grpSpPr>
            <p:sp>
              <p:nvSpPr>
                <p:cNvPr id="440" name="Google Shape;440;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1" name="Google Shape;441;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2" name="Google Shape;442;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3" name="Google Shape;443;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4" name="Google Shape;444;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45" name="Google Shape;445;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cxnSp>
        <p:nvCxnSpPr>
          <p:cNvPr id="446" name="Google Shape;446;p33"/>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47" name="Google Shape;447;p33"/>
          <p:cNvGrpSpPr/>
          <p:nvPr/>
        </p:nvGrpSpPr>
        <p:grpSpPr>
          <a:xfrm>
            <a:off x="6770986" y="7341555"/>
            <a:ext cx="750136" cy="750136"/>
            <a:chOff x="6770986" y="5699369"/>
            <a:chExt cx="750136" cy="750136"/>
          </a:xfrm>
        </p:grpSpPr>
        <p:sp>
          <p:nvSpPr>
            <p:cNvPr id="448" name="Google Shape;448;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449" name="Google Shape;449;p33"/>
            <p:cNvGrpSpPr/>
            <p:nvPr/>
          </p:nvGrpSpPr>
          <p:grpSpPr>
            <a:xfrm>
              <a:off x="6927017" y="5844011"/>
              <a:ext cx="460179" cy="460852"/>
              <a:chOff x="5846399" y="5075944"/>
              <a:chExt cx="910778" cy="912109"/>
            </a:xfrm>
          </p:grpSpPr>
          <p:grpSp>
            <p:nvGrpSpPr>
              <p:cNvPr id="450" name="Google Shape;450;p33"/>
              <p:cNvGrpSpPr/>
              <p:nvPr/>
            </p:nvGrpSpPr>
            <p:grpSpPr>
              <a:xfrm>
                <a:off x="6118625" y="5123402"/>
                <a:ext cx="376897" cy="533617"/>
                <a:chOff x="2711364" y="4936062"/>
                <a:chExt cx="376897" cy="533617"/>
              </a:xfrm>
            </p:grpSpPr>
            <p:sp>
              <p:nvSpPr>
                <p:cNvPr id="451" name="Google Shape;451;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2" name="Google Shape;452;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3" name="Google Shape;453;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4" name="Google Shape;454;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5" name="Google Shape;455;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6" name="Google Shape;456;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457" name="Google Shape;457;p33"/>
              <p:cNvGrpSpPr/>
              <p:nvPr/>
            </p:nvGrpSpPr>
            <p:grpSpPr>
              <a:xfrm>
                <a:off x="5846399" y="5075944"/>
                <a:ext cx="910778" cy="912109"/>
                <a:chOff x="2444246" y="4903928"/>
                <a:chExt cx="910778" cy="912109"/>
              </a:xfrm>
            </p:grpSpPr>
            <p:sp>
              <p:nvSpPr>
                <p:cNvPr id="458" name="Google Shape;458;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59" name="Google Shape;459;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0" name="Google Shape;460;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1" name="Google Shape;461;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2" name="Google Shape;462;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3" name="Google Shape;463;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4" name="Google Shape;464;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5" name="Google Shape;465;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6" name="Google Shape;466;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67" name="Google Shape;467;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68" name="Shape 468"/>
        <p:cNvGrpSpPr/>
        <p:nvPr/>
      </p:nvGrpSpPr>
      <p:grpSpPr>
        <a:xfrm>
          <a:off x="0" y="0"/>
          <a:ext cx="0" cy="0"/>
          <a:chOff x="0" y="0"/>
          <a:chExt cx="0" cy="0"/>
        </a:xfrm>
      </p:grpSpPr>
      <p:sp>
        <p:nvSpPr>
          <p:cNvPr id="469" name="Google Shape;469;p34"/>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70" name="Google Shape;470;p34"/>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1" name="Google Shape;471;p34"/>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2" name="Google Shape;472;p34"/>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3" name="Google Shape;473;p34"/>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4" name="Google Shape;474;p34"/>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5" name="Google Shape;475;p34"/>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76" name="Google Shape;476;p34"/>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77" name="Google Shape;477;p34"/>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8" name="Google Shape;478;p34"/>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9" name="Google Shape;479;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480" name="Google Shape;480;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1" name="Shape 481"/>
        <p:cNvGrpSpPr/>
        <p:nvPr/>
      </p:nvGrpSpPr>
      <p:grpSpPr>
        <a:xfrm>
          <a:off x="0" y="0"/>
          <a:ext cx="0" cy="0"/>
          <a:chOff x="0" y="0"/>
          <a:chExt cx="0" cy="0"/>
        </a:xfrm>
      </p:grpSpPr>
      <p:grpSp>
        <p:nvGrpSpPr>
          <p:cNvPr id="482" name="Google Shape;482;p35"/>
          <p:cNvGrpSpPr/>
          <p:nvPr/>
        </p:nvGrpSpPr>
        <p:grpSpPr>
          <a:xfrm>
            <a:off x="317992" y="9796789"/>
            <a:ext cx="6885949" cy="630942"/>
            <a:chOff x="317992" y="9796789"/>
            <a:chExt cx="6885949" cy="630942"/>
          </a:xfrm>
        </p:grpSpPr>
        <p:sp>
          <p:nvSpPr>
            <p:cNvPr id="483" name="Google Shape;483;p3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700"/>
                <a:buFont typeface="Arial"/>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br>
                <a:rPr b="0" i="0" lang="en-GB"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484" name="Google Shape;484;p35"/>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85" name="Google Shape;485;p35"/>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86" name="Google Shape;486;p35"/>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8" name="Google Shape;488;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9" name="Google Shape;489;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0" name="Google Shape;490;p35"/>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1" name="Google Shape;491;p35"/>
          <p:cNvGrpSpPr/>
          <p:nvPr/>
        </p:nvGrpSpPr>
        <p:grpSpPr>
          <a:xfrm>
            <a:off x="5757333" y="-757463"/>
            <a:ext cx="2760592" cy="2761405"/>
            <a:chOff x="110688" y="1674538"/>
            <a:chExt cx="7339635" cy="7341798"/>
          </a:xfrm>
        </p:grpSpPr>
        <p:sp>
          <p:nvSpPr>
            <p:cNvPr id="492" name="Google Shape;492;p3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93" name="Google Shape;493;p3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494" name="Google Shape;494;p3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5" name="Google Shape;495;p3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49" name="Shape 49"/>
        <p:cNvGrpSpPr/>
        <p:nvPr/>
      </p:nvGrpSpPr>
      <p:grpSpPr>
        <a:xfrm>
          <a:off x="0" y="0"/>
          <a:ext cx="0" cy="0"/>
          <a:chOff x="0" y="0"/>
          <a:chExt cx="0" cy="0"/>
        </a:xfrm>
      </p:grpSpPr>
      <p:sp>
        <p:nvSpPr>
          <p:cNvPr id="50" name="Google Shape;50;p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4A88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1" name="Google Shape;51;p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 name="Google Shape;52;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pic>
        <p:nvPicPr>
          <p:cNvPr id="53" name="Google Shape;53;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4" name="Google Shape;54;p9"/>
          <p:cNvSpPr/>
          <p:nvPr>
            <p:ph idx="2" type="pic"/>
          </p:nvPr>
        </p:nvSpPr>
        <p:spPr>
          <a:xfrm>
            <a:off x="5205348" y="0"/>
            <a:ext cx="2354327" cy="2862503"/>
          </a:xfrm>
          <a:prstGeom prst="rect">
            <a:avLst/>
          </a:prstGeom>
          <a:noFill/>
          <a:ln>
            <a:noFill/>
          </a:ln>
        </p:spPr>
      </p:sp>
      <p:sp>
        <p:nvSpPr>
          <p:cNvPr id="55" name="Google Shape;55;p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 name="Google Shape;56;p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7" name="Google Shape;57;p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8" name="Google Shape;58;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496" name="Shape 496"/>
        <p:cNvGrpSpPr/>
        <p:nvPr/>
      </p:nvGrpSpPr>
      <p:grpSpPr>
        <a:xfrm>
          <a:off x="0" y="0"/>
          <a:ext cx="0" cy="0"/>
          <a:chOff x="0" y="0"/>
          <a:chExt cx="0" cy="0"/>
        </a:xfrm>
      </p:grpSpPr>
      <p:sp>
        <p:nvSpPr>
          <p:cNvPr id="497" name="Google Shape;497;p36"/>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498" name="Google Shape;498;p36"/>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9" name="Google Shape;499;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500" name="Google Shape;500;p36"/>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1" name="Google Shape;501;p36"/>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02" name="Google Shape;502;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03" name="Shape 503"/>
        <p:cNvGrpSpPr/>
        <p:nvPr/>
      </p:nvGrpSpPr>
      <p:grpSpPr>
        <a:xfrm>
          <a:off x="0" y="0"/>
          <a:ext cx="0" cy="0"/>
          <a:chOff x="0" y="0"/>
          <a:chExt cx="0" cy="0"/>
        </a:xfrm>
      </p:grpSpPr>
      <p:cxnSp>
        <p:nvCxnSpPr>
          <p:cNvPr id="504" name="Google Shape;504;p37"/>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05" name="Google Shape;505;p37"/>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06" name="Google Shape;506;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507" name="Google Shape;507;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
        <p:nvSpPr>
          <p:cNvPr id="508" name="Google Shape;508;p37"/>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09" name="Google Shape;509;p37"/>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0" name="Google Shape;510;p3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1" name="Google Shape;511;p37"/>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2" name="Google Shape;512;p37"/>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13" name="Google Shape;513;p37"/>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14" name="Google Shape;514;p37"/>
          <p:cNvSpPr/>
          <p:nvPr>
            <p:ph idx="4" type="pic"/>
          </p:nvPr>
        </p:nvSpPr>
        <p:spPr>
          <a:xfrm>
            <a:off x="5205348" y="0"/>
            <a:ext cx="2354327" cy="2862503"/>
          </a:xfrm>
          <a:prstGeom prst="rect">
            <a:avLst/>
          </a:prstGeom>
          <a:noFill/>
          <a:ln>
            <a:noFill/>
          </a:ln>
        </p:spPr>
      </p:sp>
      <p:sp>
        <p:nvSpPr>
          <p:cNvPr id="515" name="Google Shape;515;p37"/>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6" name="Google Shape;516;p37"/>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7" name="Google Shape;517;p37"/>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18" name="Google Shape;518;p37"/>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9" name="Google Shape;519;p37"/>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0" name="Google Shape;520;p37"/>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1" name="Google Shape;521;p37"/>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2" name="Google Shape;522;p37"/>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3" name="Google Shape;523;p37"/>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4" name="Google Shape;524;p37"/>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5" name="Google Shape;525;p37"/>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37"/>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37"/>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37"/>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9" name="Google Shape;529;p37"/>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0" name="Google Shape;530;p37"/>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59" name="Shape 59"/>
        <p:cNvGrpSpPr/>
        <p:nvPr/>
      </p:nvGrpSpPr>
      <p:grpSpPr>
        <a:xfrm>
          <a:off x="0" y="0"/>
          <a:ext cx="0" cy="0"/>
          <a:chOff x="0" y="0"/>
          <a:chExt cx="0" cy="0"/>
        </a:xfrm>
      </p:grpSpPr>
      <p:sp>
        <p:nvSpPr>
          <p:cNvPr id="60" name="Google Shape;60;p10"/>
          <p:cNvSpPr/>
          <p:nvPr/>
        </p:nvSpPr>
        <p:spPr>
          <a:xfrm>
            <a:off x="0" y="0"/>
            <a:ext cx="7559675" cy="2244613"/>
          </a:xfrm>
          <a:prstGeom prst="rect">
            <a:avLst/>
          </a:prstGeom>
          <a:solidFill>
            <a:srgbClr val="4A888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 name="Google Shape;61;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 name="Google Shape;62;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 name="Google Shape;63;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6" name="Google Shape;66;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68" name="Google Shape;68;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69" name="Google Shape;69;p10"/>
          <p:cNvPicPr preferRelativeResize="0"/>
          <p:nvPr/>
        </p:nvPicPr>
        <p:blipFill rotWithShape="1">
          <a:blip r:embed="rId2">
            <a:alphaModFix/>
          </a:blip>
          <a:srcRect b="0" l="22" r="23" t="0"/>
          <a:stretch/>
        </p:blipFill>
        <p:spPr>
          <a:xfrm>
            <a:off x="-1869213" y="6384473"/>
            <a:ext cx="5682400" cy="5847060"/>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70" name="Google Shape;70;p10"/>
          <p:cNvSpPr/>
          <p:nvPr>
            <p:ph idx="4" type="pic"/>
          </p:nvPr>
        </p:nvSpPr>
        <p:spPr>
          <a:xfrm>
            <a:off x="1" y="7588056"/>
            <a:ext cx="2712239" cy="310829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71" name="Shape 71"/>
        <p:cNvGrpSpPr/>
        <p:nvPr/>
      </p:nvGrpSpPr>
      <p:grpSpPr>
        <a:xfrm>
          <a:off x="0" y="0"/>
          <a:ext cx="0" cy="0"/>
          <a:chOff x="0" y="0"/>
          <a:chExt cx="0" cy="0"/>
        </a:xfrm>
      </p:grpSpPr>
      <p:pic>
        <p:nvPicPr>
          <p:cNvPr id="72" name="Google Shape;72;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73" name="Google Shape;73;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74" name="Google Shape;74;p11"/>
          <p:cNvSpPr/>
          <p:nvPr>
            <p:ph idx="2" type="pic"/>
          </p:nvPr>
        </p:nvSpPr>
        <p:spPr>
          <a:xfrm>
            <a:off x="2783121" y="0"/>
            <a:ext cx="4789072" cy="4566547"/>
          </a:xfrm>
          <a:prstGeom prst="rect">
            <a:avLst/>
          </a:prstGeom>
          <a:noFill/>
          <a:ln>
            <a:noFill/>
          </a:ln>
        </p:spPr>
      </p:sp>
      <p:sp>
        <p:nvSpPr>
          <p:cNvPr id="75" name="Google Shape;75;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7" name="Google Shape;77;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8" name="Google Shape;78;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9" name="Google Shape;79;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0" name="Google Shape;80;p11"/>
          <p:cNvGrpSpPr/>
          <p:nvPr/>
        </p:nvGrpSpPr>
        <p:grpSpPr>
          <a:xfrm>
            <a:off x="401426" y="10005335"/>
            <a:ext cx="6756823" cy="523220"/>
            <a:chOff x="317992" y="10005335"/>
            <a:chExt cx="6756823" cy="523220"/>
          </a:xfrm>
        </p:grpSpPr>
        <p:sp>
          <p:nvSpPr>
            <p:cNvPr id="81" name="Google Shape;81;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6D6E71"/>
                </a:buClr>
                <a:buSzPts val="700"/>
                <a:buFont typeface="Roboto"/>
                <a:buNone/>
              </a:pPr>
              <a:r>
                <a:rPr b="0" i="0" lang="en-GB"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GB"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82" name="Google Shape;82;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83" name="Google Shape;83;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GB"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84" name="Google Shape;84;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85" name="Shape 85"/>
        <p:cNvGrpSpPr/>
        <p:nvPr/>
      </p:nvGrpSpPr>
      <p:grpSpPr>
        <a:xfrm>
          <a:off x="0" y="0"/>
          <a:ext cx="0" cy="0"/>
          <a:chOff x="0" y="0"/>
          <a:chExt cx="0" cy="0"/>
        </a:xfrm>
      </p:grpSpPr>
      <p:sp>
        <p:nvSpPr>
          <p:cNvPr id="86" name="Google Shape;86;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87" name="Google Shape;87;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GB" sz="1800" u="none" cap="none" strike="noStrike">
                <a:solidFill>
                  <a:schemeClr val="lt1"/>
                </a:solidFill>
                <a:latin typeface="Verdana"/>
                <a:ea typeface="Verdana"/>
                <a:cs typeface="Verdana"/>
                <a:sym typeface="Verdana"/>
              </a:rPr>
              <a:t>*** </a:t>
            </a:r>
            <a:r>
              <a:rPr b="1" i="0" lang="en-GB" sz="1800" u="none" cap="none" strike="noStrike">
                <a:solidFill>
                  <a:schemeClr val="lt1"/>
                </a:solidFill>
                <a:latin typeface="Verdana"/>
                <a:ea typeface="Verdana"/>
                <a:cs typeface="Verdana"/>
                <a:sym typeface="Verdana"/>
              </a:rPr>
              <a:t>PLEASE DELETE THIS INSTRUCTION SLIDE BEFORE PRESENTING FINAL PRESENTATION </a:t>
            </a:r>
            <a:r>
              <a:rPr b="0" i="0" lang="en-GB" sz="1800" u="none" cap="none" strike="noStrike">
                <a:solidFill>
                  <a:schemeClr val="lt1"/>
                </a:solidFill>
                <a:latin typeface="Verdana"/>
                <a:ea typeface="Verdana"/>
                <a:cs typeface="Verdana"/>
                <a:sym typeface="Verdana"/>
              </a:rPr>
              <a:t>*** </a:t>
            </a:r>
            <a:endParaRPr b="0" i="0" sz="1800" u="none" cap="none" strike="noStrike">
              <a:solidFill>
                <a:schemeClr val="lt1"/>
              </a:solidFill>
              <a:latin typeface="Verdana"/>
              <a:ea typeface="Verdana"/>
              <a:cs typeface="Verdana"/>
              <a:sym typeface="Verdana"/>
            </a:endParaRPr>
          </a:p>
        </p:txBody>
      </p:sp>
      <p:sp>
        <p:nvSpPr>
          <p:cNvPr id="88" name="Google Shape;88;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0"/>
              <a:buFont typeface="Arial"/>
              <a:buNone/>
            </a:pPr>
            <a:r>
              <a:rPr b="0" i="1" lang="en-GB" sz="1800" u="none" cap="none" strike="noStrike">
                <a:solidFill>
                  <a:schemeClr val="lt1"/>
                </a:solidFill>
                <a:latin typeface="Verdana"/>
                <a:ea typeface="Verdana"/>
                <a:cs typeface="Verdana"/>
                <a:sym typeface="Verdana"/>
              </a:rPr>
              <a:t>Icons which can be used within this template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1800" u="none" cap="none" strike="noStrike">
              <a:solidFill>
                <a:schemeClr val="lt1"/>
              </a:solidFill>
              <a:latin typeface="Calibri"/>
              <a:ea typeface="Calibri"/>
              <a:cs typeface="Calibri"/>
              <a:sym typeface="Calibri"/>
            </a:endParaRPr>
          </a:p>
        </p:txBody>
      </p:sp>
      <p:cxnSp>
        <p:nvCxnSpPr>
          <p:cNvPr id="89" name="Google Shape;89;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0" name="Google Shape;90;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91" name="Shape 91"/>
        <p:cNvGrpSpPr/>
        <p:nvPr/>
      </p:nvGrpSpPr>
      <p:grpSpPr>
        <a:xfrm>
          <a:off x="0" y="0"/>
          <a:ext cx="0" cy="0"/>
          <a:chOff x="0" y="0"/>
          <a:chExt cx="0" cy="0"/>
        </a:xfrm>
      </p:grpSpPr>
      <p:sp>
        <p:nvSpPr>
          <p:cNvPr id="92" name="Google Shape;92;p13"/>
          <p:cNvSpPr/>
          <p:nvPr/>
        </p:nvSpPr>
        <p:spPr>
          <a:xfrm>
            <a:off x="-1" y="-22715"/>
            <a:ext cx="7559675" cy="2175225"/>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93" name="Google Shape;93;p13"/>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13"/>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13"/>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13"/>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13"/>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13"/>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9" name="Google Shape;99;p13"/>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13"/>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13"/>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3"/>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3"/>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3"/>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3"/>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3"/>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3"/>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3"/>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3"/>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Schoolbook"/>
              <a:ea typeface="Century Schoolbook"/>
              <a:cs typeface="Century Schoolbook"/>
              <a:sym typeface="Century Schoolbook"/>
            </a:endParaRPr>
          </a:p>
        </p:txBody>
      </p:sp>
      <p:grpSp>
        <p:nvGrpSpPr>
          <p:cNvPr id="110" name="Google Shape;110;p13"/>
          <p:cNvGrpSpPr/>
          <p:nvPr/>
        </p:nvGrpSpPr>
        <p:grpSpPr>
          <a:xfrm>
            <a:off x="0" y="3364307"/>
            <a:ext cx="4715405" cy="3004079"/>
            <a:chOff x="195319" y="2097486"/>
            <a:chExt cx="4278713" cy="3004079"/>
          </a:xfrm>
        </p:grpSpPr>
        <p:cxnSp>
          <p:nvCxnSpPr>
            <p:cNvPr id="111" name="Google Shape;111;p13"/>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2" name="Google Shape;112;p13"/>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3" name="Google Shape;113;p13"/>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4" name="Google Shape;114;p13"/>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5" name="Google Shape;115;p13"/>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6" name="Google Shape;116;p13"/>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17" name="Google Shape;117;p13"/>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18" name="Google Shape;118;p13"/>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9" name="Google Shape;119;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20" name="Google Shape;120;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pic>
        <p:nvPicPr>
          <p:cNvPr id="121" name="Google Shape;121;p13"/>
          <p:cNvPicPr preferRelativeResize="0"/>
          <p:nvPr/>
        </p:nvPicPr>
        <p:blipFill rotWithShape="1">
          <a:blip r:embed="rId2">
            <a:alphaModFix/>
          </a:blip>
          <a:srcRect b="22948"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22" name="Shape 122"/>
        <p:cNvGrpSpPr/>
        <p:nvPr/>
      </p:nvGrpSpPr>
      <p:grpSpPr>
        <a:xfrm>
          <a:off x="0" y="0"/>
          <a:ext cx="0" cy="0"/>
          <a:chOff x="0" y="0"/>
          <a:chExt cx="0" cy="0"/>
        </a:xfrm>
      </p:grpSpPr>
      <p:sp>
        <p:nvSpPr>
          <p:cNvPr id="123" name="Google Shape;123;p14"/>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24" name="Google Shape;124;p14"/>
          <p:cNvGrpSpPr/>
          <p:nvPr/>
        </p:nvGrpSpPr>
        <p:grpSpPr>
          <a:xfrm>
            <a:off x="-1092535" y="5135055"/>
            <a:ext cx="6117329" cy="6119130"/>
            <a:chOff x="110688" y="1674538"/>
            <a:chExt cx="7339635" cy="7341798"/>
          </a:xfrm>
        </p:grpSpPr>
        <p:sp>
          <p:nvSpPr>
            <p:cNvPr id="125" name="Google Shape;125;p1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26" name="Google Shape;126;p1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27" name="Google Shape;127;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28" name="Google Shape;128;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29" name="Google Shape;129;p14"/>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0" name="Google Shape;130;p1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1" name="Google Shape;131;p1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32" name="Google Shape;132;p14"/>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3" name="Google Shape;133;p14"/>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34" name="Shape 134"/>
        <p:cNvGrpSpPr/>
        <p:nvPr/>
      </p:nvGrpSpPr>
      <p:grpSpPr>
        <a:xfrm>
          <a:off x="0" y="0"/>
          <a:ext cx="0" cy="0"/>
          <a:chOff x="0" y="0"/>
          <a:chExt cx="0" cy="0"/>
        </a:xfrm>
      </p:grpSpPr>
      <p:sp>
        <p:nvSpPr>
          <p:cNvPr id="135" name="Google Shape;135;p15"/>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136" name="Google Shape;136;p15"/>
          <p:cNvGrpSpPr/>
          <p:nvPr/>
        </p:nvGrpSpPr>
        <p:grpSpPr>
          <a:xfrm>
            <a:off x="-1092535" y="5135055"/>
            <a:ext cx="6117329" cy="6119130"/>
            <a:chOff x="110688" y="1674538"/>
            <a:chExt cx="7339635" cy="7341798"/>
          </a:xfrm>
        </p:grpSpPr>
        <p:sp>
          <p:nvSpPr>
            <p:cNvPr id="137" name="Google Shape;137;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38" name="Google Shape;138;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39" name="Google Shape;139;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700"/>
              <a:buFont typeface="Arial"/>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
        <p:nvSpPr>
          <p:cNvPr id="140" name="Google Shape;140;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500"/>
              <a:buFont typeface="Arial"/>
              <a:buNone/>
            </a:pPr>
            <a:r>
              <a:rPr b="1" i="0" lang="en-GB" sz="500" u="none" cap="none" strike="noStrike">
                <a:solidFill>
                  <a:srgbClr val="6D6E71"/>
                </a:solidFill>
                <a:latin typeface="Avenir"/>
                <a:ea typeface="Avenir"/>
                <a:cs typeface="Avenir"/>
                <a:sym typeface="Avenir"/>
              </a:rPr>
              <a:t>GRASSROOTS</a:t>
            </a:r>
            <a:r>
              <a:rPr b="0" i="0" lang="en-GB"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cxnSp>
        <p:nvCxnSpPr>
          <p:cNvPr id="141" name="Google Shape;141;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42" name="Google Shape;142;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3" name="Google Shape;143;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44" name="Google Shape;144;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5" name="Google Shape;145;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0.jp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4.jp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29.png"/><Relationship Id="rId5" Type="http://schemas.openxmlformats.org/officeDocument/2006/relationships/image" Target="../media/image19.png"/><Relationship Id="rId6" Type="http://schemas.openxmlformats.org/officeDocument/2006/relationships/hyperlink" Target="https://cliomusetours.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www.mural.co/" TargetMode="External"/><Relationship Id="rId4" Type="http://schemas.openxmlformats.org/officeDocument/2006/relationships/hyperlink" Target="http://www.airtable.com/" TargetMode="External"/><Relationship Id="rId5" Type="http://schemas.openxmlformats.org/officeDocument/2006/relationships/image" Target="../media/image2.png"/><Relationship Id="rId6" Type="http://schemas.openxmlformats.org/officeDocument/2006/relationships/image" Target="../media/image28.jpg"/><Relationship Id="rId7" Type="http://schemas.openxmlformats.org/officeDocument/2006/relationships/image" Target="../media/image19.png"/><Relationship Id="rId8" Type="http://schemas.openxmlformats.org/officeDocument/2006/relationships/image" Target="../media/image2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hyperlink" Target="https://www.facebook.com/profile.php?id=100094655078232" TargetMode="External"/><Relationship Id="rId9" Type="http://schemas.openxmlformats.org/officeDocument/2006/relationships/hyperlink" Target="https://ecohealthforyouth.com/toolbox/assess-community-and-local-economy-impact/" TargetMode="External"/><Relationship Id="rId5" Type="http://schemas.openxmlformats.org/officeDocument/2006/relationships/hyperlink" Target="https://www.instagram.com/grassroots.eu/?igshid=NTc4MTIwNjQ2YQ%3D%3D" TargetMode="External"/><Relationship Id="rId6" Type="http://schemas.openxmlformats.org/officeDocument/2006/relationships/hyperlink" Target="https://www.youtube.com/@grassroots-eu" TargetMode="External"/><Relationship Id="rId7" Type="http://schemas.openxmlformats.org/officeDocument/2006/relationships/hyperlink" Target="https://ecohealthforyouth.com/toolbox/assess-environmental-impact/" TargetMode="External"/><Relationship Id="rId8" Type="http://schemas.openxmlformats.org/officeDocument/2006/relationships/hyperlink" Target="https://www.tiktok.com/@grassroots.eu?_t=8cB8BBiN5Ms&amp;_r=1" TargetMode="External"/><Relationship Id="rId11" Type="http://schemas.openxmlformats.org/officeDocument/2006/relationships/image" Target="../media/image22.png"/><Relationship Id="rId10" Type="http://schemas.openxmlformats.org/officeDocument/2006/relationships/image" Target="../media/image23.jpg"/><Relationship Id="rId12" Type="http://schemas.openxmlformats.org/officeDocument/2006/relationships/image" Target="../media/image2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1"/>
          <p:cNvSpPr txBox="1"/>
          <p:nvPr>
            <p:ph idx="1" type="body"/>
          </p:nvPr>
        </p:nvSpPr>
        <p:spPr>
          <a:xfrm>
            <a:off x="935795" y="2108791"/>
            <a:ext cx="7559675" cy="574616"/>
          </a:xfrm>
          <a:prstGeom prst="rect">
            <a:avLst/>
          </a:prstGeom>
          <a:noFill/>
          <a:ln>
            <a:noFill/>
          </a:ln>
        </p:spPr>
        <p:txBody>
          <a:bodyPr anchorCtr="0" anchor="t" bIns="45700" lIns="91425" spcFirstLastPara="1" rIns="91425" wrap="square" tIns="45700">
            <a:noAutofit/>
          </a:bodyPr>
          <a:lstStyle/>
          <a:p>
            <a:pPr indent="0" lvl="0" marL="0" rtl="0" algn="l">
              <a:lnSpc>
                <a:spcPct val="127500"/>
              </a:lnSpc>
              <a:spcBef>
                <a:spcPts val="0"/>
              </a:spcBef>
              <a:spcAft>
                <a:spcPts val="0"/>
              </a:spcAft>
              <a:buClr>
                <a:srgbClr val="8AC03B"/>
              </a:buClr>
              <a:buSzPts val="2400"/>
              <a:buNone/>
            </a:pPr>
            <a:r>
              <a:rPr lang="en-GB" sz="2400"/>
              <a:t>Ridurre al minimo l'impatto sulla comunità e sull'economia locale</a:t>
            </a:r>
            <a:endParaRPr/>
          </a:p>
        </p:txBody>
      </p:sp>
      <p:sp>
        <p:nvSpPr>
          <p:cNvPr id="536" name="Google Shape;536;p1"/>
          <p:cNvSpPr txBox="1"/>
          <p:nvPr>
            <p:ph idx="3" type="body"/>
          </p:nvPr>
        </p:nvSpPr>
        <p:spPr>
          <a:xfrm>
            <a:off x="4820456"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GB" sz="2000"/>
              <a:t>Include strumenti digitali!</a:t>
            </a:r>
            <a:endParaRPr/>
          </a:p>
        </p:txBody>
      </p:sp>
      <p:cxnSp>
        <p:nvCxnSpPr>
          <p:cNvPr id="537" name="Google Shape;537;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38" name="Google Shape;538;p1"/>
          <p:cNvSpPr txBox="1"/>
          <p:nvPr/>
        </p:nvSpPr>
        <p:spPr>
          <a:xfrm>
            <a:off x="3113691" y="2495678"/>
            <a:ext cx="4077674" cy="574616"/>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GB" sz="2600" u="none" cap="none" strike="noStrike">
                <a:solidFill>
                  <a:srgbClr val="F16924"/>
                </a:solidFill>
                <a:latin typeface="Calibri"/>
                <a:ea typeface="Calibri"/>
                <a:cs typeface="Calibri"/>
                <a:sym typeface="Calibri"/>
              </a:rPr>
              <a:t>Cultura e patrimonio </a:t>
            </a:r>
            <a:endParaRPr b="0" i="0" sz="1400" u="none" cap="none" strike="noStrike">
              <a:solidFill>
                <a:srgbClr val="000000"/>
              </a:solidFill>
              <a:latin typeface="Arial"/>
              <a:ea typeface="Arial"/>
              <a:cs typeface="Arial"/>
              <a:sym typeface="Arial"/>
            </a:endParaRPr>
          </a:p>
        </p:txBody>
      </p:sp>
      <p:sp>
        <p:nvSpPr>
          <p:cNvPr id="539" name="Google Shape;539;p1"/>
          <p:cNvSpPr/>
          <p:nvPr/>
        </p:nvSpPr>
        <p:spPr>
          <a:xfrm>
            <a:off x="-1112671" y="3231186"/>
            <a:ext cx="6326159" cy="6326159"/>
          </a:xfrm>
          <a:prstGeom prst="ellipse">
            <a:avLst/>
          </a:prstGeom>
          <a:blipFill rotWithShape="1">
            <a:blip r:embed="rId3">
              <a:alphaModFix/>
            </a:blip>
            <a:stretch>
              <a:fillRect b="0" l="0" r="0" t="0"/>
            </a:stretch>
          </a:blipFill>
          <a:ln cap="flat" cmpd="sng" w="25400">
            <a:solidFill>
              <a:srgbClr val="5F123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40" name="Google Shape;540;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541" name="Google Shape;541;p1"/>
          <p:cNvPicPr preferRelativeResize="0"/>
          <p:nvPr/>
        </p:nvPicPr>
        <p:blipFill rotWithShape="1">
          <a:blip r:embed="rId4">
            <a:alphaModFix amt="70000"/>
          </a:blip>
          <a:srcRect b="0" l="7526" r="0" t="0"/>
          <a:stretch/>
        </p:blipFill>
        <p:spPr>
          <a:xfrm>
            <a:off x="-24778" y="5345906"/>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2" name="Google Shape;542;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000"/>
              <a:buNone/>
            </a:pPr>
            <a:r>
              <a:rPr b="1" lang="en-GB"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2"/>
          <p:cNvSpPr txBox="1"/>
          <p:nvPr>
            <p:ph idx="1"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3300"/>
              <a:buNone/>
            </a:pPr>
            <a:r>
              <a:rPr lang="en-GB"/>
              <a:t>Contenuti</a:t>
            </a:r>
            <a:endParaRPr/>
          </a:p>
        </p:txBody>
      </p:sp>
      <p:sp>
        <p:nvSpPr>
          <p:cNvPr id="548" name="Google Shape;548;p2"/>
          <p:cNvSpPr txBox="1"/>
          <p:nvPr>
            <p:ph idx="2" type="body"/>
          </p:nvPr>
        </p:nvSpPr>
        <p:spPr>
          <a:xfrm>
            <a:off x="644309" y="6579063"/>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GB"/>
              <a:t>1</a:t>
            </a:r>
            <a:endParaRPr/>
          </a:p>
        </p:txBody>
      </p:sp>
      <p:sp>
        <p:nvSpPr>
          <p:cNvPr id="549" name="Google Shape;549;p2"/>
          <p:cNvSpPr txBox="1"/>
          <p:nvPr>
            <p:ph idx="3" type="body"/>
          </p:nvPr>
        </p:nvSpPr>
        <p:spPr>
          <a:xfrm>
            <a:off x="1258920" y="6569246"/>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GB"/>
              <a:t>Esperienze di immersione culturale</a:t>
            </a:r>
            <a:endParaRPr/>
          </a:p>
        </p:txBody>
      </p:sp>
      <p:sp>
        <p:nvSpPr>
          <p:cNvPr id="550" name="Google Shape;550;p2"/>
          <p:cNvSpPr txBox="1"/>
          <p:nvPr>
            <p:ph idx="4" type="body"/>
          </p:nvPr>
        </p:nvSpPr>
        <p:spPr>
          <a:xfrm>
            <a:off x="644309" y="7167373"/>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GB"/>
              <a:t>2</a:t>
            </a:r>
            <a:endParaRPr/>
          </a:p>
        </p:txBody>
      </p:sp>
      <p:sp>
        <p:nvSpPr>
          <p:cNvPr id="551" name="Google Shape;551;p2"/>
          <p:cNvSpPr txBox="1"/>
          <p:nvPr>
            <p:ph idx="5" type="body"/>
          </p:nvPr>
        </p:nvSpPr>
        <p:spPr>
          <a:xfrm>
            <a:off x="1258920" y="7167181"/>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lang="en-GB"/>
              <a:t>Tour culturali della comunità</a:t>
            </a:r>
            <a:endParaRPr/>
          </a:p>
        </p:txBody>
      </p:sp>
      <p:sp>
        <p:nvSpPr>
          <p:cNvPr id="552" name="Google Shape;552;p2"/>
          <p:cNvSpPr txBox="1"/>
          <p:nvPr>
            <p:ph idx="17" type="body"/>
          </p:nvPr>
        </p:nvSpPr>
        <p:spPr>
          <a:xfrm>
            <a:off x="539608" y="5328347"/>
            <a:ext cx="3794482" cy="7223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300"/>
              <a:buNone/>
            </a:pPr>
            <a:r>
              <a:rPr lang="en-GB"/>
              <a:t>Idee per la cultura e il patrimonio </a:t>
            </a:r>
            <a:endParaRPr/>
          </a:p>
        </p:txBody>
      </p:sp>
      <p:sp>
        <p:nvSpPr>
          <p:cNvPr id="553" name="Google Shape;553;p2"/>
          <p:cNvSpPr txBox="1"/>
          <p:nvPr>
            <p:ph idx="18"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lang="en-GB"/>
              <a:t>www.ecohealthforyouth.com</a:t>
            </a:r>
            <a:endParaRPr/>
          </a:p>
        </p:txBody>
      </p:sp>
      <p:cxnSp>
        <p:nvCxnSpPr>
          <p:cNvPr id="554" name="Google Shape;554;p2"/>
          <p:cNvCxnSpPr/>
          <p:nvPr/>
        </p:nvCxnSpPr>
        <p:spPr>
          <a:xfrm>
            <a:off x="623598" y="7727085"/>
            <a:ext cx="3702328" cy="0"/>
          </a:xfrm>
          <a:prstGeom prst="straightConnector1">
            <a:avLst/>
          </a:prstGeom>
          <a:noFill/>
          <a:ln cap="flat" cmpd="sng" w="28575">
            <a:solidFill>
              <a:schemeClr val="lt1"/>
            </a:solidFill>
            <a:prstDash val="solid"/>
            <a:miter lim="800000"/>
            <a:headEnd len="sm" w="sm" type="none"/>
            <a:tailEnd len="sm" w="sm" type="none"/>
          </a:ln>
        </p:spPr>
      </p:cxnSp>
      <p:cxnSp>
        <p:nvCxnSpPr>
          <p:cNvPr id="555" name="Google Shape;555;p2"/>
          <p:cNvCxnSpPr/>
          <p:nvPr/>
        </p:nvCxnSpPr>
        <p:spPr>
          <a:xfrm>
            <a:off x="623598" y="7112818"/>
            <a:ext cx="3702328" cy="0"/>
          </a:xfrm>
          <a:prstGeom prst="straightConnector1">
            <a:avLst/>
          </a:prstGeom>
          <a:noFill/>
          <a:ln cap="flat" cmpd="sng" w="28575">
            <a:solidFill>
              <a:schemeClr val="lt1"/>
            </a:solidFill>
            <a:prstDash val="solid"/>
            <a:miter lim="800000"/>
            <a:headEnd len="sm" w="sm" type="none"/>
            <a:tailEnd len="sm" w="sm" type="none"/>
          </a:ln>
        </p:spPr>
      </p:cxnSp>
      <p:sp>
        <p:nvSpPr>
          <p:cNvPr id="556" name="Google Shape;556;p2"/>
          <p:cNvSpPr txBox="1"/>
          <p:nvPr/>
        </p:nvSpPr>
        <p:spPr>
          <a:xfrm>
            <a:off x="644309" y="7803832"/>
            <a:ext cx="412383"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1" i="0" lang="en-GB"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557" name="Google Shape;557;p2"/>
          <p:cNvSpPr txBox="1"/>
          <p:nvPr/>
        </p:nvSpPr>
        <p:spPr>
          <a:xfrm>
            <a:off x="1258920" y="7803640"/>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0" i="0" lang="en-GB" sz="1800" u="none" cap="none" strike="noStrike">
                <a:solidFill>
                  <a:schemeClr val="lt1"/>
                </a:solidFill>
                <a:latin typeface="Calibri"/>
                <a:ea typeface="Calibri"/>
                <a:cs typeface="Calibri"/>
                <a:sym typeface="Calibri"/>
              </a:rPr>
              <a:t>Strumenti digitali</a:t>
            </a:r>
            <a:endParaRPr b="0" i="0" sz="1400" u="none" cap="none" strike="noStrike">
              <a:solidFill>
                <a:srgbClr val="000000"/>
              </a:solidFill>
              <a:latin typeface="Arial"/>
              <a:ea typeface="Arial"/>
              <a:cs typeface="Arial"/>
              <a:sym typeface="Arial"/>
            </a:endParaRPr>
          </a:p>
        </p:txBody>
      </p:sp>
      <p:cxnSp>
        <p:nvCxnSpPr>
          <p:cNvPr id="558" name="Google Shape;558;p2"/>
          <p:cNvCxnSpPr/>
          <p:nvPr/>
        </p:nvCxnSpPr>
        <p:spPr>
          <a:xfrm>
            <a:off x="623598" y="8341351"/>
            <a:ext cx="3702328" cy="0"/>
          </a:xfrm>
          <a:prstGeom prst="straightConnector1">
            <a:avLst/>
          </a:prstGeom>
          <a:noFill/>
          <a:ln cap="flat" cmpd="sng" w="28575">
            <a:solidFill>
              <a:schemeClr val="lt1"/>
            </a:solidFill>
            <a:prstDash val="solid"/>
            <a:miter lim="800000"/>
            <a:headEnd len="sm" w="sm" type="none"/>
            <a:tailEnd len="sm" w="sm" type="none"/>
          </a:ln>
        </p:spPr>
      </p:cxnSp>
      <p:sp>
        <p:nvSpPr>
          <p:cNvPr id="559" name="Google Shape;559;p2"/>
          <p:cNvSpPr/>
          <p:nvPr/>
        </p:nvSpPr>
        <p:spPr>
          <a:xfrm>
            <a:off x="5044407" y="-227766"/>
            <a:ext cx="3278977" cy="3278977"/>
          </a:xfrm>
          <a:prstGeom prst="ellipse">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60" name="Google Shape;560;p2"/>
          <p:cNvSpPr/>
          <p:nvPr>
            <p:ph idx="19" type="pic"/>
          </p:nvPr>
        </p:nvSpPr>
        <p:spPr>
          <a:xfrm>
            <a:off x="5205348" y="0"/>
            <a:ext cx="2354327" cy="2862503"/>
          </a:xfrm>
          <a:prstGeom prst="rect">
            <a:avLst/>
          </a:prstGeom>
          <a:noFill/>
          <a:ln>
            <a:noFill/>
          </a:ln>
        </p:spPr>
      </p:sp>
      <p:pic>
        <p:nvPicPr>
          <p:cNvPr id="561" name="Google Shape;561;p2"/>
          <p:cNvPicPr preferRelativeResize="0"/>
          <p:nvPr/>
        </p:nvPicPr>
        <p:blipFill rotWithShape="1">
          <a:blip r:embed="rId4">
            <a:alphaModFix amt="70000"/>
          </a:blip>
          <a:srcRect b="0" l="0" r="0" t="9359"/>
          <a:stretch/>
        </p:blipFill>
        <p:spPr>
          <a:xfrm>
            <a:off x="5044407" y="128538"/>
            <a:ext cx="3134032" cy="2862503"/>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GB"/>
              <a:t>‹#›</a:t>
            </a:fld>
            <a:endParaRPr/>
          </a:p>
        </p:txBody>
      </p:sp>
      <p:sp>
        <p:nvSpPr>
          <p:cNvPr id="567" name="Google Shape;567;p3"/>
          <p:cNvSpPr txBox="1"/>
          <p:nvPr>
            <p:ph idx="4" type="body"/>
          </p:nvPr>
        </p:nvSpPr>
        <p:spPr>
          <a:xfrm>
            <a:off x="410104" y="807607"/>
            <a:ext cx="6347968"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GB">
                <a:latin typeface="Calibri"/>
                <a:ea typeface="Calibri"/>
                <a:cs typeface="Calibri"/>
                <a:sym typeface="Calibri"/>
              </a:rPr>
              <a:t>Cultura e </a:t>
            </a:r>
            <a:endParaRPr/>
          </a:p>
          <a:p>
            <a:pPr indent="0" lvl="0" marL="0" rtl="0" algn="l">
              <a:lnSpc>
                <a:spcPct val="100000"/>
              </a:lnSpc>
              <a:spcBef>
                <a:spcPts val="0"/>
              </a:spcBef>
              <a:spcAft>
                <a:spcPts val="0"/>
              </a:spcAft>
              <a:buClr>
                <a:schemeClr val="lt1"/>
              </a:buClr>
              <a:buSzPts val="3200"/>
              <a:buNone/>
            </a:pPr>
            <a:r>
              <a:rPr lang="en-GB">
                <a:latin typeface="Calibri"/>
                <a:ea typeface="Calibri"/>
                <a:cs typeface="Calibri"/>
                <a:sym typeface="Calibri"/>
              </a:rPr>
              <a:t>Idee per il patrimonio </a:t>
            </a:r>
            <a:endParaRPr/>
          </a:p>
        </p:txBody>
      </p:sp>
      <p:sp>
        <p:nvSpPr>
          <p:cNvPr id="568" name="Google Shape;568;p3"/>
          <p:cNvSpPr txBox="1"/>
          <p:nvPr/>
        </p:nvSpPr>
        <p:spPr>
          <a:xfrm>
            <a:off x="3778092" y="3899639"/>
            <a:ext cx="3377934" cy="273717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rgbClr val="4A8887"/>
                </a:solidFill>
                <a:latin typeface="Calibri"/>
                <a:ea typeface="Calibri"/>
                <a:cs typeface="Calibri"/>
                <a:sym typeface="Calibri"/>
              </a:rPr>
              <a:t>Tour culturali della comunità</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4B4B4B"/>
                </a:solidFill>
                <a:latin typeface="Calibri"/>
                <a:ea typeface="Calibri"/>
                <a:cs typeface="Calibri"/>
                <a:sym typeface="Calibri"/>
              </a:rPr>
              <a:t>Incoraggiate l'attività fisica nella vostra comunità in modo eco-consapevole, promuovendo la salute e il benessere e preservando l'ambiente naturale locale. Ad esempio, invitate la vostra comunità a partecipare a corsi di fitness all'aperto adatti a tutta la comunità, come l'eco-yoga o l'escursionismo a basso impatto. Utilizzate strumenti come Meetup ed Eventbrite. Promuovete il vostro evento con Instagram. Progettate materiale collaterale per l'evento, create risorse per il fitness o guide all'allenamento ecologico e modificate i video con Canva per caricarli su YouTube. </a:t>
            </a:r>
            <a:endParaRPr b="0" i="0" sz="1283" u="none" cap="none" strike="noStrike">
              <a:solidFill>
                <a:schemeClr val="dk1"/>
              </a:solidFill>
              <a:latin typeface="Calibri"/>
              <a:ea typeface="Calibri"/>
              <a:cs typeface="Calibri"/>
              <a:sym typeface="Calibri"/>
            </a:endParaRPr>
          </a:p>
        </p:txBody>
      </p:sp>
      <p:sp>
        <p:nvSpPr>
          <p:cNvPr id="569" name="Google Shape;569;p3"/>
          <p:cNvSpPr txBox="1"/>
          <p:nvPr/>
        </p:nvSpPr>
        <p:spPr>
          <a:xfrm>
            <a:off x="411617" y="3899639"/>
            <a:ext cx="3360802" cy="1893365"/>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GB" sz="1800" u="none" cap="none" strike="noStrike">
                <a:solidFill>
                  <a:srgbClr val="4A8887"/>
                </a:solidFill>
                <a:latin typeface="Calibri"/>
                <a:ea typeface="Calibri"/>
                <a:cs typeface="Calibri"/>
                <a:sym typeface="Calibri"/>
              </a:rPr>
              <a:t>Esperienze di immersione culturale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4B4B4B"/>
              </a:buClr>
              <a:buSzPts val="1400"/>
              <a:buFont typeface="Arial"/>
              <a:buNone/>
            </a:pPr>
            <a:r>
              <a:rPr b="0" i="0" lang="en-GB" sz="1400" u="none" cap="none" strike="noStrike">
                <a:solidFill>
                  <a:srgbClr val="4B4B4B"/>
                </a:solidFill>
                <a:latin typeface="Calibri"/>
                <a:ea typeface="Calibri"/>
                <a:cs typeface="Calibri"/>
                <a:sym typeface="Calibri"/>
              </a:rPr>
              <a:t>Create laboratori pratici che insegnino ai visitatori la vostra attività, le usanze locali, l'artigianato o la cucina tradizionale. Meglio ancora, se non conoscete il mestiere, fate in modo che i visitatori visitino altri esperti di artigianato, dove potranno imparare a intrecciare cesti, a fare ceramiche o a cucinare piatti locali, sostenendo gli artigiani locali, mantenendo vive le tradizioni locali e dando ai visitatori un motivo in più per visitare la vostra attività. Questi laboratori creano anche un reddito supplementare per voi, per gli artisti locali e per le altre piccole imprese.</a:t>
            </a:r>
            <a:endParaRPr b="0" i="0" sz="1400" u="none" cap="none" strike="noStrike">
              <a:solidFill>
                <a:srgbClr val="6D6E71"/>
              </a:solidFill>
              <a:latin typeface="Calibri"/>
              <a:ea typeface="Calibri"/>
              <a:cs typeface="Calibri"/>
              <a:sym typeface="Calibri"/>
            </a:endParaRPr>
          </a:p>
        </p:txBody>
      </p:sp>
      <p:sp>
        <p:nvSpPr>
          <p:cNvPr id="570" name="Google Shape;570;p3"/>
          <p:cNvSpPr txBox="1"/>
          <p:nvPr/>
        </p:nvSpPr>
        <p:spPr>
          <a:xfrm>
            <a:off x="4380215" y="3234523"/>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rgbClr val="F16924"/>
                </a:solidFill>
                <a:latin typeface="Calibri"/>
                <a:ea typeface="Calibri"/>
                <a:cs typeface="Calibri"/>
                <a:sym typeface="Calibri"/>
              </a:rPr>
              <a:t>Idea 2</a:t>
            </a:r>
            <a:endParaRPr b="0" i="0" sz="1400" u="none" cap="none" strike="noStrike">
              <a:solidFill>
                <a:srgbClr val="000000"/>
              </a:solidFill>
              <a:latin typeface="Arial"/>
              <a:ea typeface="Arial"/>
              <a:cs typeface="Arial"/>
              <a:sym typeface="Arial"/>
            </a:endParaRPr>
          </a:p>
        </p:txBody>
      </p:sp>
      <p:pic>
        <p:nvPicPr>
          <p:cNvPr descr="Lightbulb and gear with solid fill" id="571" name="Google Shape;571;p3"/>
          <p:cNvPicPr preferRelativeResize="0"/>
          <p:nvPr/>
        </p:nvPicPr>
        <p:blipFill rotWithShape="1">
          <a:blip r:embed="rId3">
            <a:alphaModFix/>
          </a:blip>
          <a:srcRect b="0" l="0" r="0" t="0"/>
          <a:stretch/>
        </p:blipFill>
        <p:spPr>
          <a:xfrm>
            <a:off x="3786452" y="3145752"/>
            <a:ext cx="665116" cy="665116"/>
          </a:xfrm>
          <a:prstGeom prst="rect">
            <a:avLst/>
          </a:prstGeom>
          <a:noFill/>
          <a:ln>
            <a:noFill/>
          </a:ln>
        </p:spPr>
      </p:pic>
      <p:sp>
        <p:nvSpPr>
          <p:cNvPr id="572" name="Google Shape;572;p3"/>
          <p:cNvSpPr txBox="1"/>
          <p:nvPr/>
        </p:nvSpPr>
        <p:spPr>
          <a:xfrm>
            <a:off x="1003867" y="3283506"/>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rgbClr val="F16924"/>
                </a:solidFill>
                <a:latin typeface="Calibri"/>
                <a:ea typeface="Calibri"/>
                <a:cs typeface="Calibri"/>
                <a:sym typeface="Calibri"/>
              </a:rPr>
              <a:t>Idea 1</a:t>
            </a:r>
            <a:endParaRPr b="0" i="0" sz="1400" u="none" cap="none" strike="noStrike">
              <a:solidFill>
                <a:srgbClr val="000000"/>
              </a:solidFill>
              <a:latin typeface="Arial"/>
              <a:ea typeface="Arial"/>
              <a:cs typeface="Arial"/>
              <a:sym typeface="Arial"/>
            </a:endParaRPr>
          </a:p>
        </p:txBody>
      </p:sp>
      <p:pic>
        <p:nvPicPr>
          <p:cNvPr descr="Lightbulb and gear with solid fill" id="573" name="Google Shape;573;p3"/>
          <p:cNvPicPr preferRelativeResize="0"/>
          <p:nvPr/>
        </p:nvPicPr>
        <p:blipFill rotWithShape="1">
          <a:blip r:embed="rId3">
            <a:alphaModFix/>
          </a:blip>
          <a:srcRect b="0" l="0" r="0" t="0"/>
          <a:stretch/>
        </p:blipFill>
        <p:spPr>
          <a:xfrm>
            <a:off x="410104" y="3194735"/>
            <a:ext cx="665116" cy="665116"/>
          </a:xfrm>
          <a:prstGeom prst="rect">
            <a:avLst/>
          </a:prstGeom>
          <a:noFill/>
          <a:ln>
            <a:noFill/>
          </a:ln>
        </p:spPr>
      </p:pic>
      <p:pic>
        <p:nvPicPr>
          <p:cNvPr id="574" name="Google Shape;574;p3"/>
          <p:cNvPicPr preferRelativeResize="0"/>
          <p:nvPr>
            <p:ph idx="2" type="pic"/>
          </p:nvPr>
        </p:nvPicPr>
        <p:blipFill rotWithShape="1">
          <a:blip r:embed="rId4">
            <a:alphaModFix/>
          </a:blip>
          <a:srcRect b="6260" l="0" r="0" t="1281"/>
          <a:stretch/>
        </p:blipFill>
        <p:spPr>
          <a:xfrm>
            <a:off x="5245988" y="-20319"/>
            <a:ext cx="2354327" cy="2716150"/>
          </a:xfrm>
          <a:prstGeom prst="rect">
            <a:avLst/>
          </a:prstGeom>
          <a:noFill/>
          <a:ln>
            <a:noFill/>
          </a:ln>
        </p:spPr>
      </p:pic>
      <p:pic>
        <p:nvPicPr>
          <p:cNvPr id="575" name="Google Shape;575;p3"/>
          <p:cNvPicPr preferRelativeResize="0"/>
          <p:nvPr/>
        </p:nvPicPr>
        <p:blipFill rotWithShape="1">
          <a:blip r:embed="rId5">
            <a:alphaModFix amt="70000"/>
          </a:blip>
          <a:srcRect b="0" l="0" r="0" t="9359"/>
          <a:stretch/>
        </p:blipFill>
        <p:spPr>
          <a:xfrm>
            <a:off x="4988093" y="183253"/>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grpSp>
        <p:nvGrpSpPr>
          <p:cNvPr id="576" name="Google Shape;576;p3"/>
          <p:cNvGrpSpPr/>
          <p:nvPr/>
        </p:nvGrpSpPr>
        <p:grpSpPr>
          <a:xfrm>
            <a:off x="2999754" y="477359"/>
            <a:ext cx="772665" cy="665117"/>
            <a:chOff x="1341437" y="3246910"/>
            <a:chExt cx="4876800" cy="4197991"/>
          </a:xfrm>
        </p:grpSpPr>
        <p:sp>
          <p:nvSpPr>
            <p:cNvPr id="577" name="Google Shape;577;p3"/>
            <p:cNvSpPr/>
            <p:nvPr/>
          </p:nvSpPr>
          <p:spPr>
            <a:xfrm>
              <a:off x="1341437" y="3246910"/>
              <a:ext cx="4876800" cy="4197991"/>
            </a:xfrm>
            <a:custGeom>
              <a:rect b="b" l="l" r="r" t="t"/>
              <a:pathLst>
                <a:path extrusionOk="0" h="4197991" w="4876800">
                  <a:moveTo>
                    <a:pt x="4733925" y="752932"/>
                  </a:moveTo>
                  <a:lnTo>
                    <a:pt x="4443413" y="752932"/>
                  </a:lnTo>
                  <a:lnTo>
                    <a:pt x="4443413" y="142875"/>
                  </a:lnTo>
                  <a:cubicBezTo>
                    <a:pt x="4443413" y="63970"/>
                    <a:pt x="4379443" y="0"/>
                    <a:pt x="4300538" y="0"/>
                  </a:cubicBezTo>
                  <a:lnTo>
                    <a:pt x="2582094" y="0"/>
                  </a:lnTo>
                  <a:cubicBezTo>
                    <a:pt x="2503189" y="0"/>
                    <a:pt x="2439219" y="63970"/>
                    <a:pt x="2439219" y="142875"/>
                  </a:cubicBezTo>
                  <a:lnTo>
                    <a:pt x="2439219" y="752932"/>
                  </a:lnTo>
                  <a:lnTo>
                    <a:pt x="1371857" y="752932"/>
                  </a:lnTo>
                  <a:lnTo>
                    <a:pt x="1371857" y="326784"/>
                  </a:lnTo>
                  <a:cubicBezTo>
                    <a:pt x="1371857" y="247879"/>
                    <a:pt x="1307887" y="183909"/>
                    <a:pt x="1228982" y="183909"/>
                  </a:cubicBezTo>
                  <a:lnTo>
                    <a:pt x="576263" y="183909"/>
                  </a:lnTo>
                  <a:cubicBezTo>
                    <a:pt x="497357" y="183909"/>
                    <a:pt x="433388" y="247879"/>
                    <a:pt x="433388" y="326784"/>
                  </a:cubicBezTo>
                  <a:lnTo>
                    <a:pt x="433388" y="752932"/>
                  </a:lnTo>
                  <a:lnTo>
                    <a:pt x="142875" y="752932"/>
                  </a:lnTo>
                  <a:cubicBezTo>
                    <a:pt x="63970" y="752932"/>
                    <a:pt x="0" y="816902"/>
                    <a:pt x="0" y="895807"/>
                  </a:cubicBezTo>
                  <a:lnTo>
                    <a:pt x="0" y="4055117"/>
                  </a:lnTo>
                  <a:cubicBezTo>
                    <a:pt x="0" y="4134022"/>
                    <a:pt x="63970" y="4197992"/>
                    <a:pt x="142875" y="4197992"/>
                  </a:cubicBezTo>
                  <a:lnTo>
                    <a:pt x="4733925" y="4197992"/>
                  </a:lnTo>
                  <a:cubicBezTo>
                    <a:pt x="4812830" y="4197992"/>
                    <a:pt x="4876800" y="4134022"/>
                    <a:pt x="4876800" y="4055117"/>
                  </a:cubicBezTo>
                  <a:lnTo>
                    <a:pt x="4876800" y="895807"/>
                  </a:lnTo>
                  <a:cubicBezTo>
                    <a:pt x="4876800" y="816902"/>
                    <a:pt x="4812830" y="752932"/>
                    <a:pt x="4733925" y="752932"/>
                  </a:cubicBezTo>
                  <a:close/>
                  <a:moveTo>
                    <a:pt x="285750" y="1883416"/>
                  </a:moveTo>
                  <a:lnTo>
                    <a:pt x="1404595" y="1883416"/>
                  </a:lnTo>
                  <a:cubicBezTo>
                    <a:pt x="1304258" y="2057943"/>
                    <a:pt x="1246832" y="2260121"/>
                    <a:pt x="1246832" y="2475471"/>
                  </a:cubicBezTo>
                  <a:cubicBezTo>
                    <a:pt x="1246832" y="2690813"/>
                    <a:pt x="1304258" y="2893000"/>
                    <a:pt x="1404595" y="3067517"/>
                  </a:cubicBezTo>
                  <a:lnTo>
                    <a:pt x="285750" y="3067517"/>
                  </a:lnTo>
                  <a:close/>
                  <a:moveTo>
                    <a:pt x="1532582" y="2475462"/>
                  </a:moveTo>
                  <a:cubicBezTo>
                    <a:pt x="1532582" y="1975990"/>
                    <a:pt x="1938928" y="1569644"/>
                    <a:pt x="2438400" y="1569644"/>
                  </a:cubicBezTo>
                  <a:cubicBezTo>
                    <a:pt x="2937872" y="1569644"/>
                    <a:pt x="3344218" y="1975990"/>
                    <a:pt x="3344218" y="2475462"/>
                  </a:cubicBezTo>
                  <a:cubicBezTo>
                    <a:pt x="3344218" y="2974934"/>
                    <a:pt x="2937872" y="3381289"/>
                    <a:pt x="2438400" y="3381289"/>
                  </a:cubicBezTo>
                  <a:cubicBezTo>
                    <a:pt x="1938928" y="3381289"/>
                    <a:pt x="1532582" y="2974934"/>
                    <a:pt x="1532582" y="2475462"/>
                  </a:cubicBezTo>
                  <a:close/>
                  <a:moveTo>
                    <a:pt x="3472206" y="1883416"/>
                  </a:moveTo>
                  <a:lnTo>
                    <a:pt x="4591050" y="1883416"/>
                  </a:lnTo>
                  <a:lnTo>
                    <a:pt x="4591050" y="3067517"/>
                  </a:lnTo>
                  <a:lnTo>
                    <a:pt x="3472206" y="3067517"/>
                  </a:lnTo>
                  <a:cubicBezTo>
                    <a:pt x="3572542" y="2893000"/>
                    <a:pt x="3629968" y="2690813"/>
                    <a:pt x="3629968" y="2475471"/>
                  </a:cubicBezTo>
                  <a:cubicBezTo>
                    <a:pt x="3629968" y="2260121"/>
                    <a:pt x="3572542" y="2057933"/>
                    <a:pt x="3472206" y="1883416"/>
                  </a:cubicBezTo>
                  <a:close/>
                  <a:moveTo>
                    <a:pt x="2724969" y="285750"/>
                  </a:moveTo>
                  <a:lnTo>
                    <a:pt x="4157663" y="285750"/>
                  </a:lnTo>
                  <a:lnTo>
                    <a:pt x="4157663" y="752932"/>
                  </a:lnTo>
                  <a:lnTo>
                    <a:pt x="2724969" y="752932"/>
                  </a:lnTo>
                  <a:close/>
                  <a:moveTo>
                    <a:pt x="719138" y="469659"/>
                  </a:moveTo>
                  <a:lnTo>
                    <a:pt x="1086107" y="469659"/>
                  </a:lnTo>
                  <a:lnTo>
                    <a:pt x="1086107" y="752932"/>
                  </a:lnTo>
                  <a:lnTo>
                    <a:pt x="719138" y="752932"/>
                  </a:lnTo>
                  <a:close/>
                  <a:moveTo>
                    <a:pt x="4591050" y="1038682"/>
                  </a:moveTo>
                  <a:lnTo>
                    <a:pt x="4591050" y="1597666"/>
                  </a:lnTo>
                  <a:lnTo>
                    <a:pt x="3243301" y="1597666"/>
                  </a:lnTo>
                  <a:cubicBezTo>
                    <a:pt x="3031112" y="1402947"/>
                    <a:pt x="2748410" y="1283903"/>
                    <a:pt x="2438400" y="1283903"/>
                  </a:cubicBezTo>
                  <a:cubicBezTo>
                    <a:pt x="2128390" y="1283903"/>
                    <a:pt x="1845688" y="1402947"/>
                    <a:pt x="1633499" y="1597666"/>
                  </a:cubicBezTo>
                  <a:lnTo>
                    <a:pt x="285750" y="1597666"/>
                  </a:lnTo>
                  <a:lnTo>
                    <a:pt x="285750" y="1038682"/>
                  </a:lnTo>
                  <a:close/>
                  <a:moveTo>
                    <a:pt x="285750" y="3912242"/>
                  </a:moveTo>
                  <a:lnTo>
                    <a:pt x="285750" y="3353257"/>
                  </a:lnTo>
                  <a:lnTo>
                    <a:pt x="1633490" y="3353257"/>
                  </a:lnTo>
                  <a:cubicBezTo>
                    <a:pt x="1845678" y="3547986"/>
                    <a:pt x="2128380" y="3667030"/>
                    <a:pt x="2438400" y="3667030"/>
                  </a:cubicBezTo>
                  <a:cubicBezTo>
                    <a:pt x="2748420" y="3667030"/>
                    <a:pt x="3031122" y="3547986"/>
                    <a:pt x="3243310" y="3353257"/>
                  </a:cubicBezTo>
                  <a:lnTo>
                    <a:pt x="4591050" y="3353257"/>
                  </a:lnTo>
                  <a:lnTo>
                    <a:pt x="4591050" y="3912242"/>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78" name="Google Shape;578;p3"/>
            <p:cNvSpPr/>
            <p:nvPr/>
          </p:nvSpPr>
          <p:spPr>
            <a:xfrm>
              <a:off x="3180400" y="5122935"/>
              <a:ext cx="1198873" cy="1198873"/>
            </a:xfrm>
            <a:custGeom>
              <a:rect b="b" l="l" r="r" t="t"/>
              <a:pathLst>
                <a:path extrusionOk="0" h="1198873" w="1198873">
                  <a:moveTo>
                    <a:pt x="1198874" y="599437"/>
                  </a:moveTo>
                  <a:cubicBezTo>
                    <a:pt x="1198874" y="268910"/>
                    <a:pt x="929973" y="0"/>
                    <a:pt x="599437" y="0"/>
                  </a:cubicBezTo>
                  <a:cubicBezTo>
                    <a:pt x="268900" y="0"/>
                    <a:pt x="0" y="268900"/>
                    <a:pt x="0" y="599437"/>
                  </a:cubicBezTo>
                  <a:cubicBezTo>
                    <a:pt x="0" y="929973"/>
                    <a:pt x="268900" y="1198874"/>
                    <a:pt x="599437" y="1198874"/>
                  </a:cubicBezTo>
                  <a:cubicBezTo>
                    <a:pt x="929973" y="1198874"/>
                    <a:pt x="1198874" y="929973"/>
                    <a:pt x="1198874" y="599437"/>
                  </a:cubicBezTo>
                  <a:close/>
                  <a:moveTo>
                    <a:pt x="285750" y="599437"/>
                  </a:moveTo>
                  <a:cubicBezTo>
                    <a:pt x="285750" y="426472"/>
                    <a:pt x="426463" y="285750"/>
                    <a:pt x="599437" y="285750"/>
                  </a:cubicBezTo>
                  <a:cubicBezTo>
                    <a:pt x="772411" y="285750"/>
                    <a:pt x="913124" y="426463"/>
                    <a:pt x="913124" y="599437"/>
                  </a:cubicBezTo>
                  <a:cubicBezTo>
                    <a:pt x="913124" y="772411"/>
                    <a:pt x="772401" y="913124"/>
                    <a:pt x="599437" y="913124"/>
                  </a:cubicBezTo>
                  <a:cubicBezTo>
                    <a:pt x="426472" y="913124"/>
                    <a:pt x="285750" y="772411"/>
                    <a:pt x="285750" y="5994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aphicFrame>
        <p:nvGraphicFramePr>
          <p:cNvPr id="579" name="Google Shape;579;p3"/>
          <p:cNvGraphicFramePr/>
          <p:nvPr/>
        </p:nvGraphicFramePr>
        <p:xfrm>
          <a:off x="181455" y="8347480"/>
          <a:ext cx="3000000" cy="3000000"/>
        </p:xfrm>
        <a:graphic>
          <a:graphicData uri="http://schemas.openxmlformats.org/drawingml/2006/table">
            <a:tbl>
              <a:tblPr bandRow="1" firstRow="1">
                <a:noFill/>
                <a:tableStyleId>{80A95C50-CF80-4D1A-940C-7D31F9730169}</a:tableStyleId>
              </a:tblPr>
              <a:tblGrid>
                <a:gridCol w="1115100"/>
                <a:gridCol w="6081650"/>
              </a:tblGrid>
              <a:tr h="716675">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F16924"/>
                          </a:solidFill>
                          <a:latin typeface="Calibri"/>
                          <a:ea typeface="Calibri"/>
                          <a:cs typeface="Calibri"/>
                          <a:sym typeface="Calibri"/>
                        </a:rPr>
                        <a:t>Clio Muse </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F16924"/>
                          </a:solidFill>
                          <a:latin typeface="Calibri"/>
                          <a:ea typeface="Calibri"/>
                          <a:cs typeface="Calibri"/>
                          <a:sym typeface="Calibri"/>
                        </a:rPr>
                        <a:t>Clio Muse </a:t>
                      </a:r>
                      <a:r>
                        <a:rPr b="0" lang="en-GB" sz="1400" u="none" cap="none" strike="noStrike">
                          <a:solidFill>
                            <a:srgbClr val="4B4B4B"/>
                          </a:solidFill>
                          <a:latin typeface="Calibri"/>
                          <a:ea typeface="Calibri"/>
                          <a:cs typeface="Calibri"/>
                          <a:sym typeface="Calibri"/>
                        </a:rPr>
                        <a:t>è una piattaforma di tour audio autoguidati che consente agli imprenditori di GRASSROOTS di creare tour eco-sanitari personalizzati che presentano punti di riferimento, cultura e patrimonio locale. Integrando geolocalizzazione e contenuti storici, la piattaforma migliora l'esperienza dei visitatori e promuove l'ecoturismo nelle comunità. Gli imprenditori possono preservare l'ambiente, generare reddito e stimolare l'economia locale attirando turisti che sostengono le imprese locali e gli sforzi di conservazione. </a:t>
                      </a:r>
                      <a:r>
                        <a:rPr b="0" lang="en-GB"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https://cliomusetours.</a:t>
                      </a:r>
                      <a:r>
                        <a:rPr b="0" lang="en-GB" sz="1400" u="none" cap="none" strike="noStrike">
                          <a:solidFill>
                            <a:srgbClr val="4A8887"/>
                          </a:solidFill>
                          <a:latin typeface="Calibri"/>
                          <a:ea typeface="Calibri"/>
                          <a:cs typeface="Calibri"/>
                          <a:sym typeface="Calibri"/>
                        </a:rPr>
                        <a:t>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sp>
        <p:nvSpPr>
          <p:cNvPr id="580" name="Google Shape;580;p3"/>
          <p:cNvSpPr txBox="1"/>
          <p:nvPr/>
        </p:nvSpPr>
        <p:spPr>
          <a:xfrm>
            <a:off x="409716" y="7404359"/>
            <a:ext cx="6364685" cy="6651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2800"/>
              <a:buFont typeface="Arial"/>
              <a:buNone/>
            </a:pPr>
            <a:r>
              <a:rPr b="0" i="0" lang="en-GB" sz="2800" u="none" cap="none" strike="noStrike">
                <a:solidFill>
                  <a:srgbClr val="4A8887"/>
                </a:solidFill>
                <a:latin typeface="Calibri"/>
                <a:ea typeface="Calibri"/>
                <a:cs typeface="Calibri"/>
                <a:sym typeface="Calibri"/>
              </a:rPr>
              <a:t>Gli strumenti rendono tutto più facile!</a:t>
            </a:r>
            <a:endParaRPr b="0" i="0" sz="2800" u="none" cap="none" strike="noStrike">
              <a:solidFill>
                <a:schemeClr val="lt1"/>
              </a:solidFill>
              <a:latin typeface="Calibri"/>
              <a:ea typeface="Calibri"/>
              <a:cs typeface="Calibri"/>
              <a:sym typeface="Calibri"/>
            </a:endParaRPr>
          </a:p>
        </p:txBody>
      </p:sp>
      <p:cxnSp>
        <p:nvCxnSpPr>
          <p:cNvPr id="581" name="Google Shape;581;p3"/>
          <p:cNvCxnSpPr/>
          <p:nvPr/>
        </p:nvCxnSpPr>
        <p:spPr>
          <a:xfrm>
            <a:off x="0" y="8059184"/>
            <a:ext cx="3779838" cy="0"/>
          </a:xfrm>
          <a:prstGeom prst="straightConnector1">
            <a:avLst/>
          </a:prstGeom>
          <a:noFill/>
          <a:ln cap="flat" cmpd="sng" w="28575">
            <a:solidFill>
              <a:srgbClr val="4A8887"/>
            </a:solidFill>
            <a:prstDash val="solid"/>
            <a:miter lim="800000"/>
            <a:headEnd len="sm" w="sm" type="none"/>
            <a:tailEnd len="sm" w="sm"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4"/>
          <p:cNvSpPr txBox="1"/>
          <p:nvPr>
            <p:ph idx="3" type="body"/>
          </p:nvPr>
        </p:nvSpPr>
        <p:spPr>
          <a:xfrm>
            <a:off x="395288" y="807607"/>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GB"/>
              <a:t>Cultura e patrimonio </a:t>
            </a:r>
            <a:endParaRPr/>
          </a:p>
          <a:p>
            <a:pPr indent="0" lvl="0" marL="0" rtl="0" algn="l">
              <a:lnSpc>
                <a:spcPct val="100000"/>
              </a:lnSpc>
              <a:spcBef>
                <a:spcPts val="0"/>
              </a:spcBef>
              <a:spcAft>
                <a:spcPts val="0"/>
              </a:spcAft>
              <a:buClr>
                <a:schemeClr val="lt1"/>
              </a:buClr>
              <a:buSzPts val="3200"/>
              <a:buNone/>
            </a:pPr>
            <a:r>
              <a:rPr b="0" lang="en-GB" sz="3200"/>
              <a:t>Gli strumenti rendono tutto più facile!</a:t>
            </a:r>
            <a:endParaRPr/>
          </a:p>
          <a:p>
            <a:pPr indent="0" lvl="0" marL="0" rtl="0" algn="l">
              <a:lnSpc>
                <a:spcPct val="100000"/>
              </a:lnSpc>
              <a:spcBef>
                <a:spcPts val="0"/>
              </a:spcBef>
              <a:spcAft>
                <a:spcPts val="0"/>
              </a:spcAft>
              <a:buClr>
                <a:schemeClr val="lt1"/>
              </a:buClr>
              <a:buSzPts val="3200"/>
              <a:buNone/>
            </a:pPr>
            <a:r>
              <a:t/>
            </a:r>
            <a:endParaRPr/>
          </a:p>
        </p:txBody>
      </p:sp>
      <p:graphicFrame>
        <p:nvGraphicFramePr>
          <p:cNvPr id="587" name="Google Shape;587;p4"/>
          <p:cNvGraphicFramePr/>
          <p:nvPr/>
        </p:nvGraphicFramePr>
        <p:xfrm>
          <a:off x="181455" y="2526442"/>
          <a:ext cx="3000000" cy="3000000"/>
        </p:xfrm>
        <a:graphic>
          <a:graphicData uri="http://schemas.openxmlformats.org/drawingml/2006/table">
            <a:tbl>
              <a:tblPr bandRow="1" firstRow="1">
                <a:noFill/>
                <a:tableStyleId>{80A95C50-CF80-4D1A-940C-7D31F9730169}</a:tableStyleId>
              </a:tblPr>
              <a:tblGrid>
                <a:gridCol w="1224275"/>
                <a:gridCol w="5972500"/>
              </a:tblGrid>
              <a:tr h="2416900">
                <a:tc>
                  <a:txBody>
                    <a:bodyPr/>
                    <a:lstStyle/>
                    <a:p>
                      <a:pPr indent="0" lvl="0" marL="0" marR="0" rtl="0" algn="ctr">
                        <a:lnSpc>
                          <a:spcPct val="100000"/>
                        </a:lnSpc>
                        <a:spcBef>
                          <a:spcPts val="0"/>
                        </a:spcBef>
                        <a:spcAft>
                          <a:spcPts val="0"/>
                        </a:spcAft>
                        <a:buClr>
                          <a:srgbClr val="000000"/>
                        </a:buClr>
                        <a:buSzPts val="1500"/>
                        <a:buFont typeface="Arial"/>
                        <a:buNone/>
                      </a:pPr>
                      <a:r>
                        <a:rPr b="1" lang="en-GB" sz="1500" u="none" cap="none" strike="noStrike">
                          <a:solidFill>
                            <a:srgbClr val="F16924"/>
                          </a:solidFill>
                          <a:latin typeface="Calibri"/>
                          <a:ea typeface="Calibri"/>
                          <a:cs typeface="Calibri"/>
                          <a:sym typeface="Calibri"/>
                        </a:rPr>
                        <a:t>Murale</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7000"/>
                        </a:lnSpc>
                        <a:spcBef>
                          <a:spcPts val="0"/>
                        </a:spcBef>
                        <a:spcAft>
                          <a:spcPts val="0"/>
                        </a:spcAft>
                        <a:buClr>
                          <a:srgbClr val="000000"/>
                        </a:buClr>
                        <a:buSzPts val="1400"/>
                        <a:buFont typeface="Arial"/>
                        <a:buNone/>
                      </a:pPr>
                      <a:r>
                        <a:rPr b="1" lang="en-GB" sz="1400" u="none" cap="none" strike="noStrike">
                          <a:solidFill>
                            <a:srgbClr val="F16924"/>
                          </a:solidFill>
                          <a:latin typeface="Calibri"/>
                          <a:ea typeface="Calibri"/>
                          <a:cs typeface="Calibri"/>
                          <a:sym typeface="Calibri"/>
                        </a:rPr>
                        <a:t>Mural </a:t>
                      </a:r>
                      <a:r>
                        <a:rPr b="0" lang="en-GB" sz="1400" u="none" cap="none" strike="noStrike">
                          <a:solidFill>
                            <a:srgbClr val="4B4B4B"/>
                          </a:solidFill>
                          <a:latin typeface="Calibri"/>
                          <a:ea typeface="Calibri"/>
                          <a:cs typeface="Calibri"/>
                          <a:sym typeface="Calibri"/>
                        </a:rPr>
                        <a:t>è uno strumento di collaborazione digitale che consente ai team creativi di fare brainstorming, progettare e pianificare progetti visivamente in tempo reale. Può aiutare gli imprenditori di GRASSROOTS a organizzare e gestire in tempo reale progetti eco-sanitari basati sulla comunità. Perfetto per iniziative come l'ecoturismo, l'arte di strada, lo sport, il benessere, la cultura e il patrimonio. Mural offre funzioni come note adesive, modelli e spazi di lavoro flessibili, per facilitare il brainstorming, la visualizzazione e il monitoraggio dei progressi del progetto. Gli imprenditori possono collaborare senza problemi con i partner della comunità, promuovendo l'impegno e la sensibilizzazione sulle iniziative eco-sanitarie, stimolando lo sviluppo economico e creando legami più forti con la comunità. </a:t>
                      </a:r>
                      <a:r>
                        <a:rPr b="0" lang="en-GB"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https://www.</a:t>
                      </a:r>
                      <a:r>
                        <a:rPr b="0" lang="en-GB" sz="1400" u="none" cap="none" strike="noStrike">
                          <a:solidFill>
                            <a:srgbClr val="4A8887"/>
                          </a:solidFill>
                          <a:latin typeface="Calibri"/>
                          <a:ea typeface="Calibri"/>
                          <a:cs typeface="Calibri"/>
                          <a:sym typeface="Calibri"/>
                        </a:rPr>
                        <a:t>mural.co/ </a:t>
                      </a:r>
                      <a:endParaRPr b="0" sz="1400" u="none" cap="none" strike="noStrike">
                        <a:solidFill>
                          <a:srgbClr val="4A8887"/>
                        </a:solidFill>
                        <a:latin typeface="Calibri"/>
                        <a:ea typeface="Calibri"/>
                        <a:cs typeface="Calibri"/>
                        <a:sym typeface="Calibri"/>
                      </a:endParaRPr>
                    </a:p>
                  </a:txBody>
                  <a:tcPr marT="0" marB="0" marR="68575" marL="68575"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424800">
                <a:tc>
                  <a:txBody>
                    <a:bodyPr/>
                    <a:lstStyle/>
                    <a:p>
                      <a:pPr indent="0" lvl="0" marL="0" marR="0" rtl="0" algn="ctr">
                        <a:lnSpc>
                          <a:spcPct val="100000"/>
                        </a:lnSpc>
                        <a:spcBef>
                          <a:spcPts val="0"/>
                        </a:spcBef>
                        <a:spcAft>
                          <a:spcPts val="0"/>
                        </a:spcAft>
                        <a:buClr>
                          <a:srgbClr val="F16924"/>
                        </a:buClr>
                        <a:buSzPts val="1600"/>
                        <a:buFont typeface="Calibri"/>
                        <a:buNone/>
                      </a:pPr>
                      <a:r>
                        <a:rPr b="1" lang="en-GB" sz="1600" u="none" cap="none" strike="noStrike">
                          <a:solidFill>
                            <a:srgbClr val="F16924"/>
                          </a:solidFill>
                          <a:latin typeface="Calibri"/>
                          <a:ea typeface="Calibri"/>
                          <a:cs typeface="Calibri"/>
                          <a:sym typeface="Calibri"/>
                        </a:rPr>
                        <a:t>AirTable </a:t>
                      </a:r>
                      <a:endParaRPr sz="1400" u="none" cap="none" strike="noStrike"/>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solidFill>
                            <a:srgbClr val="F16924"/>
                          </a:solidFill>
                          <a:latin typeface="Calibri"/>
                          <a:ea typeface="Calibri"/>
                          <a:cs typeface="Calibri"/>
                          <a:sym typeface="Calibri"/>
                        </a:rPr>
                        <a:t>AirTable </a:t>
                      </a:r>
                      <a:r>
                        <a:rPr lang="en-GB" sz="1400" u="none" cap="none" strike="noStrike">
                          <a:solidFill>
                            <a:srgbClr val="4B4B4B"/>
                          </a:solidFill>
                          <a:latin typeface="Calibri"/>
                          <a:ea typeface="Calibri"/>
                          <a:cs typeface="Calibri"/>
                          <a:sym typeface="Calibri"/>
                        </a:rPr>
                        <a:t>aiuta gli imprenditori di GRASSROOTS a ottimizzare le iniziative della comunità con flussi di lavoro personalizzabili e un'interfaccia intuitiva. AirTable centralizza le imprese locali, gli artigiani, i laboratori e gli itinerari turistici, sostenendo gli eventi eco-sanitari sostenibili. Tracciando i collegamenti e le operazioni, AirTable consente la crescita economica locale e rafforza l'impatto dei progetti di ecoturismo</a:t>
                      </a:r>
                      <a:r>
                        <a:rPr lang="en-GB"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 </a:t>
                      </a:r>
                      <a:r>
                        <a:rPr lang="en-GB" sz="1400" u="none" cap="none" strike="noStrike">
                          <a:solidFill>
                            <a:srgbClr val="4A8887"/>
                          </a:solidFill>
                          <a:latin typeface="Calibri"/>
                          <a:ea typeface="Calibri"/>
                          <a:cs typeface="Calibri"/>
                          <a:sym typeface="Calibri"/>
                        </a:rPr>
                        <a:t>www.airtable.com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bl>
          </a:graphicData>
        </a:graphic>
      </p:graphicFrame>
      <p:grpSp>
        <p:nvGrpSpPr>
          <p:cNvPr id="588" name="Google Shape;588;p4"/>
          <p:cNvGrpSpPr/>
          <p:nvPr/>
        </p:nvGrpSpPr>
        <p:grpSpPr>
          <a:xfrm>
            <a:off x="4175412" y="477359"/>
            <a:ext cx="772665" cy="665117"/>
            <a:chOff x="1341437" y="3246910"/>
            <a:chExt cx="4876800" cy="4197991"/>
          </a:xfrm>
        </p:grpSpPr>
        <p:sp>
          <p:nvSpPr>
            <p:cNvPr id="589" name="Google Shape;589;p4"/>
            <p:cNvSpPr/>
            <p:nvPr/>
          </p:nvSpPr>
          <p:spPr>
            <a:xfrm>
              <a:off x="1341437" y="3246910"/>
              <a:ext cx="4876800" cy="4197991"/>
            </a:xfrm>
            <a:custGeom>
              <a:rect b="b" l="l" r="r" t="t"/>
              <a:pathLst>
                <a:path extrusionOk="0" h="4197991" w="4876800">
                  <a:moveTo>
                    <a:pt x="4733925" y="752932"/>
                  </a:moveTo>
                  <a:lnTo>
                    <a:pt x="4443413" y="752932"/>
                  </a:lnTo>
                  <a:lnTo>
                    <a:pt x="4443413" y="142875"/>
                  </a:lnTo>
                  <a:cubicBezTo>
                    <a:pt x="4443413" y="63970"/>
                    <a:pt x="4379443" y="0"/>
                    <a:pt x="4300538" y="0"/>
                  </a:cubicBezTo>
                  <a:lnTo>
                    <a:pt x="2582094" y="0"/>
                  </a:lnTo>
                  <a:cubicBezTo>
                    <a:pt x="2503189" y="0"/>
                    <a:pt x="2439219" y="63970"/>
                    <a:pt x="2439219" y="142875"/>
                  </a:cubicBezTo>
                  <a:lnTo>
                    <a:pt x="2439219" y="752932"/>
                  </a:lnTo>
                  <a:lnTo>
                    <a:pt x="1371857" y="752932"/>
                  </a:lnTo>
                  <a:lnTo>
                    <a:pt x="1371857" y="326784"/>
                  </a:lnTo>
                  <a:cubicBezTo>
                    <a:pt x="1371857" y="247879"/>
                    <a:pt x="1307887" y="183909"/>
                    <a:pt x="1228982" y="183909"/>
                  </a:cubicBezTo>
                  <a:lnTo>
                    <a:pt x="576263" y="183909"/>
                  </a:lnTo>
                  <a:cubicBezTo>
                    <a:pt x="497357" y="183909"/>
                    <a:pt x="433388" y="247879"/>
                    <a:pt x="433388" y="326784"/>
                  </a:cubicBezTo>
                  <a:lnTo>
                    <a:pt x="433388" y="752932"/>
                  </a:lnTo>
                  <a:lnTo>
                    <a:pt x="142875" y="752932"/>
                  </a:lnTo>
                  <a:cubicBezTo>
                    <a:pt x="63970" y="752932"/>
                    <a:pt x="0" y="816902"/>
                    <a:pt x="0" y="895807"/>
                  </a:cubicBezTo>
                  <a:lnTo>
                    <a:pt x="0" y="4055117"/>
                  </a:lnTo>
                  <a:cubicBezTo>
                    <a:pt x="0" y="4134022"/>
                    <a:pt x="63970" y="4197992"/>
                    <a:pt x="142875" y="4197992"/>
                  </a:cubicBezTo>
                  <a:lnTo>
                    <a:pt x="4733925" y="4197992"/>
                  </a:lnTo>
                  <a:cubicBezTo>
                    <a:pt x="4812830" y="4197992"/>
                    <a:pt x="4876800" y="4134022"/>
                    <a:pt x="4876800" y="4055117"/>
                  </a:cubicBezTo>
                  <a:lnTo>
                    <a:pt x="4876800" y="895807"/>
                  </a:lnTo>
                  <a:cubicBezTo>
                    <a:pt x="4876800" y="816902"/>
                    <a:pt x="4812830" y="752932"/>
                    <a:pt x="4733925" y="752932"/>
                  </a:cubicBezTo>
                  <a:close/>
                  <a:moveTo>
                    <a:pt x="285750" y="1883416"/>
                  </a:moveTo>
                  <a:lnTo>
                    <a:pt x="1404595" y="1883416"/>
                  </a:lnTo>
                  <a:cubicBezTo>
                    <a:pt x="1304258" y="2057943"/>
                    <a:pt x="1246832" y="2260121"/>
                    <a:pt x="1246832" y="2475471"/>
                  </a:cubicBezTo>
                  <a:cubicBezTo>
                    <a:pt x="1246832" y="2690813"/>
                    <a:pt x="1304258" y="2893000"/>
                    <a:pt x="1404595" y="3067517"/>
                  </a:cubicBezTo>
                  <a:lnTo>
                    <a:pt x="285750" y="3067517"/>
                  </a:lnTo>
                  <a:close/>
                  <a:moveTo>
                    <a:pt x="1532582" y="2475462"/>
                  </a:moveTo>
                  <a:cubicBezTo>
                    <a:pt x="1532582" y="1975990"/>
                    <a:pt x="1938928" y="1569644"/>
                    <a:pt x="2438400" y="1569644"/>
                  </a:cubicBezTo>
                  <a:cubicBezTo>
                    <a:pt x="2937872" y="1569644"/>
                    <a:pt x="3344218" y="1975990"/>
                    <a:pt x="3344218" y="2475462"/>
                  </a:cubicBezTo>
                  <a:cubicBezTo>
                    <a:pt x="3344218" y="2974934"/>
                    <a:pt x="2937872" y="3381289"/>
                    <a:pt x="2438400" y="3381289"/>
                  </a:cubicBezTo>
                  <a:cubicBezTo>
                    <a:pt x="1938928" y="3381289"/>
                    <a:pt x="1532582" y="2974934"/>
                    <a:pt x="1532582" y="2475462"/>
                  </a:cubicBezTo>
                  <a:close/>
                  <a:moveTo>
                    <a:pt x="3472206" y="1883416"/>
                  </a:moveTo>
                  <a:lnTo>
                    <a:pt x="4591050" y="1883416"/>
                  </a:lnTo>
                  <a:lnTo>
                    <a:pt x="4591050" y="3067517"/>
                  </a:lnTo>
                  <a:lnTo>
                    <a:pt x="3472206" y="3067517"/>
                  </a:lnTo>
                  <a:cubicBezTo>
                    <a:pt x="3572542" y="2893000"/>
                    <a:pt x="3629968" y="2690813"/>
                    <a:pt x="3629968" y="2475471"/>
                  </a:cubicBezTo>
                  <a:cubicBezTo>
                    <a:pt x="3629968" y="2260121"/>
                    <a:pt x="3572542" y="2057933"/>
                    <a:pt x="3472206" y="1883416"/>
                  </a:cubicBezTo>
                  <a:close/>
                  <a:moveTo>
                    <a:pt x="2724969" y="285750"/>
                  </a:moveTo>
                  <a:lnTo>
                    <a:pt x="4157663" y="285750"/>
                  </a:lnTo>
                  <a:lnTo>
                    <a:pt x="4157663" y="752932"/>
                  </a:lnTo>
                  <a:lnTo>
                    <a:pt x="2724969" y="752932"/>
                  </a:lnTo>
                  <a:close/>
                  <a:moveTo>
                    <a:pt x="719138" y="469659"/>
                  </a:moveTo>
                  <a:lnTo>
                    <a:pt x="1086107" y="469659"/>
                  </a:lnTo>
                  <a:lnTo>
                    <a:pt x="1086107" y="752932"/>
                  </a:lnTo>
                  <a:lnTo>
                    <a:pt x="719138" y="752932"/>
                  </a:lnTo>
                  <a:close/>
                  <a:moveTo>
                    <a:pt x="4591050" y="1038682"/>
                  </a:moveTo>
                  <a:lnTo>
                    <a:pt x="4591050" y="1597666"/>
                  </a:lnTo>
                  <a:lnTo>
                    <a:pt x="3243301" y="1597666"/>
                  </a:lnTo>
                  <a:cubicBezTo>
                    <a:pt x="3031112" y="1402947"/>
                    <a:pt x="2748410" y="1283903"/>
                    <a:pt x="2438400" y="1283903"/>
                  </a:cubicBezTo>
                  <a:cubicBezTo>
                    <a:pt x="2128390" y="1283903"/>
                    <a:pt x="1845688" y="1402947"/>
                    <a:pt x="1633499" y="1597666"/>
                  </a:cubicBezTo>
                  <a:lnTo>
                    <a:pt x="285750" y="1597666"/>
                  </a:lnTo>
                  <a:lnTo>
                    <a:pt x="285750" y="1038682"/>
                  </a:lnTo>
                  <a:close/>
                  <a:moveTo>
                    <a:pt x="285750" y="3912242"/>
                  </a:moveTo>
                  <a:lnTo>
                    <a:pt x="285750" y="3353257"/>
                  </a:lnTo>
                  <a:lnTo>
                    <a:pt x="1633490" y="3353257"/>
                  </a:lnTo>
                  <a:cubicBezTo>
                    <a:pt x="1845678" y="3547986"/>
                    <a:pt x="2128380" y="3667030"/>
                    <a:pt x="2438400" y="3667030"/>
                  </a:cubicBezTo>
                  <a:cubicBezTo>
                    <a:pt x="2748420" y="3667030"/>
                    <a:pt x="3031122" y="3547986"/>
                    <a:pt x="3243310" y="3353257"/>
                  </a:cubicBezTo>
                  <a:lnTo>
                    <a:pt x="4591050" y="3353257"/>
                  </a:lnTo>
                  <a:lnTo>
                    <a:pt x="4591050" y="3912242"/>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590" name="Google Shape;590;p4"/>
            <p:cNvSpPr/>
            <p:nvPr/>
          </p:nvSpPr>
          <p:spPr>
            <a:xfrm>
              <a:off x="3180400" y="5122935"/>
              <a:ext cx="1198873" cy="1198873"/>
            </a:xfrm>
            <a:custGeom>
              <a:rect b="b" l="l" r="r" t="t"/>
              <a:pathLst>
                <a:path extrusionOk="0" h="1198873" w="1198873">
                  <a:moveTo>
                    <a:pt x="1198874" y="599437"/>
                  </a:moveTo>
                  <a:cubicBezTo>
                    <a:pt x="1198874" y="268910"/>
                    <a:pt x="929973" y="0"/>
                    <a:pt x="599437" y="0"/>
                  </a:cubicBezTo>
                  <a:cubicBezTo>
                    <a:pt x="268900" y="0"/>
                    <a:pt x="0" y="268900"/>
                    <a:pt x="0" y="599437"/>
                  </a:cubicBezTo>
                  <a:cubicBezTo>
                    <a:pt x="0" y="929973"/>
                    <a:pt x="268900" y="1198874"/>
                    <a:pt x="599437" y="1198874"/>
                  </a:cubicBezTo>
                  <a:cubicBezTo>
                    <a:pt x="929973" y="1198874"/>
                    <a:pt x="1198874" y="929973"/>
                    <a:pt x="1198874" y="599437"/>
                  </a:cubicBezTo>
                  <a:close/>
                  <a:moveTo>
                    <a:pt x="285750" y="599437"/>
                  </a:moveTo>
                  <a:cubicBezTo>
                    <a:pt x="285750" y="426472"/>
                    <a:pt x="426463" y="285750"/>
                    <a:pt x="599437" y="285750"/>
                  </a:cubicBezTo>
                  <a:cubicBezTo>
                    <a:pt x="772411" y="285750"/>
                    <a:pt x="913124" y="426463"/>
                    <a:pt x="913124" y="599437"/>
                  </a:cubicBezTo>
                  <a:cubicBezTo>
                    <a:pt x="913124" y="772411"/>
                    <a:pt x="772401" y="913124"/>
                    <a:pt x="599437" y="913124"/>
                  </a:cubicBezTo>
                  <a:cubicBezTo>
                    <a:pt x="426472" y="913124"/>
                    <a:pt x="285750" y="772411"/>
                    <a:pt x="285750" y="5994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591" name="Google Shape;591;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700"/>
              <a:buNone/>
            </a:pPr>
            <a:fld id="{00000000-1234-1234-1234-123412341234}" type="slidenum">
              <a:rPr lang="en-GB"/>
              <a:t>‹#›</a:t>
            </a:fld>
            <a:endParaRPr/>
          </a:p>
        </p:txBody>
      </p:sp>
      <p:pic>
        <p:nvPicPr>
          <p:cNvPr id="592" name="Google Shape;592;p4"/>
          <p:cNvPicPr preferRelativeResize="0"/>
          <p:nvPr/>
        </p:nvPicPr>
        <p:blipFill rotWithShape="1">
          <a:blip r:embed="rId5">
            <a:alphaModFix/>
          </a:blip>
          <a:srcRect b="0" l="0" r="0" t="0"/>
          <a:stretch/>
        </p:blipFill>
        <p:spPr>
          <a:xfrm>
            <a:off x="3299766" y="6622398"/>
            <a:ext cx="3776895" cy="3940527"/>
          </a:xfrm>
          <a:prstGeom prst="rect">
            <a:avLst/>
          </a:prstGeom>
          <a:noFill/>
          <a:ln>
            <a:noFill/>
          </a:ln>
        </p:spPr>
      </p:pic>
      <p:pic>
        <p:nvPicPr>
          <p:cNvPr id="593" name="Google Shape;593;p4"/>
          <p:cNvPicPr preferRelativeResize="0"/>
          <p:nvPr/>
        </p:nvPicPr>
        <p:blipFill rotWithShape="1">
          <a:blip r:embed="rId6">
            <a:alphaModFix/>
          </a:blip>
          <a:srcRect b="16666" l="0" r="0" t="16667"/>
          <a:stretch/>
        </p:blipFill>
        <p:spPr>
          <a:xfrm>
            <a:off x="4006233" y="7410681"/>
            <a:ext cx="2363961" cy="2363961"/>
          </a:xfrm>
          <a:custGeom>
            <a:rect b="b" l="l" r="r" t="t"/>
            <a:pathLst>
              <a:path extrusionOk="0" h="5025774" w="5025774">
                <a:moveTo>
                  <a:pt x="2512887" y="0"/>
                </a:moveTo>
                <a:cubicBezTo>
                  <a:pt x="3900716" y="0"/>
                  <a:pt x="5025774" y="1125058"/>
                  <a:pt x="5025774" y="2512887"/>
                </a:cubicBezTo>
                <a:cubicBezTo>
                  <a:pt x="5025774" y="3900716"/>
                  <a:pt x="3900716" y="5025774"/>
                  <a:pt x="2512887" y="5025774"/>
                </a:cubicBezTo>
                <a:cubicBezTo>
                  <a:pt x="1125058" y="5025774"/>
                  <a:pt x="0" y="3900716"/>
                  <a:pt x="0" y="2512887"/>
                </a:cubicBezTo>
                <a:cubicBezTo>
                  <a:pt x="0" y="1125058"/>
                  <a:pt x="1125058" y="0"/>
                  <a:pt x="2512887" y="0"/>
                </a:cubicBezTo>
                <a:close/>
              </a:path>
            </a:pathLst>
          </a:custGeom>
          <a:noFill/>
          <a:ln>
            <a:noFill/>
          </a:ln>
        </p:spPr>
      </p:pic>
      <p:pic>
        <p:nvPicPr>
          <p:cNvPr id="594" name="Google Shape;594;p4"/>
          <p:cNvPicPr preferRelativeResize="0"/>
          <p:nvPr/>
        </p:nvPicPr>
        <p:blipFill rotWithShape="1">
          <a:blip r:embed="rId7">
            <a:alphaModFix amt="70000"/>
          </a:blip>
          <a:srcRect b="0" l="0" r="0" t="0"/>
          <a:stretch/>
        </p:blipFill>
        <p:spPr>
          <a:xfrm>
            <a:off x="4022929" y="7508925"/>
            <a:ext cx="2233059" cy="2233059"/>
          </a:xfrm>
          <a:prstGeom prst="rect">
            <a:avLst/>
          </a:prstGeom>
          <a:noFill/>
          <a:ln>
            <a:noFill/>
          </a:ln>
        </p:spPr>
      </p:pic>
      <p:sp>
        <p:nvSpPr>
          <p:cNvPr id="595" name="Google Shape;595;p4"/>
          <p:cNvSpPr/>
          <p:nvPr/>
        </p:nvSpPr>
        <p:spPr>
          <a:xfrm>
            <a:off x="-816105" y="7404747"/>
            <a:ext cx="3701678" cy="3701678"/>
          </a:xfrm>
          <a:prstGeom prst="ellipse">
            <a:avLst/>
          </a:prstGeom>
          <a:blipFill rotWithShape="1">
            <a:blip r:embed="rId8">
              <a:alphaModFix/>
            </a:blip>
            <a:stretch>
              <a:fillRect b="0" l="0" r="0" t="0"/>
            </a:stretch>
          </a:blipFill>
          <a:ln cap="flat" cmpd="sng" w="25400">
            <a:solidFill>
              <a:srgbClr val="5F123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596" name="Google Shape;596;p4"/>
          <p:cNvPicPr preferRelativeResize="0"/>
          <p:nvPr/>
        </p:nvPicPr>
        <p:blipFill rotWithShape="1">
          <a:blip r:embed="rId7">
            <a:alphaModFix amt="70000"/>
          </a:blip>
          <a:srcRect b="13559" l="17915" r="0" t="0"/>
          <a:stretch/>
        </p:blipFill>
        <p:spPr>
          <a:xfrm>
            <a:off x="-41193" y="7788705"/>
            <a:ext cx="2634492" cy="2774220"/>
          </a:xfrm>
          <a:custGeom>
            <a:rect b="b" l="l" r="r" t="t"/>
            <a:pathLst>
              <a:path extrusionOk="0" h="2774220" w="2634492">
                <a:moveTo>
                  <a:pt x="0" y="0"/>
                </a:moveTo>
                <a:lnTo>
                  <a:pt x="2634492" y="0"/>
                </a:lnTo>
                <a:lnTo>
                  <a:pt x="2634492" y="2774220"/>
                </a:lnTo>
                <a:lnTo>
                  <a:pt x="0" y="2774220"/>
                </a:lnTo>
                <a:close/>
              </a:path>
            </a:pathLst>
          </a:cu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5"/>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GB">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b="1" sz="2000">
              <a:solidFill>
                <a:srgbClr val="69ADAD"/>
              </a:solidFill>
              <a:latin typeface="Calibri"/>
              <a:ea typeface="Calibri"/>
              <a:cs typeface="Calibri"/>
              <a:sym typeface="Calibri"/>
            </a:endParaRPr>
          </a:p>
        </p:txBody>
      </p:sp>
      <p:sp>
        <p:nvSpPr>
          <p:cNvPr id="602" name="Google Shape;602;p5"/>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GB"/>
              <a:t>Ben fatto!</a:t>
            </a:r>
            <a:endParaRPr/>
          </a:p>
        </p:txBody>
      </p:sp>
      <p:sp>
        <p:nvSpPr>
          <p:cNvPr id="603" name="Google Shape;603;p5"/>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69ADAD"/>
              </a:buClr>
              <a:buSzPts val="1600"/>
              <a:buFont typeface="Arial"/>
              <a:buNone/>
            </a:pPr>
            <a:r>
              <a:rPr b="1" i="0" lang="en-GB" sz="1600" u="none" cap="none" strike="noStrike">
                <a:solidFill>
                  <a:srgbClr val="69ADAD"/>
                </a:solidFill>
                <a:latin typeface="Calibri"/>
                <a:ea typeface="Calibri"/>
                <a:cs typeface="Calibri"/>
                <a:sym typeface="Calibri"/>
              </a:rPr>
              <a:t>Non dimenticate di collegarvi con noi su...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267"/>
              </a:spcBef>
              <a:spcAft>
                <a:spcPts val="0"/>
              </a:spcAft>
              <a:buClr>
                <a:srgbClr val="011E3B"/>
              </a:buClr>
              <a:buSzPts val="1600"/>
              <a:buFont typeface="Arial"/>
              <a:buNone/>
            </a:pPr>
            <a:r>
              <a:t/>
            </a:r>
            <a:endParaRPr b="1" i="0" sz="1600" u="none" cap="none" strike="noStrike">
              <a:solidFill>
                <a:srgbClr val="69ADAD"/>
              </a:solidFill>
              <a:latin typeface="Calibri"/>
              <a:ea typeface="Calibri"/>
              <a:cs typeface="Calibri"/>
              <a:sym typeface="Calibri"/>
            </a:endParaRPr>
          </a:p>
        </p:txBody>
      </p:sp>
      <p:sp>
        <p:nvSpPr>
          <p:cNvPr id="604" name="Google Shape;604;p5"/>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pic>
        <p:nvPicPr>
          <p:cNvPr id="605" name="Google Shape;605;p5"/>
          <p:cNvPicPr preferRelativeResize="0"/>
          <p:nvPr/>
        </p:nvPicPr>
        <p:blipFill rotWithShape="1">
          <a:blip r:embed="rId3">
            <a:alphaModFix/>
          </a:blip>
          <a:srcRect b="0" l="0" r="0" t="0"/>
          <a:stretch/>
        </p:blipFill>
        <p:spPr>
          <a:xfrm>
            <a:off x="914391" y="3245100"/>
            <a:ext cx="940402" cy="271945"/>
          </a:xfrm>
          <a:prstGeom prst="rect">
            <a:avLst/>
          </a:prstGeom>
          <a:noFill/>
          <a:ln>
            <a:noFill/>
          </a:ln>
        </p:spPr>
      </p:pic>
      <p:sp>
        <p:nvSpPr>
          <p:cNvPr id="606" name="Google Shape;606;p5">
            <a:hlinkClick r:id="rId4"/>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nvGrpSpPr>
          <p:cNvPr id="607" name="Google Shape;607;p5"/>
          <p:cNvGrpSpPr/>
          <p:nvPr/>
        </p:nvGrpSpPr>
        <p:grpSpPr>
          <a:xfrm>
            <a:off x="3413981" y="8756512"/>
            <a:ext cx="418035" cy="418528"/>
            <a:chOff x="3573007" y="5138832"/>
            <a:chExt cx="418035" cy="418528"/>
          </a:xfrm>
        </p:grpSpPr>
        <p:sp>
          <p:nvSpPr>
            <p:cNvPr id="608" name="Google Shape;608;p5"/>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09" name="Google Shape;609;p5"/>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0" name="Google Shape;610;p5">
              <a:hlinkClick r:id="rId5"/>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1" name="Google Shape;611;p5"/>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612" name="Google Shape;612;p5"/>
          <p:cNvGrpSpPr/>
          <p:nvPr/>
        </p:nvGrpSpPr>
        <p:grpSpPr>
          <a:xfrm>
            <a:off x="4491892" y="8756512"/>
            <a:ext cx="418035" cy="418528"/>
            <a:chOff x="4650918" y="5138832"/>
            <a:chExt cx="418035" cy="418528"/>
          </a:xfrm>
        </p:grpSpPr>
        <p:sp>
          <p:nvSpPr>
            <p:cNvPr id="613" name="Google Shape;613;p5"/>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4" name="Google Shape;614;p5">
              <a:hlinkClick r:id="rId6"/>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615" name="Google Shape;615;p5"/>
          <p:cNvGrpSpPr/>
          <p:nvPr/>
        </p:nvGrpSpPr>
        <p:grpSpPr>
          <a:xfrm>
            <a:off x="2336165" y="8756512"/>
            <a:ext cx="418035" cy="418528"/>
            <a:chOff x="2336165" y="8717208"/>
            <a:chExt cx="418035" cy="418528"/>
          </a:xfrm>
        </p:grpSpPr>
        <p:sp>
          <p:nvSpPr>
            <p:cNvPr id="616" name="Google Shape;616;p5"/>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7" name="Google Shape;617;p5"/>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8" name="Google Shape;618;p5"/>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19" name="Google Shape;619;p5"/>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0" name="Google Shape;620;p5"/>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1" name="Google Shape;621;p5"/>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2" name="Google Shape;622;p5"/>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3" name="Google Shape;623;p5"/>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4" name="Google Shape;624;p5"/>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5" name="Google Shape;625;p5"/>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6" name="Google Shape;626;p5">
              <a:hlinkClick r:id="rId7"/>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7" name="Google Shape;627;p5"/>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8" name="Google Shape;628;p5"/>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29" name="Google Shape;629;p5"/>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0" name="Google Shape;630;p5"/>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1" name="Google Shape;631;p5"/>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2" name="Google Shape;632;p5"/>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33" name="Google Shape;633;p5">
            <a:hlinkClick r:id="rId8"/>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4" name="Google Shape;634;p5"/>
          <p:cNvSpPr txBox="1"/>
          <p:nvPr/>
        </p:nvSpPr>
        <p:spPr>
          <a:xfrm>
            <a:off x="1910232" y="7735270"/>
            <a:ext cx="5424581" cy="78235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B4B4B"/>
              </a:buClr>
              <a:buSzPts val="2000"/>
              <a:buFont typeface="Arial"/>
              <a:buNone/>
            </a:pPr>
            <a:r>
              <a:rPr b="1" i="0" lang="en-GB" sz="2000" u="none" cap="none" strike="noStrike">
                <a:solidFill>
                  <a:srgbClr val="4B4B4B"/>
                </a:solidFill>
                <a:latin typeface="Calibri"/>
                <a:ea typeface="Calibri"/>
                <a:cs typeface="Calibri"/>
                <a:sym typeface="Calibri"/>
              </a:rPr>
              <a:t>Consulta </a:t>
            </a:r>
            <a:r>
              <a:rPr b="1" i="0" lang="en-GB" sz="2000" u="sng" cap="none" strike="noStrike">
                <a:solidFill>
                  <a:srgbClr val="69ADAD"/>
                </a:solidFill>
                <a:latin typeface="Calibri"/>
                <a:ea typeface="Calibri"/>
                <a:cs typeface="Calibri"/>
                <a:sym typeface="Calibri"/>
                <a:hlinkClick r:id="rId9">
                  <a:extLst>
                    <a:ext uri="{A12FA001-AC4F-418D-AE19-62706E023703}">
                      <ahyp:hlinkClr val="tx"/>
                    </a:ext>
                  </a:extLst>
                </a:hlinkClick>
              </a:rPr>
              <a:t>i</a:t>
            </a:r>
            <a:r>
              <a:rPr b="1" i="0" lang="en-GB" sz="2000" u="none" cap="none" strike="noStrike">
                <a:solidFill>
                  <a:srgbClr val="4B4B4B"/>
                </a:solidFill>
                <a:latin typeface="Calibri"/>
                <a:ea typeface="Calibri"/>
                <a:cs typeface="Calibri"/>
                <a:sym typeface="Calibri"/>
              </a:rPr>
              <a:t> nostri strumenti per la comunità e l'economia locale</a:t>
            </a:r>
            <a:endParaRPr b="1" i="0" sz="2000" u="none" cap="none" strike="noStrike">
              <a:solidFill>
                <a:srgbClr val="69ADAD"/>
              </a:solidFill>
              <a:latin typeface="Calibri"/>
              <a:ea typeface="Calibri"/>
              <a:cs typeface="Calibri"/>
              <a:sym typeface="Calibri"/>
            </a:endParaRPr>
          </a:p>
        </p:txBody>
      </p:sp>
      <p:grpSp>
        <p:nvGrpSpPr>
          <p:cNvPr id="635" name="Google Shape;635;p5"/>
          <p:cNvGrpSpPr/>
          <p:nvPr/>
        </p:nvGrpSpPr>
        <p:grpSpPr>
          <a:xfrm>
            <a:off x="1497063" y="7750818"/>
            <a:ext cx="385691" cy="375629"/>
            <a:chOff x="3992806" y="8777240"/>
            <a:chExt cx="385691" cy="375629"/>
          </a:xfrm>
        </p:grpSpPr>
        <p:sp>
          <p:nvSpPr>
            <p:cNvPr id="636" name="Google Shape;636;p5"/>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637" name="Google Shape;637;p5"/>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638" name="Google Shape;638;p5"/>
          <p:cNvSpPr/>
          <p:nvPr/>
        </p:nvSpPr>
        <p:spPr>
          <a:xfrm>
            <a:off x="2432024" y="-1040392"/>
            <a:ext cx="5960162" cy="5960162"/>
          </a:xfrm>
          <a:prstGeom prst="ellipse">
            <a:avLst/>
          </a:prstGeom>
          <a:blipFill rotWithShape="1">
            <a:blip r:embed="rId10">
              <a:alphaModFix/>
            </a:blip>
            <a:stretch>
              <a:fillRect b="0" l="0" r="0" t="0"/>
            </a:stretch>
          </a:blipFill>
          <a:ln cap="flat" cmpd="sng" w="25400">
            <a:solidFill>
              <a:srgbClr val="5F123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39" name="Google Shape;639;p5"/>
          <p:cNvSpPr/>
          <p:nvPr/>
        </p:nvSpPr>
        <p:spPr>
          <a:xfrm>
            <a:off x="0" y="1513843"/>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nvGrpSpPr>
          <p:cNvPr id="640" name="Google Shape;640;p5"/>
          <p:cNvGrpSpPr/>
          <p:nvPr/>
        </p:nvGrpSpPr>
        <p:grpSpPr>
          <a:xfrm>
            <a:off x="211349" y="3004895"/>
            <a:ext cx="4061117" cy="2475119"/>
            <a:chOff x="-4633037" y="5041382"/>
            <a:chExt cx="5608871" cy="3418425"/>
          </a:xfrm>
        </p:grpSpPr>
        <p:pic>
          <p:nvPicPr>
            <p:cNvPr id="641" name="Google Shape;641;p5"/>
            <p:cNvPicPr preferRelativeResize="0"/>
            <p:nvPr/>
          </p:nvPicPr>
          <p:blipFill rotWithShape="1">
            <a:blip r:embed="rId11">
              <a:alphaModFix/>
            </a:blip>
            <a:srcRect b="0" l="0" r="0" t="0"/>
            <a:stretch/>
          </p:blipFill>
          <p:spPr>
            <a:xfrm>
              <a:off x="-4633037" y="5041382"/>
              <a:ext cx="5608871" cy="3418425"/>
            </a:xfrm>
            <a:prstGeom prst="rect">
              <a:avLst/>
            </a:prstGeom>
            <a:noFill/>
            <a:ln>
              <a:noFill/>
            </a:ln>
          </p:spPr>
        </p:pic>
        <p:sp>
          <p:nvSpPr>
            <p:cNvPr id="642" name="Google Shape;642;p5"/>
            <p:cNvSpPr/>
            <p:nvPr/>
          </p:nvSpPr>
          <p:spPr>
            <a:xfrm>
              <a:off x="-3782767" y="5338786"/>
              <a:ext cx="3981692" cy="2523281"/>
            </a:xfrm>
            <a:prstGeom prst="rect">
              <a:avLst/>
            </a:prstGeom>
            <a:blipFill rotWithShape="1">
              <a:blip r:embed="rId1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entury Schoolbook"/>
                <a:ea typeface="Century Schoolbook"/>
                <a:cs typeface="Century Schoolbook"/>
                <a:sym typeface="Century Schoolbook"/>
              </a:endParaRPr>
            </a:p>
          </p:txBody>
        </p:sp>
      </p:grpSp>
      <p:sp>
        <p:nvSpPr>
          <p:cNvPr id="643" name="Google Shape;643;p5"/>
          <p:cNvSpPr txBox="1"/>
          <p:nvPr>
            <p:ph idx="1" type="body"/>
          </p:nvPr>
        </p:nvSpPr>
        <p:spPr>
          <a:xfrm>
            <a:off x="-28600" y="1538268"/>
            <a:ext cx="4301066" cy="4464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GB" sz="2000">
                <a:solidFill>
                  <a:srgbClr val="FFFFFF"/>
                </a:solidFill>
                <a:latin typeface="Verdana"/>
                <a:ea typeface="Verdana"/>
                <a:cs typeface="Verdana"/>
                <a:sym typeface="Verdana"/>
              </a:rPr>
              <a:t>ecohealthforyouth.com</a:t>
            </a:r>
            <a:endParaRPr b="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