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10680700" cx="7556500"/>
  <p:notesSz cx="7556500" cy="106807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jdfvLK4bLqF2vN0Vk/Ev7d8bHt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DD9E1E9-AACC-40E0-9A07-F866417F73D5}">
  <a:tblStyle styleId="{9DD9E1E9-AACC-40E0-9A07-F866417F73D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regular.fntdata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customschemas.google.com/relationships/presentationmetadata" Target="metadata"/><Relationship Id="rId16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28.jp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18.png"/><Relationship Id="rId8" Type="http://schemas.openxmlformats.org/officeDocument/2006/relationships/image" Target="../media/image2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9.jpg"/><Relationship Id="rId4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11.jpg"/><Relationship Id="rId6" Type="http://schemas.openxmlformats.org/officeDocument/2006/relationships/image" Target="../media/image6.png"/><Relationship Id="rId7" Type="http://schemas.openxmlformats.org/officeDocument/2006/relationships/image" Target="../media/image17.png"/><Relationship Id="rId8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8408070"/>
            <a:ext cx="2302932" cy="22726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8"/>
          <p:cNvSpPr/>
          <p:nvPr/>
        </p:nvSpPr>
        <p:spPr>
          <a:xfrm>
            <a:off x="0" y="7924800"/>
            <a:ext cx="2499360" cy="2755900"/>
          </a:xfrm>
          <a:custGeom>
            <a:rect b="b" l="l" r="r" t="t"/>
            <a:pathLst>
              <a:path extrusionOk="0" h="2755900" w="2499360">
                <a:moveTo>
                  <a:pt x="0" y="2755900"/>
                </a:moveTo>
                <a:lnTo>
                  <a:pt x="0" y="0"/>
                </a:lnTo>
                <a:lnTo>
                  <a:pt x="2499359" y="0"/>
                </a:lnTo>
                <a:lnTo>
                  <a:pt x="2499359" y="2755900"/>
                </a:lnTo>
                <a:lnTo>
                  <a:pt x="0" y="27559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8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/>
          <p:nvPr/>
        </p:nvSpPr>
        <p:spPr>
          <a:xfrm>
            <a:off x="0" y="0"/>
            <a:ext cx="5040630" cy="2258060"/>
          </a:xfrm>
          <a:custGeom>
            <a:rect b="b" l="l" r="r" t="t"/>
            <a:pathLst>
              <a:path extrusionOk="0" h="2258060" w="5040630">
                <a:moveTo>
                  <a:pt x="4758047" y="2257663"/>
                </a:moveTo>
                <a:lnTo>
                  <a:pt x="0" y="2257663"/>
                </a:lnTo>
                <a:lnTo>
                  <a:pt x="0" y="0"/>
                </a:lnTo>
                <a:lnTo>
                  <a:pt x="5040605" y="0"/>
                </a:lnTo>
                <a:lnTo>
                  <a:pt x="4930124" y="147743"/>
                </a:lnTo>
                <a:lnTo>
                  <a:pt x="4903668" y="187855"/>
                </a:lnTo>
                <a:lnTo>
                  <a:pt x="4878087" y="228584"/>
                </a:lnTo>
                <a:lnTo>
                  <a:pt x="4853394" y="269913"/>
                </a:lnTo>
                <a:lnTo>
                  <a:pt x="4829600" y="311833"/>
                </a:lnTo>
                <a:lnTo>
                  <a:pt x="4806720" y="354328"/>
                </a:lnTo>
                <a:lnTo>
                  <a:pt x="4784769" y="397384"/>
                </a:lnTo>
                <a:lnTo>
                  <a:pt x="4763756" y="440991"/>
                </a:lnTo>
                <a:lnTo>
                  <a:pt x="4743699" y="485134"/>
                </a:lnTo>
                <a:lnTo>
                  <a:pt x="4724610" y="529797"/>
                </a:lnTo>
                <a:lnTo>
                  <a:pt x="4706501" y="574972"/>
                </a:lnTo>
                <a:lnTo>
                  <a:pt x="4689386" y="620640"/>
                </a:lnTo>
                <a:lnTo>
                  <a:pt x="4673277" y="666792"/>
                </a:lnTo>
                <a:lnTo>
                  <a:pt x="4658191" y="713412"/>
                </a:lnTo>
                <a:lnTo>
                  <a:pt x="4644138" y="760488"/>
                </a:lnTo>
                <a:lnTo>
                  <a:pt x="4631133" y="808007"/>
                </a:lnTo>
                <a:lnTo>
                  <a:pt x="4619188" y="855955"/>
                </a:lnTo>
                <a:lnTo>
                  <a:pt x="4608317" y="904318"/>
                </a:lnTo>
                <a:lnTo>
                  <a:pt x="4598535" y="953083"/>
                </a:lnTo>
                <a:lnTo>
                  <a:pt x="4589853" y="1002236"/>
                </a:lnTo>
                <a:lnTo>
                  <a:pt x="4582286" y="1051767"/>
                </a:lnTo>
                <a:lnTo>
                  <a:pt x="4575847" y="1101659"/>
                </a:lnTo>
                <a:lnTo>
                  <a:pt x="4570548" y="1151898"/>
                </a:lnTo>
                <a:lnTo>
                  <a:pt x="4566403" y="1202475"/>
                </a:lnTo>
                <a:lnTo>
                  <a:pt x="4563426" y="1253373"/>
                </a:lnTo>
                <a:lnTo>
                  <a:pt x="4561630" y="1304580"/>
                </a:lnTo>
                <a:lnTo>
                  <a:pt x="4561028" y="1356082"/>
                </a:lnTo>
                <a:lnTo>
                  <a:pt x="4561644" y="1408156"/>
                </a:lnTo>
                <a:lnTo>
                  <a:pt x="4563479" y="1459926"/>
                </a:lnTo>
                <a:lnTo>
                  <a:pt x="4566523" y="1511381"/>
                </a:lnTo>
                <a:lnTo>
                  <a:pt x="4570758" y="1562507"/>
                </a:lnTo>
                <a:lnTo>
                  <a:pt x="4576174" y="1613288"/>
                </a:lnTo>
                <a:lnTo>
                  <a:pt x="4582755" y="1663712"/>
                </a:lnTo>
                <a:lnTo>
                  <a:pt x="4590489" y="1713764"/>
                </a:lnTo>
                <a:lnTo>
                  <a:pt x="4599361" y="1763433"/>
                </a:lnTo>
                <a:lnTo>
                  <a:pt x="4609357" y="1812701"/>
                </a:lnTo>
                <a:lnTo>
                  <a:pt x="4620462" y="1861559"/>
                </a:lnTo>
                <a:lnTo>
                  <a:pt x="4632666" y="1909989"/>
                </a:lnTo>
                <a:lnTo>
                  <a:pt x="4645952" y="1957978"/>
                </a:lnTo>
                <a:lnTo>
                  <a:pt x="4660307" y="2005514"/>
                </a:lnTo>
                <a:lnTo>
                  <a:pt x="4675716" y="2052583"/>
                </a:lnTo>
                <a:lnTo>
                  <a:pt x="4692169" y="2099168"/>
                </a:lnTo>
                <a:lnTo>
                  <a:pt x="4758047" y="2257663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8462" y="0"/>
            <a:ext cx="4408037" cy="495664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9"/>
          <p:cNvSpPr/>
          <p:nvPr/>
        </p:nvSpPr>
        <p:spPr>
          <a:xfrm>
            <a:off x="0" y="1903303"/>
            <a:ext cx="3780154" cy="0"/>
          </a:xfrm>
          <a:custGeom>
            <a:rect b="b" l="l" r="r" t="t"/>
            <a:pathLst>
              <a:path extrusionOk="0" h="120000" w="3780154">
                <a:moveTo>
                  <a:pt x="0" y="0"/>
                </a:moveTo>
                <a:lnTo>
                  <a:pt x="3779837" y="0"/>
                </a:lnTo>
              </a:path>
            </a:pathLst>
          </a:custGeom>
          <a:noFill/>
          <a:ln cap="flat" cmpd="sng" w="285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6452" y="2639565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103" y="2688548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05348" y="0"/>
            <a:ext cx="2351151" cy="2862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1025" y="0"/>
            <a:ext cx="2354327" cy="284073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9"/>
          <p:cNvSpPr/>
          <p:nvPr/>
        </p:nvSpPr>
        <p:spPr>
          <a:xfrm>
            <a:off x="3385947" y="440232"/>
            <a:ext cx="733425" cy="961390"/>
          </a:xfrm>
          <a:custGeom>
            <a:rect b="b" l="l" r="r" t="t"/>
            <a:pathLst>
              <a:path extrusionOk="0" h="961390" w="733425">
                <a:moveTo>
                  <a:pt x="507492" y="112788"/>
                </a:moveTo>
                <a:lnTo>
                  <a:pt x="225552" y="112788"/>
                </a:lnTo>
                <a:lnTo>
                  <a:pt x="225552" y="169176"/>
                </a:lnTo>
                <a:lnTo>
                  <a:pt x="507492" y="169176"/>
                </a:lnTo>
                <a:lnTo>
                  <a:pt x="507492" y="112788"/>
                </a:lnTo>
                <a:close/>
              </a:path>
              <a:path extrusionOk="0" h="961390" w="733425">
                <a:moveTo>
                  <a:pt x="733044" y="56349"/>
                </a:moveTo>
                <a:lnTo>
                  <a:pt x="676656" y="56349"/>
                </a:lnTo>
                <a:lnTo>
                  <a:pt x="676656" y="112229"/>
                </a:lnTo>
                <a:lnTo>
                  <a:pt x="676656" y="905510"/>
                </a:lnTo>
                <a:lnTo>
                  <a:pt x="56388" y="905510"/>
                </a:lnTo>
                <a:lnTo>
                  <a:pt x="56388" y="111760"/>
                </a:lnTo>
                <a:lnTo>
                  <a:pt x="281940" y="111760"/>
                </a:lnTo>
                <a:lnTo>
                  <a:pt x="281940" y="56349"/>
                </a:lnTo>
                <a:lnTo>
                  <a:pt x="451104" y="56349"/>
                </a:lnTo>
                <a:lnTo>
                  <a:pt x="451104" y="112229"/>
                </a:lnTo>
                <a:lnTo>
                  <a:pt x="676656" y="112229"/>
                </a:lnTo>
                <a:lnTo>
                  <a:pt x="676656" y="56349"/>
                </a:lnTo>
                <a:lnTo>
                  <a:pt x="507492" y="56349"/>
                </a:lnTo>
                <a:lnTo>
                  <a:pt x="507492" y="0"/>
                </a:lnTo>
                <a:lnTo>
                  <a:pt x="225552" y="0"/>
                </a:lnTo>
                <a:lnTo>
                  <a:pt x="225552" y="55880"/>
                </a:lnTo>
                <a:lnTo>
                  <a:pt x="0" y="55880"/>
                </a:lnTo>
                <a:lnTo>
                  <a:pt x="0" y="111760"/>
                </a:lnTo>
                <a:lnTo>
                  <a:pt x="0" y="905510"/>
                </a:lnTo>
                <a:lnTo>
                  <a:pt x="0" y="961390"/>
                </a:lnTo>
                <a:lnTo>
                  <a:pt x="733044" y="961390"/>
                </a:lnTo>
                <a:lnTo>
                  <a:pt x="733044" y="905979"/>
                </a:lnTo>
                <a:lnTo>
                  <a:pt x="733044" y="905510"/>
                </a:lnTo>
                <a:lnTo>
                  <a:pt x="733044" y="563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19772" y="732311"/>
            <a:ext cx="152647" cy="15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45326" y="1127033"/>
            <a:ext cx="152647" cy="15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25388" y="712375"/>
            <a:ext cx="192522" cy="13613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9"/>
          <p:cNvSpPr/>
          <p:nvPr/>
        </p:nvSpPr>
        <p:spPr>
          <a:xfrm>
            <a:off x="3583317" y="820317"/>
            <a:ext cx="422909" cy="411480"/>
          </a:xfrm>
          <a:custGeom>
            <a:rect b="b" l="l" r="r" t="t"/>
            <a:pathLst>
              <a:path extrusionOk="0" h="411480" w="422910">
                <a:moveTo>
                  <a:pt x="366522" y="0"/>
                </a:moveTo>
                <a:lnTo>
                  <a:pt x="310134" y="0"/>
                </a:lnTo>
                <a:lnTo>
                  <a:pt x="310134" y="101104"/>
                </a:lnTo>
                <a:lnTo>
                  <a:pt x="307911" y="112064"/>
                </a:lnTo>
                <a:lnTo>
                  <a:pt x="301866" y="121031"/>
                </a:lnTo>
                <a:lnTo>
                  <a:pt x="292900" y="127076"/>
                </a:lnTo>
                <a:lnTo>
                  <a:pt x="281940" y="129298"/>
                </a:lnTo>
                <a:lnTo>
                  <a:pt x="225552" y="129298"/>
                </a:lnTo>
                <a:lnTo>
                  <a:pt x="192659" y="135953"/>
                </a:lnTo>
                <a:lnTo>
                  <a:pt x="165773" y="154101"/>
                </a:lnTo>
                <a:lnTo>
                  <a:pt x="147624" y="180987"/>
                </a:lnTo>
                <a:lnTo>
                  <a:pt x="140970" y="213880"/>
                </a:lnTo>
                <a:lnTo>
                  <a:pt x="140970" y="326656"/>
                </a:lnTo>
                <a:lnTo>
                  <a:pt x="138747" y="337616"/>
                </a:lnTo>
                <a:lnTo>
                  <a:pt x="132702" y="346583"/>
                </a:lnTo>
                <a:lnTo>
                  <a:pt x="123736" y="352628"/>
                </a:lnTo>
                <a:lnTo>
                  <a:pt x="112776" y="354850"/>
                </a:lnTo>
                <a:lnTo>
                  <a:pt x="0" y="354850"/>
                </a:lnTo>
                <a:lnTo>
                  <a:pt x="10960" y="357073"/>
                </a:lnTo>
                <a:lnTo>
                  <a:pt x="19926" y="363118"/>
                </a:lnTo>
                <a:lnTo>
                  <a:pt x="25971" y="372084"/>
                </a:lnTo>
                <a:lnTo>
                  <a:pt x="28194" y="383044"/>
                </a:lnTo>
                <a:lnTo>
                  <a:pt x="25971" y="394004"/>
                </a:lnTo>
                <a:lnTo>
                  <a:pt x="19926" y="402971"/>
                </a:lnTo>
                <a:lnTo>
                  <a:pt x="10960" y="409016"/>
                </a:lnTo>
                <a:lnTo>
                  <a:pt x="0" y="411238"/>
                </a:lnTo>
                <a:lnTo>
                  <a:pt x="112776" y="411238"/>
                </a:lnTo>
                <a:lnTo>
                  <a:pt x="145669" y="404583"/>
                </a:lnTo>
                <a:lnTo>
                  <a:pt x="172554" y="386435"/>
                </a:lnTo>
                <a:lnTo>
                  <a:pt x="190703" y="359549"/>
                </a:lnTo>
                <a:lnTo>
                  <a:pt x="197358" y="326656"/>
                </a:lnTo>
                <a:lnTo>
                  <a:pt x="197358" y="213880"/>
                </a:lnTo>
                <a:lnTo>
                  <a:pt x="199567" y="202920"/>
                </a:lnTo>
                <a:lnTo>
                  <a:pt x="205625" y="193954"/>
                </a:lnTo>
                <a:lnTo>
                  <a:pt x="214579" y="187909"/>
                </a:lnTo>
                <a:lnTo>
                  <a:pt x="225552" y="185686"/>
                </a:lnTo>
                <a:lnTo>
                  <a:pt x="281940" y="185686"/>
                </a:lnTo>
                <a:lnTo>
                  <a:pt x="314833" y="179031"/>
                </a:lnTo>
                <a:lnTo>
                  <a:pt x="341718" y="160883"/>
                </a:lnTo>
                <a:lnTo>
                  <a:pt x="359867" y="133997"/>
                </a:lnTo>
                <a:lnTo>
                  <a:pt x="366522" y="101104"/>
                </a:lnTo>
                <a:lnTo>
                  <a:pt x="366522" y="0"/>
                </a:lnTo>
                <a:close/>
              </a:path>
              <a:path extrusionOk="0" h="411480" w="422910">
                <a:moveTo>
                  <a:pt x="422910" y="0"/>
                </a:moveTo>
                <a:lnTo>
                  <a:pt x="366522" y="0"/>
                </a:lnTo>
                <a:lnTo>
                  <a:pt x="394716" y="28194"/>
                </a:lnTo>
                <a:lnTo>
                  <a:pt x="42291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98736" y="1118774"/>
            <a:ext cx="164315" cy="16916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" type="body"/>
          </p:nvPr>
        </p:nvSpPr>
        <p:spPr>
          <a:xfrm>
            <a:off x="484505" y="3157296"/>
            <a:ext cx="3210560" cy="703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2" type="body"/>
          </p:nvPr>
        </p:nvSpPr>
        <p:spPr>
          <a:xfrm>
            <a:off x="3834129" y="3150387"/>
            <a:ext cx="3248025" cy="6869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0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" name="Google Shape;4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0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915981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0"/>
          <p:cNvSpPr/>
          <p:nvPr/>
        </p:nvSpPr>
        <p:spPr>
          <a:xfrm>
            <a:off x="2336152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" name="Google Shape;49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916073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/>
          <p:nvPr/>
        </p:nvSpPr>
        <p:spPr>
          <a:xfrm>
            <a:off x="2875114" y="8819870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908339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986748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/>
          <p:nvPr/>
        </p:nvSpPr>
        <p:spPr>
          <a:xfrm>
            <a:off x="3413963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3952938" y="8819870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884735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/>
          <p:nvPr/>
        </p:nvSpPr>
        <p:spPr>
          <a:xfrm>
            <a:off x="4491888" y="88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71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09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7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22.png"/><Relationship Id="rId7" Type="http://schemas.openxmlformats.org/officeDocument/2006/relationships/image" Target="../media/image35.jp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0.png"/><Relationship Id="rId5" Type="http://schemas.openxmlformats.org/officeDocument/2006/relationships/image" Target="../media/image33.jpg"/><Relationship Id="rId6" Type="http://schemas.openxmlformats.org/officeDocument/2006/relationships/hyperlink" Target="http://www.ecohealthforyouth.com/" TargetMode="External"/><Relationship Id="rId7" Type="http://schemas.openxmlformats.org/officeDocument/2006/relationships/image" Target="../media/image2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hyperlink" Target="https://www.google.com/forms/about/" TargetMode="External"/><Relationship Id="rId13" Type="http://schemas.openxmlformats.org/officeDocument/2006/relationships/image" Target="../media/image31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help.instagram.com/307876842935851" TargetMode="External"/><Relationship Id="rId4" Type="http://schemas.openxmlformats.org/officeDocument/2006/relationships/hyperlink" Target="http://www.airbnb.ie/" TargetMode="External"/><Relationship Id="rId9" Type="http://schemas.openxmlformats.org/officeDocument/2006/relationships/hyperlink" Target="https://business.whatsapp.com/" TargetMode="External"/><Relationship Id="rId5" Type="http://schemas.openxmlformats.org/officeDocument/2006/relationships/hyperlink" Target="https://www.etsy.com/" TargetMode="External"/><Relationship Id="rId6" Type="http://schemas.openxmlformats.org/officeDocument/2006/relationships/hyperlink" Target="https://trello.com/" TargetMode="External"/><Relationship Id="rId7" Type="http://schemas.openxmlformats.org/officeDocument/2006/relationships/hyperlink" Target="https://www.youtube.com/" TargetMode="External"/><Relationship Id="rId8" Type="http://schemas.openxmlformats.org/officeDocument/2006/relationships/hyperlink" Target="https://slack.com/intl/en-ie/" TargetMode="Externa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linkedin.com/" TargetMode="External"/><Relationship Id="rId4" Type="http://schemas.openxmlformats.org/officeDocument/2006/relationships/hyperlink" Target="https://restor.eco/" TargetMode="External"/><Relationship Id="rId9" Type="http://schemas.openxmlformats.org/officeDocument/2006/relationships/image" Target="../media/image21.png"/><Relationship Id="rId5" Type="http://schemas.openxmlformats.org/officeDocument/2006/relationships/hyperlink" Target="https://restor.eco/" TargetMode="External"/><Relationship Id="rId6" Type="http://schemas.openxmlformats.org/officeDocument/2006/relationships/hyperlink" Target="http://www.mightynetworks.com/" TargetMode="External"/><Relationship Id="rId7" Type="http://schemas.openxmlformats.org/officeDocument/2006/relationships/hyperlink" Target="https://discord.com/" TargetMode="External"/><Relationship Id="rId8" Type="http://schemas.openxmlformats.org/officeDocument/2006/relationships/hyperlink" Target="https://miro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ommunity-and-local-economy-impact/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"/>
          <p:cNvGrpSpPr/>
          <p:nvPr/>
        </p:nvGrpSpPr>
        <p:grpSpPr>
          <a:xfrm>
            <a:off x="0" y="0"/>
            <a:ext cx="7556906" cy="10680699"/>
            <a:chOff x="0" y="0"/>
            <a:chExt cx="7556906" cy="10680699"/>
          </a:xfrm>
        </p:grpSpPr>
        <p:pic>
          <p:nvPicPr>
            <p:cNvPr id="76" name="Google Shape;76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86171" cy="5479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1"/>
            <p:cNvSpPr/>
            <p:nvPr/>
          </p:nvSpPr>
          <p:spPr>
            <a:xfrm>
              <a:off x="4315866" y="2993807"/>
              <a:ext cx="3241040" cy="28575"/>
            </a:xfrm>
            <a:custGeom>
              <a:rect b="b" l="l" r="r" t="t"/>
              <a:pathLst>
                <a:path extrusionOk="0" h="28575" w="3241040">
                  <a:moveTo>
                    <a:pt x="3240633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240633" y="0"/>
                  </a:lnTo>
                  <a:lnTo>
                    <a:pt x="3240633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2" name="Google Shape;82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95858" cy="4087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1"/>
          <p:cNvSpPr txBox="1"/>
          <p:nvPr/>
        </p:nvSpPr>
        <p:spPr>
          <a:xfrm>
            <a:off x="284530" y="2122716"/>
            <a:ext cx="6856730" cy="702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Ridurre al minimo l'impatto sulla comunità e sull'economia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locale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4893309" y="3821023"/>
            <a:ext cx="24726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113404" y="7260107"/>
            <a:ext cx="4442460" cy="255904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1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74344" y="9800183"/>
            <a:ext cx="6165215" cy="800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>
            <p:ph type="title"/>
          </p:nvPr>
        </p:nvSpPr>
        <p:spPr>
          <a:xfrm>
            <a:off x="4878950" y="2971275"/>
            <a:ext cx="28473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16824"/>
                </a:solidFill>
              </a:rPr>
              <a:t>Idee di impatto sull'economia locale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2"/>
          <p:cNvGrpSpPr/>
          <p:nvPr/>
        </p:nvGrpSpPr>
        <p:grpSpPr>
          <a:xfrm>
            <a:off x="0" y="0"/>
            <a:ext cx="7556499" cy="9748949"/>
            <a:chOff x="0" y="0"/>
            <a:chExt cx="7556499" cy="9748949"/>
          </a:xfrm>
        </p:grpSpPr>
        <p:pic>
          <p:nvPicPr>
            <p:cNvPr id="93" name="Google Shape;93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94;p2"/>
            <p:cNvSpPr/>
            <p:nvPr/>
          </p:nvSpPr>
          <p:spPr>
            <a:xfrm>
              <a:off x="0" y="3830749"/>
              <a:ext cx="5178425" cy="5918200"/>
            </a:xfrm>
            <a:custGeom>
              <a:rect b="b" l="l" r="r" t="t"/>
              <a:pathLst>
                <a:path extrusionOk="0" h="5918200" w="5178425">
                  <a:moveTo>
                    <a:pt x="2486483" y="12700"/>
                  </a:moveTo>
                  <a:lnTo>
                    <a:pt x="1888694" y="12700"/>
                  </a:lnTo>
                  <a:lnTo>
                    <a:pt x="1939921" y="0"/>
                  </a:lnTo>
                  <a:lnTo>
                    <a:pt x="2439176" y="0"/>
                  </a:lnTo>
                  <a:lnTo>
                    <a:pt x="2486483" y="12700"/>
                  </a:lnTo>
                  <a:close/>
                </a:path>
                <a:path extrusionOk="0" h="5918200" w="5178425">
                  <a:moveTo>
                    <a:pt x="2627096" y="25400"/>
                  </a:moveTo>
                  <a:lnTo>
                    <a:pt x="1787019" y="25400"/>
                  </a:lnTo>
                  <a:lnTo>
                    <a:pt x="1837726" y="12700"/>
                  </a:lnTo>
                  <a:lnTo>
                    <a:pt x="2580449" y="12700"/>
                  </a:lnTo>
                  <a:lnTo>
                    <a:pt x="2627096" y="25400"/>
                  </a:lnTo>
                  <a:close/>
                </a:path>
                <a:path extrusionOk="0" h="5918200" w="5178425">
                  <a:moveTo>
                    <a:pt x="2765624" y="50800"/>
                  </a:moveTo>
                  <a:lnTo>
                    <a:pt x="1636553" y="50800"/>
                  </a:lnTo>
                  <a:lnTo>
                    <a:pt x="1736584" y="25400"/>
                  </a:lnTo>
                  <a:lnTo>
                    <a:pt x="2673512" y="25400"/>
                  </a:lnTo>
                  <a:lnTo>
                    <a:pt x="2765624" y="50800"/>
                  </a:lnTo>
                  <a:close/>
                </a:path>
                <a:path extrusionOk="0" h="5918200" w="5178425">
                  <a:moveTo>
                    <a:pt x="2811310" y="5854700"/>
                  </a:moveTo>
                  <a:lnTo>
                    <a:pt x="1586972" y="5854700"/>
                  </a:lnTo>
                  <a:lnTo>
                    <a:pt x="1296054" y="5778500"/>
                  </a:lnTo>
                  <a:lnTo>
                    <a:pt x="1248729" y="5753100"/>
                  </a:lnTo>
                  <a:lnTo>
                    <a:pt x="1155144" y="5727700"/>
                  </a:lnTo>
                  <a:lnTo>
                    <a:pt x="1108898" y="5702300"/>
                  </a:lnTo>
                  <a:lnTo>
                    <a:pt x="1017534" y="5676900"/>
                  </a:lnTo>
                  <a:lnTo>
                    <a:pt x="927725" y="5626100"/>
                  </a:lnTo>
                  <a:lnTo>
                    <a:pt x="883422" y="5613400"/>
                  </a:lnTo>
                  <a:lnTo>
                    <a:pt x="839530" y="5588000"/>
                  </a:lnTo>
                  <a:lnTo>
                    <a:pt x="710392" y="5511800"/>
                  </a:lnTo>
                  <a:lnTo>
                    <a:pt x="585216" y="5435600"/>
                  </a:lnTo>
                  <a:lnTo>
                    <a:pt x="504068" y="5384800"/>
                  </a:lnTo>
                  <a:lnTo>
                    <a:pt x="424827" y="5334000"/>
                  </a:lnTo>
                  <a:lnTo>
                    <a:pt x="385941" y="5295900"/>
                  </a:lnTo>
                  <a:lnTo>
                    <a:pt x="309677" y="5245100"/>
                  </a:lnTo>
                  <a:lnTo>
                    <a:pt x="272312" y="5207000"/>
                  </a:lnTo>
                  <a:lnTo>
                    <a:pt x="235467" y="5181600"/>
                  </a:lnTo>
                  <a:lnTo>
                    <a:pt x="199154" y="5143500"/>
                  </a:lnTo>
                  <a:lnTo>
                    <a:pt x="163375" y="5118100"/>
                  </a:lnTo>
                  <a:lnTo>
                    <a:pt x="128141" y="5080000"/>
                  </a:lnTo>
                  <a:lnTo>
                    <a:pt x="93458" y="5041900"/>
                  </a:lnTo>
                  <a:lnTo>
                    <a:pt x="0" y="4940300"/>
                  </a:lnTo>
                  <a:lnTo>
                    <a:pt x="0" y="965200"/>
                  </a:lnTo>
                  <a:lnTo>
                    <a:pt x="93458" y="863600"/>
                  </a:lnTo>
                  <a:lnTo>
                    <a:pt x="128141" y="825500"/>
                  </a:lnTo>
                  <a:lnTo>
                    <a:pt x="163375" y="787400"/>
                  </a:lnTo>
                  <a:lnTo>
                    <a:pt x="199154" y="762000"/>
                  </a:lnTo>
                  <a:lnTo>
                    <a:pt x="235467" y="723900"/>
                  </a:lnTo>
                  <a:lnTo>
                    <a:pt x="272312" y="698500"/>
                  </a:lnTo>
                  <a:lnTo>
                    <a:pt x="309677" y="660400"/>
                  </a:lnTo>
                  <a:lnTo>
                    <a:pt x="385941" y="609600"/>
                  </a:lnTo>
                  <a:lnTo>
                    <a:pt x="424827" y="571500"/>
                  </a:lnTo>
                  <a:lnTo>
                    <a:pt x="464206" y="546100"/>
                  </a:lnTo>
                  <a:lnTo>
                    <a:pt x="544408" y="495300"/>
                  </a:lnTo>
                  <a:lnTo>
                    <a:pt x="626488" y="444500"/>
                  </a:lnTo>
                  <a:lnTo>
                    <a:pt x="753006" y="368300"/>
                  </a:lnTo>
                  <a:lnTo>
                    <a:pt x="883422" y="292100"/>
                  </a:lnTo>
                  <a:lnTo>
                    <a:pt x="927725" y="279400"/>
                  </a:lnTo>
                  <a:lnTo>
                    <a:pt x="972431" y="254000"/>
                  </a:lnTo>
                  <a:lnTo>
                    <a:pt x="1017534" y="241300"/>
                  </a:lnTo>
                  <a:lnTo>
                    <a:pt x="1063026" y="215900"/>
                  </a:lnTo>
                  <a:lnTo>
                    <a:pt x="1108898" y="203200"/>
                  </a:lnTo>
                  <a:lnTo>
                    <a:pt x="1155144" y="177800"/>
                  </a:lnTo>
                  <a:lnTo>
                    <a:pt x="1248729" y="152400"/>
                  </a:lnTo>
                  <a:lnTo>
                    <a:pt x="1296054" y="127000"/>
                  </a:lnTo>
                  <a:lnTo>
                    <a:pt x="1586972" y="50800"/>
                  </a:lnTo>
                  <a:lnTo>
                    <a:pt x="2811310" y="50800"/>
                  </a:lnTo>
                  <a:lnTo>
                    <a:pt x="3253204" y="177800"/>
                  </a:lnTo>
                  <a:lnTo>
                    <a:pt x="3295770" y="203200"/>
                  </a:lnTo>
                  <a:lnTo>
                    <a:pt x="3338019" y="215900"/>
                  </a:lnTo>
                  <a:lnTo>
                    <a:pt x="3379942" y="241300"/>
                  </a:lnTo>
                  <a:lnTo>
                    <a:pt x="3462794" y="266700"/>
                  </a:lnTo>
                  <a:lnTo>
                    <a:pt x="3544279" y="317500"/>
                  </a:lnTo>
                  <a:lnTo>
                    <a:pt x="3584495" y="330200"/>
                  </a:lnTo>
                  <a:lnTo>
                    <a:pt x="3663846" y="381000"/>
                  </a:lnTo>
                  <a:lnTo>
                    <a:pt x="3702968" y="393700"/>
                  </a:lnTo>
                  <a:lnTo>
                    <a:pt x="3780080" y="444500"/>
                  </a:lnTo>
                  <a:lnTo>
                    <a:pt x="3855641" y="495300"/>
                  </a:lnTo>
                  <a:lnTo>
                    <a:pt x="3929603" y="546100"/>
                  </a:lnTo>
                  <a:lnTo>
                    <a:pt x="4001925" y="596900"/>
                  </a:lnTo>
                  <a:lnTo>
                    <a:pt x="4072556" y="647700"/>
                  </a:lnTo>
                  <a:lnTo>
                    <a:pt x="4107224" y="685800"/>
                  </a:lnTo>
                  <a:lnTo>
                    <a:pt x="4175235" y="736600"/>
                  </a:lnTo>
                  <a:lnTo>
                    <a:pt x="4208565" y="762000"/>
                  </a:lnTo>
                  <a:lnTo>
                    <a:pt x="4241439" y="800100"/>
                  </a:lnTo>
                  <a:lnTo>
                    <a:pt x="4273851" y="825500"/>
                  </a:lnTo>
                  <a:lnTo>
                    <a:pt x="4305794" y="863600"/>
                  </a:lnTo>
                  <a:lnTo>
                    <a:pt x="4337263" y="889000"/>
                  </a:lnTo>
                  <a:lnTo>
                    <a:pt x="4368251" y="927100"/>
                  </a:lnTo>
                  <a:lnTo>
                    <a:pt x="4398755" y="952500"/>
                  </a:lnTo>
                  <a:lnTo>
                    <a:pt x="4428766" y="990600"/>
                  </a:lnTo>
                  <a:lnTo>
                    <a:pt x="4458279" y="1028700"/>
                  </a:lnTo>
                  <a:lnTo>
                    <a:pt x="4487288" y="1054100"/>
                  </a:lnTo>
                  <a:lnTo>
                    <a:pt x="4515791" y="1092200"/>
                  </a:lnTo>
                  <a:lnTo>
                    <a:pt x="4543776" y="1130300"/>
                  </a:lnTo>
                  <a:lnTo>
                    <a:pt x="4571243" y="1168400"/>
                  </a:lnTo>
                  <a:lnTo>
                    <a:pt x="4598182" y="1193800"/>
                  </a:lnTo>
                  <a:lnTo>
                    <a:pt x="4624590" y="1231900"/>
                  </a:lnTo>
                  <a:lnTo>
                    <a:pt x="4650459" y="1270000"/>
                  </a:lnTo>
                  <a:lnTo>
                    <a:pt x="4675785" y="1308100"/>
                  </a:lnTo>
                  <a:lnTo>
                    <a:pt x="4700561" y="1346200"/>
                  </a:lnTo>
                  <a:lnTo>
                    <a:pt x="4724782" y="1384300"/>
                  </a:lnTo>
                  <a:lnTo>
                    <a:pt x="4748443" y="1422400"/>
                  </a:lnTo>
                  <a:lnTo>
                    <a:pt x="4771535" y="1460500"/>
                  </a:lnTo>
                  <a:lnTo>
                    <a:pt x="4794056" y="1498600"/>
                  </a:lnTo>
                  <a:lnTo>
                    <a:pt x="4815999" y="1536700"/>
                  </a:lnTo>
                  <a:lnTo>
                    <a:pt x="4837357" y="1574800"/>
                  </a:lnTo>
                  <a:lnTo>
                    <a:pt x="4858125" y="1612900"/>
                  </a:lnTo>
                  <a:lnTo>
                    <a:pt x="4878297" y="1663700"/>
                  </a:lnTo>
                  <a:lnTo>
                    <a:pt x="4897869" y="1701800"/>
                  </a:lnTo>
                  <a:lnTo>
                    <a:pt x="4916833" y="1739900"/>
                  </a:lnTo>
                  <a:lnTo>
                    <a:pt x="4935184" y="1778000"/>
                  </a:lnTo>
                  <a:lnTo>
                    <a:pt x="4952915" y="1816100"/>
                  </a:lnTo>
                  <a:lnTo>
                    <a:pt x="4970022" y="1866900"/>
                  </a:lnTo>
                  <a:lnTo>
                    <a:pt x="4986499" y="1905000"/>
                  </a:lnTo>
                  <a:lnTo>
                    <a:pt x="5002341" y="1943100"/>
                  </a:lnTo>
                  <a:lnTo>
                    <a:pt x="5017540" y="1993900"/>
                  </a:lnTo>
                  <a:lnTo>
                    <a:pt x="5032090" y="2032000"/>
                  </a:lnTo>
                  <a:lnTo>
                    <a:pt x="5045988" y="2082800"/>
                  </a:lnTo>
                  <a:lnTo>
                    <a:pt x="5059227" y="2120900"/>
                  </a:lnTo>
                  <a:lnTo>
                    <a:pt x="5071800" y="2171700"/>
                  </a:lnTo>
                  <a:lnTo>
                    <a:pt x="5083703" y="2209800"/>
                  </a:lnTo>
                  <a:lnTo>
                    <a:pt x="5094928" y="2260600"/>
                  </a:lnTo>
                  <a:lnTo>
                    <a:pt x="5105473" y="2298700"/>
                  </a:lnTo>
                  <a:lnTo>
                    <a:pt x="5115329" y="2349500"/>
                  </a:lnTo>
                  <a:lnTo>
                    <a:pt x="5124489" y="2387600"/>
                  </a:lnTo>
                  <a:lnTo>
                    <a:pt x="5132952" y="2438400"/>
                  </a:lnTo>
                  <a:lnTo>
                    <a:pt x="5140707" y="2476500"/>
                  </a:lnTo>
                  <a:lnTo>
                    <a:pt x="5147753" y="2527300"/>
                  </a:lnTo>
                  <a:lnTo>
                    <a:pt x="5154081" y="2578100"/>
                  </a:lnTo>
                  <a:lnTo>
                    <a:pt x="5159686" y="2616200"/>
                  </a:lnTo>
                  <a:lnTo>
                    <a:pt x="5164563" y="2667000"/>
                  </a:lnTo>
                  <a:lnTo>
                    <a:pt x="5168705" y="2717800"/>
                  </a:lnTo>
                  <a:lnTo>
                    <a:pt x="5172107" y="2768600"/>
                  </a:lnTo>
                  <a:lnTo>
                    <a:pt x="5174763" y="2806700"/>
                  </a:lnTo>
                  <a:lnTo>
                    <a:pt x="5176668" y="2857500"/>
                  </a:lnTo>
                  <a:lnTo>
                    <a:pt x="5177814" y="2908300"/>
                  </a:lnTo>
                  <a:lnTo>
                    <a:pt x="5178198" y="2959100"/>
                  </a:lnTo>
                  <a:lnTo>
                    <a:pt x="5177814" y="2997200"/>
                  </a:lnTo>
                  <a:lnTo>
                    <a:pt x="5176668" y="3048000"/>
                  </a:lnTo>
                  <a:lnTo>
                    <a:pt x="5174763" y="3098800"/>
                  </a:lnTo>
                  <a:lnTo>
                    <a:pt x="5172107" y="3149600"/>
                  </a:lnTo>
                  <a:lnTo>
                    <a:pt x="5168705" y="3187700"/>
                  </a:lnTo>
                  <a:lnTo>
                    <a:pt x="5164563" y="3238500"/>
                  </a:lnTo>
                  <a:lnTo>
                    <a:pt x="5159686" y="3289300"/>
                  </a:lnTo>
                  <a:lnTo>
                    <a:pt x="5154081" y="3327400"/>
                  </a:lnTo>
                  <a:lnTo>
                    <a:pt x="5147753" y="3378200"/>
                  </a:lnTo>
                  <a:lnTo>
                    <a:pt x="5140707" y="3429000"/>
                  </a:lnTo>
                  <a:lnTo>
                    <a:pt x="5132952" y="3467100"/>
                  </a:lnTo>
                  <a:lnTo>
                    <a:pt x="5124489" y="3517900"/>
                  </a:lnTo>
                  <a:lnTo>
                    <a:pt x="5115329" y="3556000"/>
                  </a:lnTo>
                  <a:lnTo>
                    <a:pt x="5105473" y="3606800"/>
                  </a:lnTo>
                  <a:lnTo>
                    <a:pt x="5094928" y="3644900"/>
                  </a:lnTo>
                  <a:lnTo>
                    <a:pt x="5083703" y="3695700"/>
                  </a:lnTo>
                  <a:lnTo>
                    <a:pt x="5071800" y="3733800"/>
                  </a:lnTo>
                  <a:lnTo>
                    <a:pt x="5059227" y="3784600"/>
                  </a:lnTo>
                  <a:lnTo>
                    <a:pt x="5045988" y="3822700"/>
                  </a:lnTo>
                  <a:lnTo>
                    <a:pt x="5032090" y="3873500"/>
                  </a:lnTo>
                  <a:lnTo>
                    <a:pt x="5017540" y="3911600"/>
                  </a:lnTo>
                  <a:lnTo>
                    <a:pt x="5002341" y="3962400"/>
                  </a:lnTo>
                  <a:lnTo>
                    <a:pt x="4986499" y="4000500"/>
                  </a:lnTo>
                  <a:lnTo>
                    <a:pt x="4970022" y="4038600"/>
                  </a:lnTo>
                  <a:lnTo>
                    <a:pt x="4952915" y="4089400"/>
                  </a:lnTo>
                  <a:lnTo>
                    <a:pt x="4935184" y="4127500"/>
                  </a:lnTo>
                  <a:lnTo>
                    <a:pt x="4916833" y="4165600"/>
                  </a:lnTo>
                  <a:lnTo>
                    <a:pt x="4897869" y="4203700"/>
                  </a:lnTo>
                  <a:lnTo>
                    <a:pt x="4878297" y="4254500"/>
                  </a:lnTo>
                  <a:lnTo>
                    <a:pt x="4858125" y="4292600"/>
                  </a:lnTo>
                  <a:lnTo>
                    <a:pt x="4837357" y="4330700"/>
                  </a:lnTo>
                  <a:lnTo>
                    <a:pt x="4815999" y="4368800"/>
                  </a:lnTo>
                  <a:lnTo>
                    <a:pt x="4794056" y="4406900"/>
                  </a:lnTo>
                  <a:lnTo>
                    <a:pt x="4771535" y="4445000"/>
                  </a:lnTo>
                  <a:lnTo>
                    <a:pt x="4748443" y="4483100"/>
                  </a:lnTo>
                  <a:lnTo>
                    <a:pt x="4724782" y="4521200"/>
                  </a:lnTo>
                  <a:lnTo>
                    <a:pt x="4700561" y="4559300"/>
                  </a:lnTo>
                  <a:lnTo>
                    <a:pt x="4675785" y="4597400"/>
                  </a:lnTo>
                  <a:lnTo>
                    <a:pt x="4650459" y="4635500"/>
                  </a:lnTo>
                  <a:lnTo>
                    <a:pt x="4624590" y="4673600"/>
                  </a:lnTo>
                  <a:lnTo>
                    <a:pt x="4598182" y="4711700"/>
                  </a:lnTo>
                  <a:lnTo>
                    <a:pt x="4571243" y="4749800"/>
                  </a:lnTo>
                  <a:lnTo>
                    <a:pt x="4543776" y="4775200"/>
                  </a:lnTo>
                  <a:lnTo>
                    <a:pt x="4515791" y="4813300"/>
                  </a:lnTo>
                  <a:lnTo>
                    <a:pt x="4487288" y="4851400"/>
                  </a:lnTo>
                  <a:lnTo>
                    <a:pt x="4458279" y="4876800"/>
                  </a:lnTo>
                  <a:lnTo>
                    <a:pt x="4428766" y="4914900"/>
                  </a:lnTo>
                  <a:lnTo>
                    <a:pt x="4398755" y="4953000"/>
                  </a:lnTo>
                  <a:lnTo>
                    <a:pt x="4368251" y="4978400"/>
                  </a:lnTo>
                  <a:lnTo>
                    <a:pt x="4337263" y="5016500"/>
                  </a:lnTo>
                  <a:lnTo>
                    <a:pt x="4305794" y="5041900"/>
                  </a:lnTo>
                  <a:lnTo>
                    <a:pt x="4273851" y="5080000"/>
                  </a:lnTo>
                  <a:lnTo>
                    <a:pt x="4241439" y="5105400"/>
                  </a:lnTo>
                  <a:lnTo>
                    <a:pt x="4208565" y="5143500"/>
                  </a:lnTo>
                  <a:lnTo>
                    <a:pt x="4175235" y="5168900"/>
                  </a:lnTo>
                  <a:lnTo>
                    <a:pt x="4141452" y="5194300"/>
                  </a:lnTo>
                  <a:lnTo>
                    <a:pt x="4107224" y="5232400"/>
                  </a:lnTo>
                  <a:lnTo>
                    <a:pt x="4037455" y="5283200"/>
                  </a:lnTo>
                  <a:lnTo>
                    <a:pt x="3965973" y="5334000"/>
                  </a:lnTo>
                  <a:lnTo>
                    <a:pt x="3892825" y="5384800"/>
                  </a:lnTo>
                  <a:lnTo>
                    <a:pt x="3818056" y="5435600"/>
                  </a:lnTo>
                  <a:lnTo>
                    <a:pt x="3702968" y="5511800"/>
                  </a:lnTo>
                  <a:lnTo>
                    <a:pt x="3663846" y="5537200"/>
                  </a:lnTo>
                  <a:lnTo>
                    <a:pt x="3624353" y="5549900"/>
                  </a:lnTo>
                  <a:lnTo>
                    <a:pt x="3544279" y="5600700"/>
                  </a:lnTo>
                  <a:lnTo>
                    <a:pt x="3503710" y="5613400"/>
                  </a:lnTo>
                  <a:lnTo>
                    <a:pt x="3462794" y="5638800"/>
                  </a:lnTo>
                  <a:lnTo>
                    <a:pt x="3421536" y="5651500"/>
                  </a:lnTo>
                  <a:lnTo>
                    <a:pt x="3379942" y="5676900"/>
                  </a:lnTo>
                  <a:lnTo>
                    <a:pt x="3295770" y="5702300"/>
                  </a:lnTo>
                  <a:lnTo>
                    <a:pt x="3253204" y="5727700"/>
                  </a:lnTo>
                  <a:lnTo>
                    <a:pt x="2811310" y="5854700"/>
                  </a:lnTo>
                  <a:close/>
                </a:path>
                <a:path extrusionOk="0" h="5918200" w="5178425">
                  <a:moveTo>
                    <a:pt x="2673512" y="5880100"/>
                  </a:moveTo>
                  <a:lnTo>
                    <a:pt x="1736584" y="5880100"/>
                  </a:lnTo>
                  <a:lnTo>
                    <a:pt x="1636553" y="5854700"/>
                  </a:lnTo>
                  <a:lnTo>
                    <a:pt x="2765624" y="5854700"/>
                  </a:lnTo>
                  <a:lnTo>
                    <a:pt x="2673512" y="5880100"/>
                  </a:lnTo>
                  <a:close/>
                </a:path>
                <a:path extrusionOk="0" h="5918200" w="5178425">
                  <a:moveTo>
                    <a:pt x="2580449" y="5892800"/>
                  </a:moveTo>
                  <a:lnTo>
                    <a:pt x="1837726" y="5892800"/>
                  </a:lnTo>
                  <a:lnTo>
                    <a:pt x="1787019" y="5880100"/>
                  </a:lnTo>
                  <a:lnTo>
                    <a:pt x="2627096" y="5880100"/>
                  </a:lnTo>
                  <a:lnTo>
                    <a:pt x="2580449" y="5892800"/>
                  </a:lnTo>
                  <a:close/>
                </a:path>
                <a:path extrusionOk="0" h="5918200" w="5178425">
                  <a:moveTo>
                    <a:pt x="2486483" y="5905500"/>
                  </a:moveTo>
                  <a:lnTo>
                    <a:pt x="1939921" y="5905500"/>
                  </a:lnTo>
                  <a:lnTo>
                    <a:pt x="1888694" y="5892800"/>
                  </a:lnTo>
                  <a:lnTo>
                    <a:pt x="2533575" y="5892800"/>
                  </a:lnTo>
                  <a:lnTo>
                    <a:pt x="2486483" y="5905500"/>
                  </a:lnTo>
                  <a:close/>
                </a:path>
                <a:path extrusionOk="0" h="5918200" w="5178425">
                  <a:moveTo>
                    <a:pt x="2247918" y="5918200"/>
                  </a:moveTo>
                  <a:lnTo>
                    <a:pt x="2147233" y="5918200"/>
                  </a:lnTo>
                  <a:lnTo>
                    <a:pt x="2095057" y="5905500"/>
                  </a:lnTo>
                  <a:lnTo>
                    <a:pt x="2296024" y="5905500"/>
                  </a:lnTo>
                  <a:lnTo>
                    <a:pt x="2247918" y="59182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6" name="Google Shape;96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2"/>
            <p:cNvSpPr/>
            <p:nvPr/>
          </p:nvSpPr>
          <p:spPr>
            <a:xfrm>
              <a:off x="628266" y="7289621"/>
              <a:ext cx="3705860" cy="0"/>
            </a:xfrm>
            <a:custGeom>
              <a:rect b="b" l="l" r="r" t="t"/>
              <a:pathLst>
                <a:path extrusionOk="0" h="120000" w="3705860">
                  <a:moveTo>
                    <a:pt x="0" y="0"/>
                  </a:moveTo>
                  <a:lnTo>
                    <a:pt x="3705821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8" name="Google Shape;98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2"/>
            <p:cNvSpPr/>
            <p:nvPr/>
          </p:nvSpPr>
          <p:spPr>
            <a:xfrm>
              <a:off x="631762" y="7883110"/>
              <a:ext cx="3702685" cy="0"/>
            </a:xfrm>
            <a:custGeom>
              <a:rect b="b" l="l" r="r" t="t"/>
              <a:pathLst>
                <a:path extrusionOk="0" h="120000" w="3702685">
                  <a:moveTo>
                    <a:pt x="0" y="0"/>
                  </a:moveTo>
                  <a:lnTo>
                    <a:pt x="370232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" name="Google Shape;100;p2"/>
          <p:cNvSpPr txBox="1"/>
          <p:nvPr/>
        </p:nvSpPr>
        <p:spPr>
          <a:xfrm>
            <a:off x="0" y="9457791"/>
            <a:ext cx="3833495" cy="35941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>
            <p:ph type="title"/>
          </p:nvPr>
        </p:nvSpPr>
        <p:spPr>
          <a:xfrm>
            <a:off x="390525" y="2214041"/>
            <a:ext cx="161099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8AC03B"/>
                </a:solidFill>
              </a:rPr>
              <a:t>Contenuti</a:t>
            </a:r>
            <a:endParaRPr sz="3050"/>
          </a:p>
        </p:txBody>
      </p:sp>
      <p:sp>
        <p:nvSpPr>
          <p:cNvPr id="102" name="Google Shape;102;p2"/>
          <p:cNvSpPr txBox="1"/>
          <p:nvPr/>
        </p:nvSpPr>
        <p:spPr>
          <a:xfrm>
            <a:off x="612140" y="4931943"/>
            <a:ext cx="2491105" cy="1416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0" lvl="0" marL="12700" marR="5080" rtl="0" algn="l">
              <a:lnSpc>
                <a:spcPct val="1196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Idee di impatto sull'economia locale</a:t>
            </a:r>
            <a:endParaRPr sz="3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331614" y="6691400"/>
            <a:ext cx="33999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Sviluppare 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partenariati economici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747394" y="7298359"/>
            <a:ext cx="18986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331594" y="7374559"/>
            <a:ext cx="2819400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Promuovere l'occupazione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1139250" y="7958800"/>
            <a:ext cx="32079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l">
              <a:lnSpc>
                <a:spcPct val="128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Creare un mercato aziendale online</a:t>
            </a:r>
            <a:endParaRPr sz="16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5080" rtl="0" algn="l">
              <a:lnSpc>
                <a:spcPct val="128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Programmi educativi per</a:t>
            </a:r>
            <a:endParaRPr sz="1650" u="sng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5080" rtl="0" algn="l">
              <a:lnSpc>
                <a:spcPct val="128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economie sostenibili 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771450" y="8655373"/>
            <a:ext cx="3728100" cy="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en-US" sz="3825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5	</a:t>
            </a:r>
            <a:r>
              <a:rPr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Strumenti digitali	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390525" y="10035578"/>
            <a:ext cx="5034915" cy="400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53569" y="10137978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747699" y="6555206"/>
            <a:ext cx="18986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747699" y="7897570"/>
            <a:ext cx="189865" cy="706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50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50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>
            <p:ph type="title"/>
          </p:nvPr>
        </p:nvSpPr>
        <p:spPr>
          <a:xfrm>
            <a:off x="482600" y="818527"/>
            <a:ext cx="2409825" cy="13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0" lvl="0" marL="12700" marR="508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di impatto sull'economia locale</a:t>
            </a:r>
            <a:endParaRPr/>
          </a:p>
        </p:txBody>
      </p:sp>
      <p:sp>
        <p:nvSpPr>
          <p:cNvPr id="117" name="Google Shape;117;p3"/>
          <p:cNvSpPr txBox="1"/>
          <p:nvPr>
            <p:ph idx="1" type="body"/>
          </p:nvPr>
        </p:nvSpPr>
        <p:spPr>
          <a:xfrm>
            <a:off x="484505" y="3157296"/>
            <a:ext cx="3210560" cy="703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03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 1</a:t>
            </a:r>
            <a:endParaRPr/>
          </a:p>
          <a:p>
            <a:pPr indent="0" lvl="0" marL="12700" rtl="0" algn="just">
              <a:lnSpc>
                <a:spcPct val="100000"/>
              </a:lnSpc>
              <a:spcBef>
                <a:spcPts val="147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Sviluppare partenariati economici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</a:rPr>
              <a:t>Collaborare  con  altre  aziende  per  creare pacchetti  di  offerte,  ad  esempio,  se  siete un'azienda eco-sanitaria che si occupa di salute e benessere,  potreste  offrire  i  vostri  servizi  a fornitori di servizi turistici locali come alloggi, ritiri o tour.</a:t>
            </a:r>
            <a:endParaRPr sz="1250"/>
          </a:p>
          <a:p>
            <a:pPr indent="0" lvl="0" marL="0" rtl="0" algn="l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None/>
            </a:pPr>
            <a:r>
              <a:t/>
            </a:r>
            <a:endParaRPr sz="1250"/>
          </a:p>
          <a:p>
            <a:pPr indent="0" lvl="0" marL="5810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 2</a:t>
            </a:r>
            <a:endParaRPr/>
          </a:p>
          <a:p>
            <a:pPr indent="0" lvl="0" marL="33655" rtl="0" algn="just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Promuovere l'occupazione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33655" marR="7620" rtl="0" algn="just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</a:rPr>
              <a:t>Sviluppare  iniziative  per  incrementare  le competenze locali e le opportunità di lavoro nei settori  ecologici  e  sanitari,  consentendo  la resilienza economica e l'emancipazione sociale. Offrire laboratori di formazione su LinkedIn, creare  uno  spazio  di  lavoro  su  Slack  per  i professionisti locali, condividere opportunità di lavoro su Facebook Jobs e distribuire guide di preparazione al lavoro disegnate con Canva. Usate Facebook Jobs per pubblicare offerte di lavoro o di stage a livello locale   a   pratiche sostenibili    , all'ecoturismo o al benessere. Utilizzatelo per raggiungere i locali interessati a nuove opportunità di carriera nei settori eco- consapevoli. Usate Canva per progettare risorse professionali come modelli di curriculum, guide per la preparazione al lavoro o infografiche che mettano in evidenza le competenze essenziali del ruolo eco-sanitario. Distribuite queste risorse per sostenere chi cerca lavoro nei settori eco- compatibili.</a:t>
            </a:r>
            <a:endParaRPr sz="1250"/>
          </a:p>
        </p:txBody>
      </p:sp>
      <p:sp>
        <p:nvSpPr>
          <p:cNvPr id="118" name="Google Shape;118;p3"/>
          <p:cNvSpPr txBox="1"/>
          <p:nvPr>
            <p:ph idx="2" type="body"/>
          </p:nvPr>
        </p:nvSpPr>
        <p:spPr>
          <a:xfrm>
            <a:off x="3834129" y="3150387"/>
            <a:ext cx="3248025" cy="6869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31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 3</a:t>
            </a:r>
            <a:endParaRPr/>
          </a:p>
          <a:p>
            <a:pPr indent="0" lvl="0" marL="29844" marR="723265" rtl="0" algn="l">
              <a:lnSpc>
                <a:spcPct val="100000"/>
              </a:lnSpc>
              <a:spcBef>
                <a:spcPts val="167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Creare un mercato aziendale online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29844" marR="5080" rtl="0" algn="just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</a:rPr>
              <a:t>Rafforzate  l'economia  locale  promuovendo  e sostenendo le piccole imprese, gli artigiani locali e gli imprenditori ecologici attraverso progetti incentrati sulla comunità. Ad esempio, mettete in mostra  i  prodotti  degli  artigiani  locali  su Instagram, organizzate esperienze di artigianato o benessere su Airbnb e tenete traccia di tutti i progetti su Trello. Incoraggiate gli abitanti del luogo a vendere prodotti ecologici su Etsy.</a:t>
            </a:r>
            <a:endParaRPr sz="1250"/>
          </a:p>
          <a:p>
            <a:pPr indent="0" lvl="0" marL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1250"/>
          </a:p>
          <a:p>
            <a:pPr indent="0" lvl="0" marL="616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 4</a:t>
            </a:r>
            <a:endParaRPr/>
          </a:p>
          <a:p>
            <a:pPr indent="0" lvl="0" marL="12700" marR="307975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Programmi educativi per pratiche economiche sostenibili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2065" rtl="0" algn="just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</a:rPr>
              <a:t>Fornire alla comunità la conoscenza di pratiche sostenibili che sostengono l'economia, come la riduzione dei rifiuti, il turismo sostenibile e il comportamento   dei   consumatori   eco- consapevoli. Per esempio, avviate una serie su YouTube sulle pratiche sostenibili con le aziende locali, organizzate  corsi di persona o virtuali tramite  LinkedIn  Learning  e  condividete promemoria  e  risorse  attraverso  una  rete WhatsApp. Utilizzate  i  moduli  di  Google  per valutare  costantemente  le  esigenze  della comunità.</a:t>
            </a:r>
            <a:endParaRPr sz="1250"/>
          </a:p>
          <a:p>
            <a:pPr indent="0" lvl="0" marL="47625" marR="58419" rtl="0" algn="just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None/>
            </a:pPr>
            <a:r>
              <a:rPr b="1" lang="en-US" sz="1250">
                <a:latin typeface="Calibri"/>
                <a:ea typeface="Calibri"/>
                <a:cs typeface="Calibri"/>
                <a:sym typeface="Calibri"/>
              </a:rPr>
              <a:t>Ora applichiamo alcuni strumenti digitali alle nostre idee nella prossima sezione.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320" y="5246280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6504" y="6067374"/>
            <a:ext cx="665115" cy="66511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4"/>
          <p:cNvGrpSpPr/>
          <p:nvPr/>
        </p:nvGrpSpPr>
        <p:grpSpPr>
          <a:xfrm>
            <a:off x="190500" y="2526144"/>
            <a:ext cx="7197090" cy="7482840"/>
            <a:chOff x="190500" y="2526144"/>
            <a:chExt cx="7197090" cy="7482840"/>
          </a:xfrm>
        </p:grpSpPr>
        <p:sp>
          <p:nvSpPr>
            <p:cNvPr id="128" name="Google Shape;128;p4"/>
            <p:cNvSpPr/>
            <p:nvPr/>
          </p:nvSpPr>
          <p:spPr>
            <a:xfrm>
              <a:off x="190500" y="2526144"/>
              <a:ext cx="7197090" cy="7482840"/>
            </a:xfrm>
            <a:custGeom>
              <a:rect b="b" l="l" r="r" t="t"/>
              <a:pathLst>
                <a:path extrusionOk="0" h="7482840" w="7197090">
                  <a:moveTo>
                    <a:pt x="7196773" y="7482399"/>
                  </a:moveTo>
                  <a:lnTo>
                    <a:pt x="0" y="7482399"/>
                  </a:lnTo>
                  <a:lnTo>
                    <a:pt x="0" y="0"/>
                  </a:lnTo>
                  <a:lnTo>
                    <a:pt x="7196773" y="0"/>
                  </a:lnTo>
                  <a:lnTo>
                    <a:pt x="7196773" y="7482399"/>
                  </a:lnTo>
                  <a:close/>
                </a:path>
              </a:pathLst>
            </a:custGeom>
            <a:solidFill>
              <a:srgbClr val="FAE7E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1500499" y="8929569"/>
              <a:ext cx="2339340" cy="16510"/>
            </a:xfrm>
            <a:custGeom>
              <a:rect b="b" l="l" r="r" t="t"/>
              <a:pathLst>
                <a:path extrusionOk="0" h="16509" w="2339340">
                  <a:moveTo>
                    <a:pt x="2339343" y="16001"/>
                  </a:moveTo>
                  <a:lnTo>
                    <a:pt x="0" y="16001"/>
                  </a:lnTo>
                  <a:lnTo>
                    <a:pt x="0" y="0"/>
                  </a:lnTo>
                  <a:lnTo>
                    <a:pt x="2339343" y="0"/>
                  </a:lnTo>
                  <a:lnTo>
                    <a:pt x="2339343" y="16001"/>
                  </a:lnTo>
                  <a:close/>
                </a:path>
              </a:pathLst>
            </a:custGeom>
            <a:solidFill>
              <a:srgbClr val="4A888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130" name="Google Shape;130;p4"/>
          <p:cNvGraphicFramePr/>
          <p:nvPr/>
        </p:nvGraphicFramePr>
        <p:xfrm>
          <a:off x="171450" y="25166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{9DD9E1E9-AACC-40E0-9A07-F866417F73D5}</a:tableStyleId>
              </a:tblPr>
              <a:tblGrid>
                <a:gridCol w="1224275"/>
                <a:gridCol w="5972800"/>
              </a:tblGrid>
              <a:tr h="1049650">
                <a:tc>
                  <a:txBody>
                    <a:bodyPr/>
                    <a:lstStyle/>
                    <a:p>
                      <a:pPr indent="43815" lvl="0" marL="227329" marR="197485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Strumenti aziendali di Instagram</a:t>
                      </a:r>
                      <a:endParaRPr sz="13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225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72720" rtl="0" algn="l">
                        <a:lnSpc>
                          <a:spcPct val="112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Utilizzate gli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strumenti di Instagram Business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mettere in mostra le imprese locali, gli artigiani e le aziende.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301625" rtl="0" algn="l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prodotti ecologici. Promuovere servizi settimanali, storie dietro le quinte e sessioni dal vivo con imprenditori locali per aumentare la visibilità e il coinvolgimento.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https://help.instagram.com/307876842935851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79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18745" marR="160655" rtl="0" algn="l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Esperienze Airbnb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8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33337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Collaborate con artigiani e aziende locali per offrire esperienze uniche di salute e benessere su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Airbnb,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come sessioni di artigianato o corsi di cucina sostenibile. Questo strumento fornisce ulteriori fonti di reddito per gli abitanti del luogo e attira i turisti interessati a esperienze autentiche ed ecologiche.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www.airbnb.ie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44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032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Etsy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314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69088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Usare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Etsy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creare un mercato per le imprese e gli artigiani locali per vendere prodotti ecologici e salutari. Collaborare con gli artigiani per ospitare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448944" rtl="0" algn="l">
                        <a:lnSpc>
                          <a:spcPct val="1192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laboratori o vetrine di prodotti che promuovono beni sostenibili e generano crescita economica locale.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https://www.etsy.com/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Trello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317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5494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Utilizzate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Trello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coordinare le collaborazioni con le aziende locali, tenere traccia dei compiti, assegnare i ruoli e gestire eventi o workshop. Trello assicura un flusso di lavoro regolare e mantiene tutti allineati con gli obiettivi del progetto.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https://trello.com/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YouTube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435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9398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Lanciare una serie di video sulle pratiche sostenibili e sulle abitudini di consumo eco- consapevoli. Presentare esperti locali o proprietari di aziende che discutono dell'adozione di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0" rtl="0" algn="l">
                        <a:lnSpc>
                          <a:spcPct val="119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pratiche ecologiche a vantaggio dell'ambiente e dell'economia.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https://www.youtube.com/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Slack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435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698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Creare uno spazio di lavoro per la collaborazione ai progetti, consentendo ai membri della comunità, alle imprese e alle organizzazioni di fare rete, condividere le risorse e coordinare le opportunità di lavoro.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Slack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supporta la comunicazione e la condivisione delle conoscenze all'interno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https://slack.com/intl/en-ie/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13663" marR="243204" rtl="0" algn="l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WhatsApp per le aziende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16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2667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Creare una rete di comunità in cui i locali possano accedere facilmente a risorse, aggiornamenti e programmi di workshop. Utilizzate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WhatsApp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condividere consigli sulla sostenibilità, promemoria sui programmi e risorse di supporto alle imprese, favorendo la comunicazione diretta.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https://business.whatsapp.com/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8050">
                <a:tc>
                  <a:txBody>
                    <a:bodyPr/>
                    <a:lstStyle/>
                    <a:p>
                      <a:pPr indent="0" lvl="0" marL="321945" marR="32004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Moduli di Google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0827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257809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Sviluppate sondaggi per valutare le esigenze di apprendimento della comunità locale in materia di pratiche economiche sostenibili.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Forms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 permette di raccogliere feedback e di perfezionare i contenuti educativi in base agli interessi della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https://www.google.com/forms/about/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A888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00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88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grpSp>
        <p:nvGrpSpPr>
          <p:cNvPr id="131" name="Google Shape;131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32" name="Google Shape;132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4447298" y="440232"/>
              <a:ext cx="733425" cy="961390"/>
            </a:xfrm>
            <a:custGeom>
              <a:rect b="b" l="l" r="r" t="t"/>
              <a:pathLst>
                <a:path extrusionOk="0" h="961390" w="733425">
                  <a:moveTo>
                    <a:pt x="507504" y="112788"/>
                  </a:moveTo>
                  <a:lnTo>
                    <a:pt x="225552" y="112788"/>
                  </a:lnTo>
                  <a:lnTo>
                    <a:pt x="225552" y="169176"/>
                  </a:lnTo>
                  <a:lnTo>
                    <a:pt x="507504" y="169176"/>
                  </a:lnTo>
                  <a:lnTo>
                    <a:pt x="507504" y="112788"/>
                  </a:lnTo>
                  <a:close/>
                </a:path>
                <a:path extrusionOk="0" h="961390" w="733425">
                  <a:moveTo>
                    <a:pt x="733056" y="56349"/>
                  </a:moveTo>
                  <a:lnTo>
                    <a:pt x="676668" y="56349"/>
                  </a:lnTo>
                  <a:lnTo>
                    <a:pt x="676668" y="112229"/>
                  </a:lnTo>
                  <a:lnTo>
                    <a:pt x="676668" y="905510"/>
                  </a:lnTo>
                  <a:lnTo>
                    <a:pt x="56388" y="905510"/>
                  </a:lnTo>
                  <a:lnTo>
                    <a:pt x="56388" y="111760"/>
                  </a:lnTo>
                  <a:lnTo>
                    <a:pt x="281940" y="111760"/>
                  </a:lnTo>
                  <a:lnTo>
                    <a:pt x="281940" y="56349"/>
                  </a:lnTo>
                  <a:lnTo>
                    <a:pt x="451104" y="56349"/>
                  </a:lnTo>
                  <a:lnTo>
                    <a:pt x="451104" y="112229"/>
                  </a:lnTo>
                  <a:lnTo>
                    <a:pt x="676668" y="112229"/>
                  </a:lnTo>
                  <a:lnTo>
                    <a:pt x="676668" y="56349"/>
                  </a:lnTo>
                  <a:lnTo>
                    <a:pt x="507504" y="56349"/>
                  </a:lnTo>
                  <a:lnTo>
                    <a:pt x="507504" y="0"/>
                  </a:lnTo>
                  <a:lnTo>
                    <a:pt x="225552" y="0"/>
                  </a:lnTo>
                  <a:lnTo>
                    <a:pt x="225552" y="55880"/>
                  </a:lnTo>
                  <a:lnTo>
                    <a:pt x="0" y="55880"/>
                  </a:lnTo>
                  <a:lnTo>
                    <a:pt x="0" y="111760"/>
                  </a:lnTo>
                  <a:lnTo>
                    <a:pt x="0" y="905510"/>
                  </a:lnTo>
                  <a:lnTo>
                    <a:pt x="0" y="961390"/>
                  </a:lnTo>
                  <a:lnTo>
                    <a:pt x="733056" y="961390"/>
                  </a:lnTo>
                  <a:lnTo>
                    <a:pt x="733056" y="905979"/>
                  </a:lnTo>
                  <a:lnTo>
                    <a:pt x="733056" y="905510"/>
                  </a:lnTo>
                  <a:lnTo>
                    <a:pt x="733056" y="563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6" name="Google Shape;136;p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681132" y="732311"/>
              <a:ext cx="152647" cy="152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906685" y="1127031"/>
              <a:ext cx="152647" cy="152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886749" y="712375"/>
              <a:ext cx="192521" cy="1361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4"/>
            <p:cNvSpPr/>
            <p:nvPr/>
          </p:nvSpPr>
          <p:spPr>
            <a:xfrm>
              <a:off x="4644669" y="820317"/>
              <a:ext cx="423545" cy="411480"/>
            </a:xfrm>
            <a:custGeom>
              <a:rect b="b" l="l" r="r" t="t"/>
              <a:pathLst>
                <a:path extrusionOk="0" h="411480" w="423545">
                  <a:moveTo>
                    <a:pt x="366534" y="0"/>
                  </a:moveTo>
                  <a:lnTo>
                    <a:pt x="310134" y="0"/>
                  </a:lnTo>
                  <a:lnTo>
                    <a:pt x="310134" y="101104"/>
                  </a:lnTo>
                  <a:lnTo>
                    <a:pt x="307924" y="112064"/>
                  </a:lnTo>
                  <a:lnTo>
                    <a:pt x="301879" y="121031"/>
                  </a:lnTo>
                  <a:lnTo>
                    <a:pt x="292912" y="127076"/>
                  </a:lnTo>
                  <a:lnTo>
                    <a:pt x="281940" y="129298"/>
                  </a:lnTo>
                  <a:lnTo>
                    <a:pt x="225552" y="129298"/>
                  </a:lnTo>
                  <a:lnTo>
                    <a:pt x="192659" y="135953"/>
                  </a:lnTo>
                  <a:lnTo>
                    <a:pt x="165773" y="154101"/>
                  </a:lnTo>
                  <a:lnTo>
                    <a:pt x="147637" y="180987"/>
                  </a:lnTo>
                  <a:lnTo>
                    <a:pt x="140970" y="213880"/>
                  </a:lnTo>
                  <a:lnTo>
                    <a:pt x="140970" y="326656"/>
                  </a:lnTo>
                  <a:lnTo>
                    <a:pt x="138760" y="337616"/>
                  </a:lnTo>
                  <a:lnTo>
                    <a:pt x="132702" y="346583"/>
                  </a:lnTo>
                  <a:lnTo>
                    <a:pt x="123748" y="352628"/>
                  </a:lnTo>
                  <a:lnTo>
                    <a:pt x="112776" y="354850"/>
                  </a:lnTo>
                  <a:lnTo>
                    <a:pt x="0" y="354850"/>
                  </a:lnTo>
                  <a:lnTo>
                    <a:pt x="10972" y="357073"/>
                  </a:lnTo>
                  <a:lnTo>
                    <a:pt x="19926" y="363118"/>
                  </a:lnTo>
                  <a:lnTo>
                    <a:pt x="25984" y="372084"/>
                  </a:lnTo>
                  <a:lnTo>
                    <a:pt x="28194" y="383044"/>
                  </a:lnTo>
                  <a:lnTo>
                    <a:pt x="25984" y="394004"/>
                  </a:lnTo>
                  <a:lnTo>
                    <a:pt x="19926" y="402971"/>
                  </a:lnTo>
                  <a:lnTo>
                    <a:pt x="10972" y="409016"/>
                  </a:lnTo>
                  <a:lnTo>
                    <a:pt x="0" y="411238"/>
                  </a:lnTo>
                  <a:lnTo>
                    <a:pt x="112776" y="411238"/>
                  </a:lnTo>
                  <a:lnTo>
                    <a:pt x="145669" y="404583"/>
                  </a:lnTo>
                  <a:lnTo>
                    <a:pt x="172554" y="386435"/>
                  </a:lnTo>
                  <a:lnTo>
                    <a:pt x="190703" y="359549"/>
                  </a:lnTo>
                  <a:lnTo>
                    <a:pt x="197358" y="326656"/>
                  </a:lnTo>
                  <a:lnTo>
                    <a:pt x="197358" y="213880"/>
                  </a:lnTo>
                  <a:lnTo>
                    <a:pt x="199580" y="202907"/>
                  </a:lnTo>
                  <a:lnTo>
                    <a:pt x="205625" y="193954"/>
                  </a:lnTo>
                  <a:lnTo>
                    <a:pt x="214591" y="187909"/>
                  </a:lnTo>
                  <a:lnTo>
                    <a:pt x="225552" y="185686"/>
                  </a:lnTo>
                  <a:lnTo>
                    <a:pt x="281940" y="185686"/>
                  </a:lnTo>
                  <a:lnTo>
                    <a:pt x="314833" y="179031"/>
                  </a:lnTo>
                  <a:lnTo>
                    <a:pt x="341731" y="160883"/>
                  </a:lnTo>
                  <a:lnTo>
                    <a:pt x="359867" y="133997"/>
                  </a:lnTo>
                  <a:lnTo>
                    <a:pt x="366534" y="101104"/>
                  </a:lnTo>
                  <a:lnTo>
                    <a:pt x="366534" y="0"/>
                  </a:lnTo>
                  <a:close/>
                </a:path>
                <a:path extrusionOk="0" h="411480" w="423545">
                  <a:moveTo>
                    <a:pt x="422922" y="0"/>
                  </a:moveTo>
                  <a:lnTo>
                    <a:pt x="366534" y="0"/>
                  </a:lnTo>
                  <a:lnTo>
                    <a:pt x="394728" y="28194"/>
                  </a:lnTo>
                  <a:lnTo>
                    <a:pt x="4229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0" name="Google Shape;140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560096" y="1118773"/>
              <a:ext cx="164315" cy="1691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4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Impatto sull'economia locale</a:t>
            </a: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467994" y="1346987"/>
            <a:ext cx="5824220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 sz="29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5"/>
          <p:cNvGraphicFramePr/>
          <p:nvPr/>
        </p:nvGraphicFramePr>
        <p:xfrm>
          <a:off x="171450" y="25166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{9DD9E1E9-AACC-40E0-9A07-F866417F73D5}</a:tableStyleId>
              </a:tblPr>
              <a:tblGrid>
                <a:gridCol w="1224275"/>
                <a:gridCol w="5972800"/>
              </a:tblGrid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LinkedIn</a:t>
                      </a:r>
                      <a:endParaRPr sz="13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5367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0922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Offrire workshop su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LinkedIn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lo sviluppo di competenze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mettendo in contatto i locali con opportunità nel settore del turismo sostenibile, dell'eco-salute e della conservazione. Condividete storie di successo e annunci di lavoro locali per aumentare il coinvolgimento e la crescita della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https://www.linkedin.com/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137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104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Restauro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381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Attraverso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Restor,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GRASSROOTS, gli imprenditori possono documentare e mostrare il loro impegno ecologico, sia esso legato al giardinaggio, all'agricoltura o a progetti più ampi di ripristino del territorio. La piattaforma offre strumenti per tracciare i progressi, visualizzare i risultati e condividere i dati sull'impatto ambientale, rendendo più facile il coinvolgimento di imprese, organizzazioni di supporto e comunità che condividono le stesse idee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250" u="none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https://restor.eco/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156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107313" lvl="0" marL="214629" marR="44704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Reti potenti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162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4826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Mighty Networks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consente agli imprenditori di GRASSROOTS di creare comunità personalizzate e spazi di marca con funzionalità quali forum di discussione, corsi online e hosting di eventi. La piattaforma supporta la gestione dei membri, consentendo agli imprenditori eco-sanitari di impegnarsi direttamente con il proprio pubblico, di fidelizzarlo e di far crescere e monetizzare le proprie offerte.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www.mightynetworks.com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158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Discordia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7526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Discord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potente piattaforma di comunicazione che offre canali di testo, voce e video per l'interazione in tempo reale, rendendola ideale per la creazione di comunità e la collaborazione. Questo strumento consente agli imprenditori di rafforzare le relazioni, condividere le conoscenze e costruire una rete di supporto intorno alle iniziative ecologiche.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152400" rtl="0" algn="l">
                        <a:lnSpc>
                          <a:spcPct val="1192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Possono creare server privati e pubblici per coinvolgere clienti, comunità, partner e persone che la pensano allo stesso modo, costruendo una comunità fiorente e coinvolta.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https://discord.com/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583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0955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Miro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Miro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di collaborazione online che permette a GRASSROOTS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146050" rtl="0" algn="l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team di turismo eco-sanitario per innovare, pianificare e costruire progetti insieme. Miro è lo strumento perfetto per il brainstorming di idee comunitarie, lo sviluppo di iniziative di turismo ed economia sostenibile e la semplificazione dei flussi di lavoro dei progetti.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226059" rtl="0" algn="l">
                        <a:lnSpc>
                          <a:spcPct val="1192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Grazie a funzioni come la chat video, la collaborazione in tempo reale e le presentazioni interattive, Miro semplifica l'organizzazione di riunioni e workshop, assicurando che i team rimangano allineati e produttivi.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https://miro.com/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527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</a:tbl>
          </a:graphicData>
        </a:graphic>
      </p:graphicFrame>
      <p:grpSp>
        <p:nvGrpSpPr>
          <p:cNvPr id="150" name="Google Shape;150;p5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51" name="Google Shape;151;p5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4447298" y="440232"/>
              <a:ext cx="733425" cy="961390"/>
            </a:xfrm>
            <a:custGeom>
              <a:rect b="b" l="l" r="r" t="t"/>
              <a:pathLst>
                <a:path extrusionOk="0" h="961390" w="733425">
                  <a:moveTo>
                    <a:pt x="507504" y="112788"/>
                  </a:moveTo>
                  <a:lnTo>
                    <a:pt x="225552" y="112788"/>
                  </a:lnTo>
                  <a:lnTo>
                    <a:pt x="225552" y="169176"/>
                  </a:lnTo>
                  <a:lnTo>
                    <a:pt x="507504" y="169176"/>
                  </a:lnTo>
                  <a:lnTo>
                    <a:pt x="507504" y="112788"/>
                  </a:lnTo>
                  <a:close/>
                </a:path>
                <a:path extrusionOk="0" h="961390" w="733425">
                  <a:moveTo>
                    <a:pt x="733056" y="56349"/>
                  </a:moveTo>
                  <a:lnTo>
                    <a:pt x="676668" y="56349"/>
                  </a:lnTo>
                  <a:lnTo>
                    <a:pt x="676668" y="112229"/>
                  </a:lnTo>
                  <a:lnTo>
                    <a:pt x="676668" y="905510"/>
                  </a:lnTo>
                  <a:lnTo>
                    <a:pt x="56388" y="905510"/>
                  </a:lnTo>
                  <a:lnTo>
                    <a:pt x="56388" y="111760"/>
                  </a:lnTo>
                  <a:lnTo>
                    <a:pt x="281940" y="111760"/>
                  </a:lnTo>
                  <a:lnTo>
                    <a:pt x="281940" y="56349"/>
                  </a:lnTo>
                  <a:lnTo>
                    <a:pt x="451104" y="56349"/>
                  </a:lnTo>
                  <a:lnTo>
                    <a:pt x="451104" y="112229"/>
                  </a:lnTo>
                  <a:lnTo>
                    <a:pt x="676668" y="112229"/>
                  </a:lnTo>
                  <a:lnTo>
                    <a:pt x="676668" y="56349"/>
                  </a:lnTo>
                  <a:lnTo>
                    <a:pt x="507504" y="56349"/>
                  </a:lnTo>
                  <a:lnTo>
                    <a:pt x="507504" y="0"/>
                  </a:lnTo>
                  <a:lnTo>
                    <a:pt x="225552" y="0"/>
                  </a:lnTo>
                  <a:lnTo>
                    <a:pt x="225552" y="55880"/>
                  </a:lnTo>
                  <a:lnTo>
                    <a:pt x="0" y="55880"/>
                  </a:lnTo>
                  <a:lnTo>
                    <a:pt x="0" y="111760"/>
                  </a:lnTo>
                  <a:lnTo>
                    <a:pt x="0" y="905510"/>
                  </a:lnTo>
                  <a:lnTo>
                    <a:pt x="0" y="961390"/>
                  </a:lnTo>
                  <a:lnTo>
                    <a:pt x="733056" y="961390"/>
                  </a:lnTo>
                  <a:lnTo>
                    <a:pt x="733056" y="905979"/>
                  </a:lnTo>
                  <a:lnTo>
                    <a:pt x="733056" y="905510"/>
                  </a:lnTo>
                  <a:lnTo>
                    <a:pt x="733056" y="563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5" name="Google Shape;155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81132" y="732311"/>
              <a:ext cx="152647" cy="152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906685" y="1127031"/>
              <a:ext cx="152647" cy="152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886749" y="712375"/>
              <a:ext cx="192521" cy="1361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5"/>
            <p:cNvSpPr/>
            <p:nvPr/>
          </p:nvSpPr>
          <p:spPr>
            <a:xfrm>
              <a:off x="4644669" y="820317"/>
              <a:ext cx="423545" cy="411480"/>
            </a:xfrm>
            <a:custGeom>
              <a:rect b="b" l="l" r="r" t="t"/>
              <a:pathLst>
                <a:path extrusionOk="0" h="411480" w="423545">
                  <a:moveTo>
                    <a:pt x="366534" y="0"/>
                  </a:moveTo>
                  <a:lnTo>
                    <a:pt x="310134" y="0"/>
                  </a:lnTo>
                  <a:lnTo>
                    <a:pt x="310134" y="101104"/>
                  </a:lnTo>
                  <a:lnTo>
                    <a:pt x="307924" y="112064"/>
                  </a:lnTo>
                  <a:lnTo>
                    <a:pt x="301879" y="121031"/>
                  </a:lnTo>
                  <a:lnTo>
                    <a:pt x="292912" y="127076"/>
                  </a:lnTo>
                  <a:lnTo>
                    <a:pt x="281940" y="129298"/>
                  </a:lnTo>
                  <a:lnTo>
                    <a:pt x="225552" y="129298"/>
                  </a:lnTo>
                  <a:lnTo>
                    <a:pt x="192659" y="135953"/>
                  </a:lnTo>
                  <a:lnTo>
                    <a:pt x="165773" y="154101"/>
                  </a:lnTo>
                  <a:lnTo>
                    <a:pt x="147637" y="180987"/>
                  </a:lnTo>
                  <a:lnTo>
                    <a:pt x="140970" y="213880"/>
                  </a:lnTo>
                  <a:lnTo>
                    <a:pt x="140970" y="326656"/>
                  </a:lnTo>
                  <a:lnTo>
                    <a:pt x="138760" y="337616"/>
                  </a:lnTo>
                  <a:lnTo>
                    <a:pt x="132702" y="346583"/>
                  </a:lnTo>
                  <a:lnTo>
                    <a:pt x="123748" y="352628"/>
                  </a:lnTo>
                  <a:lnTo>
                    <a:pt x="112776" y="354850"/>
                  </a:lnTo>
                  <a:lnTo>
                    <a:pt x="0" y="354850"/>
                  </a:lnTo>
                  <a:lnTo>
                    <a:pt x="10972" y="357073"/>
                  </a:lnTo>
                  <a:lnTo>
                    <a:pt x="19926" y="363118"/>
                  </a:lnTo>
                  <a:lnTo>
                    <a:pt x="25984" y="372084"/>
                  </a:lnTo>
                  <a:lnTo>
                    <a:pt x="28194" y="383044"/>
                  </a:lnTo>
                  <a:lnTo>
                    <a:pt x="25984" y="394004"/>
                  </a:lnTo>
                  <a:lnTo>
                    <a:pt x="19926" y="402971"/>
                  </a:lnTo>
                  <a:lnTo>
                    <a:pt x="10972" y="409016"/>
                  </a:lnTo>
                  <a:lnTo>
                    <a:pt x="0" y="411238"/>
                  </a:lnTo>
                  <a:lnTo>
                    <a:pt x="112776" y="411238"/>
                  </a:lnTo>
                  <a:lnTo>
                    <a:pt x="145669" y="404583"/>
                  </a:lnTo>
                  <a:lnTo>
                    <a:pt x="172554" y="386435"/>
                  </a:lnTo>
                  <a:lnTo>
                    <a:pt x="190703" y="359549"/>
                  </a:lnTo>
                  <a:lnTo>
                    <a:pt x="197358" y="326656"/>
                  </a:lnTo>
                  <a:lnTo>
                    <a:pt x="197358" y="213880"/>
                  </a:lnTo>
                  <a:lnTo>
                    <a:pt x="199580" y="202907"/>
                  </a:lnTo>
                  <a:lnTo>
                    <a:pt x="205625" y="193954"/>
                  </a:lnTo>
                  <a:lnTo>
                    <a:pt x="214591" y="187909"/>
                  </a:lnTo>
                  <a:lnTo>
                    <a:pt x="225552" y="185686"/>
                  </a:lnTo>
                  <a:lnTo>
                    <a:pt x="281940" y="185686"/>
                  </a:lnTo>
                  <a:lnTo>
                    <a:pt x="314833" y="179031"/>
                  </a:lnTo>
                  <a:lnTo>
                    <a:pt x="341731" y="160883"/>
                  </a:lnTo>
                  <a:lnTo>
                    <a:pt x="359867" y="133997"/>
                  </a:lnTo>
                  <a:lnTo>
                    <a:pt x="366534" y="101104"/>
                  </a:lnTo>
                  <a:lnTo>
                    <a:pt x="366534" y="0"/>
                  </a:lnTo>
                  <a:close/>
                </a:path>
                <a:path extrusionOk="0" h="411480" w="423545">
                  <a:moveTo>
                    <a:pt x="422922" y="0"/>
                  </a:moveTo>
                  <a:lnTo>
                    <a:pt x="366534" y="0"/>
                  </a:lnTo>
                  <a:lnTo>
                    <a:pt x="394728" y="28194"/>
                  </a:lnTo>
                  <a:lnTo>
                    <a:pt x="4229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9" name="Google Shape;159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560096" y="1118773"/>
              <a:ext cx="164315" cy="1691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5"/>
          <p:cNvSpPr txBox="1"/>
          <p:nvPr>
            <p:ph type="title"/>
          </p:nvPr>
        </p:nvSpPr>
        <p:spPr>
          <a:xfrm>
            <a:off x="467994" y="854862"/>
            <a:ext cx="449897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Impatto sull'economia locale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5"/>
          <p:cNvSpPr txBox="1"/>
          <p:nvPr/>
        </p:nvSpPr>
        <p:spPr>
          <a:xfrm>
            <a:off x="467994" y="1346987"/>
            <a:ext cx="5824220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 sz="29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 txBox="1"/>
          <p:nvPr/>
        </p:nvSpPr>
        <p:spPr>
          <a:xfrm>
            <a:off x="161289" y="1554289"/>
            <a:ext cx="3753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ecohealthforyouth.com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2540889" y="5470816"/>
            <a:ext cx="178498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1983104" y="6104318"/>
            <a:ext cx="5498465" cy="2567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0365" marR="37719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 di  immergersi,  studiare  gli  strumenti  e iniziare a metterli in pratica. Fate il prossimo passo per trasformare la vostra visione in realtà, facendo lavorare questi strumenti per voi.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1699"/>
              </a:lnSpc>
              <a:spcBef>
                <a:spcPts val="1635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Consulta </a:t>
            </a:r>
            <a:r>
              <a:rPr b="1" lang="en-US" sz="18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-US" sz="18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nostri strumenti per la comunità e l'economia locale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347345" rtl="0" algn="just">
              <a:lnSpc>
                <a:spcPct val="100000"/>
              </a:lnSpc>
              <a:spcBef>
                <a:spcPts val="222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5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474344" y="9662807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nellesclusivo interesse e scopo 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2277972" y="6033985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142575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588372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6"/>
          <p:cNvSpPr/>
          <p:nvPr/>
        </p:nvSpPr>
        <p:spPr>
          <a:xfrm>
            <a:off x="1497037" y="7573898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13" y="187807"/>
                </a:moveTo>
                <a:lnTo>
                  <a:pt x="83858" y="0"/>
                </a:lnTo>
                <a:lnTo>
                  <a:pt x="0" y="0"/>
                </a:lnTo>
                <a:lnTo>
                  <a:pt x="140868" y="187807"/>
                </a:lnTo>
                <a:lnTo>
                  <a:pt x="0" y="375615"/>
                </a:lnTo>
                <a:lnTo>
                  <a:pt x="83858" y="375615"/>
                </a:lnTo>
                <a:lnTo>
                  <a:pt x="224713" y="187807"/>
                </a:lnTo>
                <a:close/>
              </a:path>
              <a:path extrusionOk="0" h="375920" w="386080">
                <a:moveTo>
                  <a:pt x="385699" y="187807"/>
                </a:moveTo>
                <a:lnTo>
                  <a:pt x="244830" y="0"/>
                </a:lnTo>
                <a:lnTo>
                  <a:pt x="160985" y="0"/>
                </a:lnTo>
                <a:lnTo>
                  <a:pt x="301853" y="187807"/>
                </a:lnTo>
                <a:lnTo>
                  <a:pt x="160985" y="375615"/>
                </a:lnTo>
                <a:lnTo>
                  <a:pt x="244830" y="375615"/>
                </a:lnTo>
                <a:lnTo>
                  <a:pt x="385699" y="187807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2025-04-17T15:42:18Z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