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10680700" cx="7556500"/>
  <p:notesSz cx="7556500" cy="106807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17" roundtripDataSignature="AMtx7mjdfvLK4bLqF2vN0Vk/Ev7d8bHt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DD9E1E9-AACC-40E0-9A07-F866417F73D5}">
  <a:tblStyle styleId="{9DD9E1E9-AACC-40E0-9A07-F866417F73D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Roboto-regular.fntdata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customschemas.google.com/relationships/presentationmetadata" Target="metadata"/><Relationship Id="rId16" Type="http://schemas.openxmlformats.org/officeDocument/2006/relationships/font" Target="fonts/Robo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5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28.jp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18.png"/><Relationship Id="rId8" Type="http://schemas.openxmlformats.org/officeDocument/2006/relationships/image" Target="../media/image2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19.jpg"/><Relationship Id="rId4" Type="http://schemas.openxmlformats.org/officeDocument/2006/relationships/image" Target="../media/image15.png"/><Relationship Id="rId11" Type="http://schemas.openxmlformats.org/officeDocument/2006/relationships/image" Target="../media/image14.png"/><Relationship Id="rId10" Type="http://schemas.openxmlformats.org/officeDocument/2006/relationships/image" Target="../media/image3.png"/><Relationship Id="rId9" Type="http://schemas.openxmlformats.org/officeDocument/2006/relationships/image" Target="../media/image5.png"/><Relationship Id="rId5" Type="http://schemas.openxmlformats.org/officeDocument/2006/relationships/image" Target="../media/image11.jpg"/><Relationship Id="rId6" Type="http://schemas.openxmlformats.org/officeDocument/2006/relationships/image" Target="../media/image6.png"/><Relationship Id="rId7" Type="http://schemas.openxmlformats.org/officeDocument/2006/relationships/image" Target="../media/image17.png"/><Relationship Id="rId8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408070"/>
            <a:ext cx="2302932" cy="227262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8"/>
          <p:cNvSpPr/>
          <p:nvPr/>
        </p:nvSpPr>
        <p:spPr>
          <a:xfrm>
            <a:off x="0" y="7924800"/>
            <a:ext cx="2499360" cy="2755900"/>
          </a:xfrm>
          <a:custGeom>
            <a:rect b="b" l="l" r="r" t="t"/>
            <a:pathLst>
              <a:path extrusionOk="0" h="2755900" w="2499360">
                <a:moveTo>
                  <a:pt x="0" y="2755900"/>
                </a:moveTo>
                <a:lnTo>
                  <a:pt x="0" y="0"/>
                </a:lnTo>
                <a:lnTo>
                  <a:pt x="2499359" y="0"/>
                </a:lnTo>
                <a:lnTo>
                  <a:pt x="2499359" y="2755900"/>
                </a:lnTo>
                <a:lnTo>
                  <a:pt x="0" y="27559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8"/>
          <p:cNvSpPr txBox="1"/>
          <p:nvPr>
            <p:ph type="title"/>
          </p:nvPr>
        </p:nvSpPr>
        <p:spPr>
          <a:xfrm>
            <a:off x="467994" y="854862"/>
            <a:ext cx="4498975" cy="474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" type="body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2" type="sldNum"/>
          </p:nvPr>
        </p:nvSpPr>
        <p:spPr>
          <a:xfrm>
            <a:off x="6987375" y="10357142"/>
            <a:ext cx="127634" cy="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/>
          <p:nvPr/>
        </p:nvSpPr>
        <p:spPr>
          <a:xfrm>
            <a:off x="0" y="0"/>
            <a:ext cx="5040630" cy="2258060"/>
          </a:xfrm>
          <a:custGeom>
            <a:rect b="b" l="l" r="r" t="t"/>
            <a:pathLst>
              <a:path extrusionOk="0" h="2258060" w="5040630">
                <a:moveTo>
                  <a:pt x="4758047" y="2257663"/>
                </a:moveTo>
                <a:lnTo>
                  <a:pt x="0" y="2257663"/>
                </a:lnTo>
                <a:lnTo>
                  <a:pt x="0" y="0"/>
                </a:lnTo>
                <a:lnTo>
                  <a:pt x="5040605" y="0"/>
                </a:lnTo>
                <a:lnTo>
                  <a:pt x="4930124" y="147743"/>
                </a:lnTo>
                <a:lnTo>
                  <a:pt x="4903668" y="187855"/>
                </a:lnTo>
                <a:lnTo>
                  <a:pt x="4878087" y="228584"/>
                </a:lnTo>
                <a:lnTo>
                  <a:pt x="4853394" y="269913"/>
                </a:lnTo>
                <a:lnTo>
                  <a:pt x="4829600" y="311833"/>
                </a:lnTo>
                <a:lnTo>
                  <a:pt x="4806720" y="354328"/>
                </a:lnTo>
                <a:lnTo>
                  <a:pt x="4784769" y="397384"/>
                </a:lnTo>
                <a:lnTo>
                  <a:pt x="4763756" y="440991"/>
                </a:lnTo>
                <a:lnTo>
                  <a:pt x="4743699" y="485134"/>
                </a:lnTo>
                <a:lnTo>
                  <a:pt x="4724610" y="529797"/>
                </a:lnTo>
                <a:lnTo>
                  <a:pt x="4706501" y="574972"/>
                </a:lnTo>
                <a:lnTo>
                  <a:pt x="4689386" y="620640"/>
                </a:lnTo>
                <a:lnTo>
                  <a:pt x="4673277" y="666792"/>
                </a:lnTo>
                <a:lnTo>
                  <a:pt x="4658191" y="713412"/>
                </a:lnTo>
                <a:lnTo>
                  <a:pt x="4644138" y="760488"/>
                </a:lnTo>
                <a:lnTo>
                  <a:pt x="4631133" y="808007"/>
                </a:lnTo>
                <a:lnTo>
                  <a:pt x="4619188" y="855955"/>
                </a:lnTo>
                <a:lnTo>
                  <a:pt x="4608317" y="904318"/>
                </a:lnTo>
                <a:lnTo>
                  <a:pt x="4598535" y="953083"/>
                </a:lnTo>
                <a:lnTo>
                  <a:pt x="4589853" y="1002236"/>
                </a:lnTo>
                <a:lnTo>
                  <a:pt x="4582286" y="1051767"/>
                </a:lnTo>
                <a:lnTo>
                  <a:pt x="4575847" y="1101659"/>
                </a:lnTo>
                <a:lnTo>
                  <a:pt x="4570548" y="1151898"/>
                </a:lnTo>
                <a:lnTo>
                  <a:pt x="4566403" y="1202475"/>
                </a:lnTo>
                <a:lnTo>
                  <a:pt x="4563426" y="1253373"/>
                </a:lnTo>
                <a:lnTo>
                  <a:pt x="4561630" y="1304580"/>
                </a:lnTo>
                <a:lnTo>
                  <a:pt x="4561028" y="1356082"/>
                </a:lnTo>
                <a:lnTo>
                  <a:pt x="4561644" y="1408156"/>
                </a:lnTo>
                <a:lnTo>
                  <a:pt x="4563479" y="1459926"/>
                </a:lnTo>
                <a:lnTo>
                  <a:pt x="4566523" y="1511381"/>
                </a:lnTo>
                <a:lnTo>
                  <a:pt x="4570758" y="1562507"/>
                </a:lnTo>
                <a:lnTo>
                  <a:pt x="4576174" y="1613288"/>
                </a:lnTo>
                <a:lnTo>
                  <a:pt x="4582755" y="1663712"/>
                </a:lnTo>
                <a:lnTo>
                  <a:pt x="4590489" y="1713764"/>
                </a:lnTo>
                <a:lnTo>
                  <a:pt x="4599361" y="1763433"/>
                </a:lnTo>
                <a:lnTo>
                  <a:pt x="4609357" y="1812701"/>
                </a:lnTo>
                <a:lnTo>
                  <a:pt x="4620462" y="1861559"/>
                </a:lnTo>
                <a:lnTo>
                  <a:pt x="4632666" y="1909989"/>
                </a:lnTo>
                <a:lnTo>
                  <a:pt x="4645952" y="1957978"/>
                </a:lnTo>
                <a:lnTo>
                  <a:pt x="4660307" y="2005514"/>
                </a:lnTo>
                <a:lnTo>
                  <a:pt x="4675716" y="2052583"/>
                </a:lnTo>
                <a:lnTo>
                  <a:pt x="4692169" y="2099168"/>
                </a:lnTo>
                <a:lnTo>
                  <a:pt x="4758047" y="2257663"/>
                </a:lnTo>
                <a:close/>
              </a:path>
            </a:pathLst>
          </a:custGeom>
          <a:solidFill>
            <a:srgbClr val="68ADA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" name="Google Shape;2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8462" y="0"/>
            <a:ext cx="4408037" cy="495664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9"/>
          <p:cNvSpPr/>
          <p:nvPr/>
        </p:nvSpPr>
        <p:spPr>
          <a:xfrm>
            <a:off x="0" y="1903303"/>
            <a:ext cx="3780154" cy="0"/>
          </a:xfrm>
          <a:custGeom>
            <a:rect b="b" l="l" r="r" t="t"/>
            <a:pathLst>
              <a:path extrusionOk="0" h="120000" w="3780154">
                <a:moveTo>
                  <a:pt x="0" y="0"/>
                </a:moveTo>
                <a:lnTo>
                  <a:pt x="3779837" y="0"/>
                </a:lnTo>
              </a:path>
            </a:pathLst>
          </a:custGeom>
          <a:noFill/>
          <a:ln cap="flat" cmpd="sng" w="285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" name="Google Shape;2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6452" y="2639565"/>
            <a:ext cx="665115" cy="66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103" y="2688548"/>
            <a:ext cx="665115" cy="66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05348" y="0"/>
            <a:ext cx="2351151" cy="286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1025" y="0"/>
            <a:ext cx="2354327" cy="284073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9"/>
          <p:cNvSpPr/>
          <p:nvPr/>
        </p:nvSpPr>
        <p:spPr>
          <a:xfrm>
            <a:off x="3385947" y="440232"/>
            <a:ext cx="733425" cy="961390"/>
          </a:xfrm>
          <a:custGeom>
            <a:rect b="b" l="l" r="r" t="t"/>
            <a:pathLst>
              <a:path extrusionOk="0" h="961390" w="733425">
                <a:moveTo>
                  <a:pt x="507492" y="112788"/>
                </a:moveTo>
                <a:lnTo>
                  <a:pt x="225552" y="112788"/>
                </a:lnTo>
                <a:lnTo>
                  <a:pt x="225552" y="169176"/>
                </a:lnTo>
                <a:lnTo>
                  <a:pt x="507492" y="169176"/>
                </a:lnTo>
                <a:lnTo>
                  <a:pt x="507492" y="112788"/>
                </a:lnTo>
                <a:close/>
              </a:path>
              <a:path extrusionOk="0" h="961390" w="733425">
                <a:moveTo>
                  <a:pt x="733044" y="56349"/>
                </a:moveTo>
                <a:lnTo>
                  <a:pt x="676656" y="56349"/>
                </a:lnTo>
                <a:lnTo>
                  <a:pt x="676656" y="112229"/>
                </a:lnTo>
                <a:lnTo>
                  <a:pt x="676656" y="905510"/>
                </a:lnTo>
                <a:lnTo>
                  <a:pt x="56388" y="905510"/>
                </a:lnTo>
                <a:lnTo>
                  <a:pt x="56388" y="111760"/>
                </a:lnTo>
                <a:lnTo>
                  <a:pt x="281940" y="111760"/>
                </a:lnTo>
                <a:lnTo>
                  <a:pt x="281940" y="56349"/>
                </a:lnTo>
                <a:lnTo>
                  <a:pt x="451104" y="56349"/>
                </a:lnTo>
                <a:lnTo>
                  <a:pt x="451104" y="112229"/>
                </a:lnTo>
                <a:lnTo>
                  <a:pt x="676656" y="112229"/>
                </a:lnTo>
                <a:lnTo>
                  <a:pt x="676656" y="56349"/>
                </a:lnTo>
                <a:lnTo>
                  <a:pt x="507492" y="56349"/>
                </a:lnTo>
                <a:lnTo>
                  <a:pt x="507492" y="0"/>
                </a:lnTo>
                <a:lnTo>
                  <a:pt x="225552" y="0"/>
                </a:lnTo>
                <a:lnTo>
                  <a:pt x="225552" y="55880"/>
                </a:lnTo>
                <a:lnTo>
                  <a:pt x="0" y="55880"/>
                </a:lnTo>
                <a:lnTo>
                  <a:pt x="0" y="111760"/>
                </a:lnTo>
                <a:lnTo>
                  <a:pt x="0" y="905510"/>
                </a:lnTo>
                <a:lnTo>
                  <a:pt x="0" y="961390"/>
                </a:lnTo>
                <a:lnTo>
                  <a:pt x="733044" y="961390"/>
                </a:lnTo>
                <a:lnTo>
                  <a:pt x="733044" y="905979"/>
                </a:lnTo>
                <a:lnTo>
                  <a:pt x="733044" y="905510"/>
                </a:lnTo>
                <a:lnTo>
                  <a:pt x="733044" y="563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" name="Google Shape;28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19772" y="732311"/>
            <a:ext cx="152647" cy="15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45326" y="1127033"/>
            <a:ext cx="152647" cy="15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25388" y="712375"/>
            <a:ext cx="192522" cy="13613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9"/>
          <p:cNvSpPr/>
          <p:nvPr/>
        </p:nvSpPr>
        <p:spPr>
          <a:xfrm>
            <a:off x="3583317" y="820317"/>
            <a:ext cx="422909" cy="411480"/>
          </a:xfrm>
          <a:custGeom>
            <a:rect b="b" l="l" r="r" t="t"/>
            <a:pathLst>
              <a:path extrusionOk="0" h="411480" w="422910">
                <a:moveTo>
                  <a:pt x="366522" y="0"/>
                </a:moveTo>
                <a:lnTo>
                  <a:pt x="310134" y="0"/>
                </a:lnTo>
                <a:lnTo>
                  <a:pt x="310134" y="101104"/>
                </a:lnTo>
                <a:lnTo>
                  <a:pt x="307911" y="112064"/>
                </a:lnTo>
                <a:lnTo>
                  <a:pt x="301866" y="121031"/>
                </a:lnTo>
                <a:lnTo>
                  <a:pt x="292900" y="127076"/>
                </a:lnTo>
                <a:lnTo>
                  <a:pt x="281940" y="129298"/>
                </a:lnTo>
                <a:lnTo>
                  <a:pt x="225552" y="129298"/>
                </a:lnTo>
                <a:lnTo>
                  <a:pt x="192659" y="135953"/>
                </a:lnTo>
                <a:lnTo>
                  <a:pt x="165773" y="154101"/>
                </a:lnTo>
                <a:lnTo>
                  <a:pt x="147624" y="180987"/>
                </a:lnTo>
                <a:lnTo>
                  <a:pt x="140970" y="213880"/>
                </a:lnTo>
                <a:lnTo>
                  <a:pt x="140970" y="326656"/>
                </a:lnTo>
                <a:lnTo>
                  <a:pt x="138747" y="337616"/>
                </a:lnTo>
                <a:lnTo>
                  <a:pt x="132702" y="346583"/>
                </a:lnTo>
                <a:lnTo>
                  <a:pt x="123736" y="352628"/>
                </a:lnTo>
                <a:lnTo>
                  <a:pt x="112776" y="354850"/>
                </a:lnTo>
                <a:lnTo>
                  <a:pt x="0" y="354850"/>
                </a:lnTo>
                <a:lnTo>
                  <a:pt x="10960" y="357073"/>
                </a:lnTo>
                <a:lnTo>
                  <a:pt x="19926" y="363118"/>
                </a:lnTo>
                <a:lnTo>
                  <a:pt x="25971" y="372084"/>
                </a:lnTo>
                <a:lnTo>
                  <a:pt x="28194" y="383044"/>
                </a:lnTo>
                <a:lnTo>
                  <a:pt x="25971" y="394004"/>
                </a:lnTo>
                <a:lnTo>
                  <a:pt x="19926" y="402971"/>
                </a:lnTo>
                <a:lnTo>
                  <a:pt x="10960" y="409016"/>
                </a:lnTo>
                <a:lnTo>
                  <a:pt x="0" y="411238"/>
                </a:lnTo>
                <a:lnTo>
                  <a:pt x="112776" y="411238"/>
                </a:lnTo>
                <a:lnTo>
                  <a:pt x="145669" y="404583"/>
                </a:lnTo>
                <a:lnTo>
                  <a:pt x="172554" y="386435"/>
                </a:lnTo>
                <a:lnTo>
                  <a:pt x="190703" y="359549"/>
                </a:lnTo>
                <a:lnTo>
                  <a:pt x="197358" y="326656"/>
                </a:lnTo>
                <a:lnTo>
                  <a:pt x="197358" y="213880"/>
                </a:lnTo>
                <a:lnTo>
                  <a:pt x="199567" y="202920"/>
                </a:lnTo>
                <a:lnTo>
                  <a:pt x="205625" y="193954"/>
                </a:lnTo>
                <a:lnTo>
                  <a:pt x="214579" y="187909"/>
                </a:lnTo>
                <a:lnTo>
                  <a:pt x="225552" y="185686"/>
                </a:lnTo>
                <a:lnTo>
                  <a:pt x="281940" y="185686"/>
                </a:lnTo>
                <a:lnTo>
                  <a:pt x="314833" y="179031"/>
                </a:lnTo>
                <a:lnTo>
                  <a:pt x="341718" y="160883"/>
                </a:lnTo>
                <a:lnTo>
                  <a:pt x="359867" y="133997"/>
                </a:lnTo>
                <a:lnTo>
                  <a:pt x="366522" y="101104"/>
                </a:lnTo>
                <a:lnTo>
                  <a:pt x="366522" y="0"/>
                </a:lnTo>
                <a:close/>
              </a:path>
              <a:path extrusionOk="0" h="411480" w="422910">
                <a:moveTo>
                  <a:pt x="422910" y="0"/>
                </a:moveTo>
                <a:lnTo>
                  <a:pt x="366522" y="0"/>
                </a:lnTo>
                <a:lnTo>
                  <a:pt x="394716" y="28194"/>
                </a:lnTo>
                <a:lnTo>
                  <a:pt x="4229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" name="Google Shape;32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98736" y="1118774"/>
            <a:ext cx="164315" cy="16916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9"/>
          <p:cNvSpPr txBox="1"/>
          <p:nvPr>
            <p:ph type="title"/>
          </p:nvPr>
        </p:nvSpPr>
        <p:spPr>
          <a:xfrm>
            <a:off x="467994" y="854862"/>
            <a:ext cx="4498975" cy="474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484505" y="3157296"/>
            <a:ext cx="3210560" cy="7038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3834129" y="3150387"/>
            <a:ext cx="3248025" cy="6869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6987375" y="10357142"/>
            <a:ext cx="127634" cy="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9928" y="0"/>
            <a:ext cx="5466570" cy="53784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0"/>
          <p:cNvSpPr/>
          <p:nvPr/>
        </p:nvSpPr>
        <p:spPr>
          <a:xfrm>
            <a:off x="0" y="1530175"/>
            <a:ext cx="4301490" cy="447040"/>
          </a:xfrm>
          <a:custGeom>
            <a:rect b="b" l="l" r="r" t="t"/>
            <a:pathLst>
              <a:path extrusionOk="0" h="447039" w="4301490">
                <a:moveTo>
                  <a:pt x="4301064" y="446486"/>
                </a:moveTo>
                <a:lnTo>
                  <a:pt x="0" y="446486"/>
                </a:lnTo>
                <a:lnTo>
                  <a:pt x="0" y="0"/>
                </a:lnTo>
                <a:lnTo>
                  <a:pt x="4301064" y="0"/>
                </a:lnTo>
                <a:lnTo>
                  <a:pt x="4301064" y="446486"/>
                </a:lnTo>
                <a:close/>
              </a:path>
            </a:pathLst>
          </a:custGeom>
          <a:solidFill>
            <a:srgbClr val="68ADA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" name="Google Shape;4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3121" y="0"/>
            <a:ext cx="4773378" cy="4566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348" y="3004895"/>
            <a:ext cx="4061116" cy="247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6989" y="3220230"/>
            <a:ext cx="2882953" cy="182698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0"/>
          <p:cNvSpPr/>
          <p:nvPr/>
        </p:nvSpPr>
        <p:spPr>
          <a:xfrm>
            <a:off x="822543" y="3220229"/>
            <a:ext cx="2883535" cy="350520"/>
          </a:xfrm>
          <a:custGeom>
            <a:rect b="b" l="l" r="r" t="t"/>
            <a:pathLst>
              <a:path extrusionOk="0" h="350520" w="2883535">
                <a:moveTo>
                  <a:pt x="2882954" y="349963"/>
                </a:moveTo>
                <a:lnTo>
                  <a:pt x="0" y="349963"/>
                </a:lnTo>
                <a:lnTo>
                  <a:pt x="0" y="0"/>
                </a:lnTo>
                <a:lnTo>
                  <a:pt x="2882954" y="0"/>
                </a:lnTo>
                <a:lnTo>
                  <a:pt x="2882954" y="3499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4390" y="3245099"/>
            <a:ext cx="940401" cy="271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31960" y="8915981"/>
            <a:ext cx="106172" cy="22269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0"/>
          <p:cNvSpPr/>
          <p:nvPr/>
        </p:nvSpPr>
        <p:spPr>
          <a:xfrm>
            <a:off x="2336152" y="8819883"/>
            <a:ext cx="418465" cy="419100"/>
          </a:xfrm>
          <a:custGeom>
            <a:rect b="b" l="l" r="r" t="t"/>
            <a:pathLst>
              <a:path extrusionOk="0" h="419100" w="418464">
                <a:moveTo>
                  <a:pt x="291680" y="134874"/>
                </a:moveTo>
                <a:lnTo>
                  <a:pt x="280885" y="123875"/>
                </a:lnTo>
                <a:lnTo>
                  <a:pt x="268681" y="114465"/>
                </a:lnTo>
                <a:lnTo>
                  <a:pt x="255244" y="106794"/>
                </a:lnTo>
                <a:lnTo>
                  <a:pt x="240690" y="101053"/>
                </a:lnTo>
                <a:lnTo>
                  <a:pt x="240792" y="101244"/>
                </a:lnTo>
                <a:lnTo>
                  <a:pt x="246583" y="109829"/>
                </a:lnTo>
                <a:lnTo>
                  <a:pt x="251790" y="119773"/>
                </a:lnTo>
                <a:lnTo>
                  <a:pt x="256374" y="130924"/>
                </a:lnTo>
                <a:lnTo>
                  <a:pt x="260286" y="143154"/>
                </a:lnTo>
                <a:lnTo>
                  <a:pt x="268833" y="141439"/>
                </a:lnTo>
                <a:lnTo>
                  <a:pt x="276910" y="139471"/>
                </a:lnTo>
                <a:lnTo>
                  <a:pt x="284530" y="137274"/>
                </a:lnTo>
                <a:lnTo>
                  <a:pt x="291680" y="134874"/>
                </a:lnTo>
                <a:close/>
              </a:path>
              <a:path extrusionOk="0" h="419100" w="418464">
                <a:moveTo>
                  <a:pt x="318414" y="211924"/>
                </a:moveTo>
                <a:lnTo>
                  <a:pt x="268655" y="211924"/>
                </a:lnTo>
                <a:lnTo>
                  <a:pt x="268465" y="218478"/>
                </a:lnTo>
                <a:lnTo>
                  <a:pt x="268122" y="224980"/>
                </a:lnTo>
                <a:lnTo>
                  <a:pt x="262864" y="261556"/>
                </a:lnTo>
                <a:lnTo>
                  <a:pt x="268655" y="262597"/>
                </a:lnTo>
                <a:lnTo>
                  <a:pt x="298437" y="271272"/>
                </a:lnTo>
                <a:lnTo>
                  <a:pt x="306451" y="257937"/>
                </a:lnTo>
                <a:lnTo>
                  <a:pt x="312534" y="243484"/>
                </a:lnTo>
                <a:lnTo>
                  <a:pt x="316572" y="228092"/>
                </a:lnTo>
                <a:lnTo>
                  <a:pt x="318414" y="211924"/>
                </a:lnTo>
                <a:close/>
              </a:path>
              <a:path extrusionOk="0" h="419100" w="418464">
                <a:moveTo>
                  <a:pt x="418033" y="209257"/>
                </a:moveTo>
                <a:lnTo>
                  <a:pt x="412508" y="161290"/>
                </a:lnTo>
                <a:lnTo>
                  <a:pt x="396798" y="117246"/>
                </a:lnTo>
                <a:lnTo>
                  <a:pt x="372135" y="78384"/>
                </a:lnTo>
                <a:lnTo>
                  <a:pt x="339763" y="45974"/>
                </a:lnTo>
                <a:lnTo>
                  <a:pt x="336880" y="44145"/>
                </a:lnTo>
                <a:lnTo>
                  <a:pt x="336880" y="207454"/>
                </a:lnTo>
                <a:lnTo>
                  <a:pt x="326656" y="257975"/>
                </a:lnTo>
                <a:lnTo>
                  <a:pt x="298818" y="299275"/>
                </a:lnTo>
                <a:lnTo>
                  <a:pt x="257568" y="327139"/>
                </a:lnTo>
                <a:lnTo>
                  <a:pt x="207111" y="337375"/>
                </a:lnTo>
                <a:lnTo>
                  <a:pt x="156654" y="327139"/>
                </a:lnTo>
                <a:lnTo>
                  <a:pt x="115392" y="299275"/>
                </a:lnTo>
                <a:lnTo>
                  <a:pt x="87553" y="257975"/>
                </a:lnTo>
                <a:lnTo>
                  <a:pt x="77343" y="207454"/>
                </a:lnTo>
                <a:lnTo>
                  <a:pt x="87553" y="156933"/>
                </a:lnTo>
                <a:lnTo>
                  <a:pt x="115392" y="115633"/>
                </a:lnTo>
                <a:lnTo>
                  <a:pt x="156654" y="87757"/>
                </a:lnTo>
                <a:lnTo>
                  <a:pt x="207111" y="77533"/>
                </a:lnTo>
                <a:lnTo>
                  <a:pt x="257568" y="87757"/>
                </a:lnTo>
                <a:lnTo>
                  <a:pt x="298818" y="115633"/>
                </a:lnTo>
                <a:lnTo>
                  <a:pt x="326656" y="156933"/>
                </a:lnTo>
                <a:lnTo>
                  <a:pt x="336880" y="207454"/>
                </a:lnTo>
                <a:lnTo>
                  <a:pt x="336880" y="44145"/>
                </a:lnTo>
                <a:lnTo>
                  <a:pt x="300964" y="21272"/>
                </a:lnTo>
                <a:lnTo>
                  <a:pt x="256959" y="5524"/>
                </a:lnTo>
                <a:lnTo>
                  <a:pt x="209016" y="0"/>
                </a:lnTo>
                <a:lnTo>
                  <a:pt x="161061" y="5524"/>
                </a:lnTo>
                <a:lnTo>
                  <a:pt x="117068" y="21272"/>
                </a:lnTo>
                <a:lnTo>
                  <a:pt x="78257" y="45974"/>
                </a:lnTo>
                <a:lnTo>
                  <a:pt x="45897" y="78384"/>
                </a:lnTo>
                <a:lnTo>
                  <a:pt x="21221" y="117246"/>
                </a:lnTo>
                <a:lnTo>
                  <a:pt x="5511" y="161290"/>
                </a:lnTo>
                <a:lnTo>
                  <a:pt x="0" y="209257"/>
                </a:lnTo>
                <a:lnTo>
                  <a:pt x="5511" y="257225"/>
                </a:lnTo>
                <a:lnTo>
                  <a:pt x="21247" y="301269"/>
                </a:lnTo>
                <a:lnTo>
                  <a:pt x="45923" y="340131"/>
                </a:lnTo>
                <a:lnTo>
                  <a:pt x="78295" y="372541"/>
                </a:lnTo>
                <a:lnTo>
                  <a:pt x="117106" y="397243"/>
                </a:lnTo>
                <a:lnTo>
                  <a:pt x="161099" y="412991"/>
                </a:lnTo>
                <a:lnTo>
                  <a:pt x="209016" y="418528"/>
                </a:lnTo>
                <a:lnTo>
                  <a:pt x="256959" y="412991"/>
                </a:lnTo>
                <a:lnTo>
                  <a:pt x="300964" y="397243"/>
                </a:lnTo>
                <a:lnTo>
                  <a:pt x="339763" y="372541"/>
                </a:lnTo>
                <a:lnTo>
                  <a:pt x="372135" y="340131"/>
                </a:lnTo>
                <a:lnTo>
                  <a:pt x="396798" y="301269"/>
                </a:lnTo>
                <a:lnTo>
                  <a:pt x="412508" y="257225"/>
                </a:lnTo>
                <a:lnTo>
                  <a:pt x="418033" y="209257"/>
                </a:lnTo>
                <a:close/>
              </a:path>
            </a:pathLst>
          </a:custGeom>
          <a:solidFill>
            <a:srgbClr val="8AC0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" name="Google Shape;49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48511" y="8916073"/>
            <a:ext cx="106077" cy="22269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/>
          <p:nvPr/>
        </p:nvSpPr>
        <p:spPr>
          <a:xfrm>
            <a:off x="2875114" y="8819870"/>
            <a:ext cx="379095" cy="419100"/>
          </a:xfrm>
          <a:custGeom>
            <a:rect b="b" l="l" r="r" t="t"/>
            <a:pathLst>
              <a:path extrusionOk="0" h="419100" w="379095">
                <a:moveTo>
                  <a:pt x="209017" y="418527"/>
                </a:moveTo>
                <a:lnTo>
                  <a:pt x="161103" y="412999"/>
                </a:lnTo>
                <a:lnTo>
                  <a:pt x="117112" y="397252"/>
                </a:lnTo>
                <a:lnTo>
                  <a:pt x="78302" y="372543"/>
                </a:lnTo>
                <a:lnTo>
                  <a:pt x="45929" y="340132"/>
                </a:lnTo>
                <a:lnTo>
                  <a:pt x="21250" y="301278"/>
                </a:lnTo>
                <a:lnTo>
                  <a:pt x="5522" y="257235"/>
                </a:lnTo>
                <a:lnTo>
                  <a:pt x="0" y="209263"/>
                </a:lnTo>
                <a:lnTo>
                  <a:pt x="5517" y="161292"/>
                </a:lnTo>
                <a:lnTo>
                  <a:pt x="21234" y="117250"/>
                </a:lnTo>
                <a:lnTo>
                  <a:pt x="45899" y="78395"/>
                </a:lnTo>
                <a:lnTo>
                  <a:pt x="78261" y="45983"/>
                </a:lnTo>
                <a:lnTo>
                  <a:pt x="117069" y="21275"/>
                </a:lnTo>
                <a:lnTo>
                  <a:pt x="161073" y="5527"/>
                </a:lnTo>
                <a:lnTo>
                  <a:pt x="209017" y="0"/>
                </a:lnTo>
                <a:lnTo>
                  <a:pt x="256932" y="5527"/>
                </a:lnTo>
                <a:lnTo>
                  <a:pt x="300923" y="21275"/>
                </a:lnTo>
                <a:lnTo>
                  <a:pt x="339732" y="45983"/>
                </a:lnTo>
                <a:lnTo>
                  <a:pt x="372105" y="78395"/>
                </a:lnTo>
                <a:lnTo>
                  <a:pt x="378504" y="88469"/>
                </a:lnTo>
                <a:lnTo>
                  <a:pt x="249078" y="88469"/>
                </a:lnTo>
                <a:lnTo>
                  <a:pt x="229579" y="88939"/>
                </a:lnTo>
                <a:lnTo>
                  <a:pt x="189420" y="116159"/>
                </a:lnTo>
                <a:lnTo>
                  <a:pt x="183519" y="176877"/>
                </a:lnTo>
                <a:lnTo>
                  <a:pt x="146320" y="176877"/>
                </a:lnTo>
                <a:lnTo>
                  <a:pt x="146320" y="219551"/>
                </a:lnTo>
                <a:lnTo>
                  <a:pt x="183615" y="219551"/>
                </a:lnTo>
                <a:lnTo>
                  <a:pt x="183615" y="330231"/>
                </a:lnTo>
                <a:lnTo>
                  <a:pt x="378421" y="330231"/>
                </a:lnTo>
                <a:lnTo>
                  <a:pt x="372135" y="340132"/>
                </a:lnTo>
                <a:lnTo>
                  <a:pt x="339771" y="372543"/>
                </a:lnTo>
                <a:lnTo>
                  <a:pt x="300963" y="397252"/>
                </a:lnTo>
                <a:lnTo>
                  <a:pt x="256962" y="412999"/>
                </a:lnTo>
                <a:lnTo>
                  <a:pt x="209017" y="418527"/>
                </a:lnTo>
                <a:close/>
              </a:path>
            </a:pathLst>
          </a:custGeom>
          <a:solidFill>
            <a:srgbClr val="8AC0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02873" y="8908339"/>
            <a:ext cx="190275" cy="24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542030" y="8986748"/>
            <a:ext cx="161827" cy="12334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/>
          <p:nvPr/>
        </p:nvSpPr>
        <p:spPr>
          <a:xfrm>
            <a:off x="3413963" y="8819883"/>
            <a:ext cx="418465" cy="419100"/>
          </a:xfrm>
          <a:custGeom>
            <a:rect b="b" l="l" r="r" t="t"/>
            <a:pathLst>
              <a:path extrusionOk="0" h="419100" w="418464">
                <a:moveTo>
                  <a:pt x="290258" y="132295"/>
                </a:moveTo>
                <a:lnTo>
                  <a:pt x="285597" y="127533"/>
                </a:lnTo>
                <a:lnTo>
                  <a:pt x="256870" y="127533"/>
                </a:lnTo>
                <a:lnTo>
                  <a:pt x="252107" y="132295"/>
                </a:lnTo>
                <a:lnTo>
                  <a:pt x="252107" y="160972"/>
                </a:lnTo>
                <a:lnTo>
                  <a:pt x="256870" y="165735"/>
                </a:lnTo>
                <a:lnTo>
                  <a:pt x="285508" y="165735"/>
                </a:lnTo>
                <a:lnTo>
                  <a:pt x="290258" y="160972"/>
                </a:lnTo>
                <a:lnTo>
                  <a:pt x="290258" y="132295"/>
                </a:lnTo>
                <a:close/>
              </a:path>
              <a:path extrusionOk="0" h="419100" w="418464">
                <a:moveTo>
                  <a:pt x="418033" y="209257"/>
                </a:moveTo>
                <a:lnTo>
                  <a:pt x="412521" y="161290"/>
                </a:lnTo>
                <a:lnTo>
                  <a:pt x="396798" y="117246"/>
                </a:lnTo>
                <a:lnTo>
                  <a:pt x="372135" y="78384"/>
                </a:lnTo>
                <a:lnTo>
                  <a:pt x="339775" y="45974"/>
                </a:lnTo>
                <a:lnTo>
                  <a:pt x="314236" y="29730"/>
                </a:lnTo>
                <a:lnTo>
                  <a:pt x="314236" y="126580"/>
                </a:lnTo>
                <a:lnTo>
                  <a:pt x="314236" y="291934"/>
                </a:lnTo>
                <a:lnTo>
                  <a:pt x="312458" y="300748"/>
                </a:lnTo>
                <a:lnTo>
                  <a:pt x="307594" y="307949"/>
                </a:lnTo>
                <a:lnTo>
                  <a:pt x="300393" y="312813"/>
                </a:lnTo>
                <a:lnTo>
                  <a:pt x="291592" y="314604"/>
                </a:lnTo>
                <a:lnTo>
                  <a:pt x="126339" y="314604"/>
                </a:lnTo>
                <a:lnTo>
                  <a:pt x="103695" y="291934"/>
                </a:lnTo>
                <a:lnTo>
                  <a:pt x="103695" y="126580"/>
                </a:lnTo>
                <a:lnTo>
                  <a:pt x="105473" y="117779"/>
                </a:lnTo>
                <a:lnTo>
                  <a:pt x="110312" y="110566"/>
                </a:lnTo>
                <a:lnTo>
                  <a:pt x="117500" y="105702"/>
                </a:lnTo>
                <a:lnTo>
                  <a:pt x="126339" y="103911"/>
                </a:lnTo>
                <a:lnTo>
                  <a:pt x="291592" y="103911"/>
                </a:lnTo>
                <a:lnTo>
                  <a:pt x="300393" y="105702"/>
                </a:lnTo>
                <a:lnTo>
                  <a:pt x="307594" y="110566"/>
                </a:lnTo>
                <a:lnTo>
                  <a:pt x="312458" y="117779"/>
                </a:lnTo>
                <a:lnTo>
                  <a:pt x="314236" y="126580"/>
                </a:lnTo>
                <a:lnTo>
                  <a:pt x="314236" y="29730"/>
                </a:lnTo>
                <a:lnTo>
                  <a:pt x="300964" y="21272"/>
                </a:lnTo>
                <a:lnTo>
                  <a:pt x="256959" y="5524"/>
                </a:lnTo>
                <a:lnTo>
                  <a:pt x="209016" y="0"/>
                </a:lnTo>
                <a:lnTo>
                  <a:pt x="161074" y="5524"/>
                </a:lnTo>
                <a:lnTo>
                  <a:pt x="117068" y="21272"/>
                </a:lnTo>
                <a:lnTo>
                  <a:pt x="78257" y="45974"/>
                </a:lnTo>
                <a:lnTo>
                  <a:pt x="45897" y="78384"/>
                </a:lnTo>
                <a:lnTo>
                  <a:pt x="21234" y="117246"/>
                </a:lnTo>
                <a:lnTo>
                  <a:pt x="5511" y="161290"/>
                </a:lnTo>
                <a:lnTo>
                  <a:pt x="0" y="209257"/>
                </a:lnTo>
                <a:lnTo>
                  <a:pt x="5524" y="257225"/>
                </a:lnTo>
                <a:lnTo>
                  <a:pt x="21247" y="301269"/>
                </a:lnTo>
                <a:lnTo>
                  <a:pt x="45923" y="340131"/>
                </a:lnTo>
                <a:lnTo>
                  <a:pt x="78295" y="372541"/>
                </a:lnTo>
                <a:lnTo>
                  <a:pt x="117106" y="397243"/>
                </a:lnTo>
                <a:lnTo>
                  <a:pt x="161099" y="412991"/>
                </a:lnTo>
                <a:lnTo>
                  <a:pt x="209016" y="418528"/>
                </a:lnTo>
                <a:lnTo>
                  <a:pt x="256959" y="412991"/>
                </a:lnTo>
                <a:lnTo>
                  <a:pt x="300964" y="397243"/>
                </a:lnTo>
                <a:lnTo>
                  <a:pt x="339775" y="372541"/>
                </a:lnTo>
                <a:lnTo>
                  <a:pt x="372135" y="340131"/>
                </a:lnTo>
                <a:lnTo>
                  <a:pt x="396798" y="301269"/>
                </a:lnTo>
                <a:lnTo>
                  <a:pt x="412521" y="257225"/>
                </a:lnTo>
                <a:lnTo>
                  <a:pt x="418033" y="209257"/>
                </a:lnTo>
                <a:close/>
              </a:path>
            </a:pathLst>
          </a:custGeom>
          <a:solidFill>
            <a:srgbClr val="8AC0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>
            <a:off x="3952938" y="8819870"/>
            <a:ext cx="358775" cy="419100"/>
          </a:xfrm>
          <a:custGeom>
            <a:rect b="b" l="l" r="r" t="t"/>
            <a:pathLst>
              <a:path extrusionOk="0" h="419100" w="358775">
                <a:moveTo>
                  <a:pt x="209017" y="418527"/>
                </a:moveTo>
                <a:lnTo>
                  <a:pt x="161103" y="412999"/>
                </a:lnTo>
                <a:lnTo>
                  <a:pt x="117112" y="397252"/>
                </a:lnTo>
                <a:lnTo>
                  <a:pt x="78302" y="372543"/>
                </a:lnTo>
                <a:lnTo>
                  <a:pt x="45929" y="340132"/>
                </a:lnTo>
                <a:lnTo>
                  <a:pt x="21250" y="301278"/>
                </a:lnTo>
                <a:lnTo>
                  <a:pt x="5522" y="257235"/>
                </a:lnTo>
                <a:lnTo>
                  <a:pt x="0" y="209263"/>
                </a:lnTo>
                <a:lnTo>
                  <a:pt x="5517" y="161292"/>
                </a:lnTo>
                <a:lnTo>
                  <a:pt x="21234" y="117250"/>
                </a:lnTo>
                <a:lnTo>
                  <a:pt x="45899" y="78395"/>
                </a:lnTo>
                <a:lnTo>
                  <a:pt x="78261" y="45983"/>
                </a:lnTo>
                <a:lnTo>
                  <a:pt x="117069" y="21275"/>
                </a:lnTo>
                <a:lnTo>
                  <a:pt x="161073" y="5527"/>
                </a:lnTo>
                <a:lnTo>
                  <a:pt x="209017" y="0"/>
                </a:lnTo>
                <a:lnTo>
                  <a:pt x="256932" y="5527"/>
                </a:lnTo>
                <a:lnTo>
                  <a:pt x="300923" y="21275"/>
                </a:lnTo>
                <a:lnTo>
                  <a:pt x="339732" y="45983"/>
                </a:lnTo>
                <a:lnTo>
                  <a:pt x="358592" y="64865"/>
                </a:lnTo>
                <a:lnTo>
                  <a:pt x="216817" y="64865"/>
                </a:lnTo>
                <a:lnTo>
                  <a:pt x="216817" y="170878"/>
                </a:lnTo>
                <a:lnTo>
                  <a:pt x="174766" y="170878"/>
                </a:lnTo>
                <a:lnTo>
                  <a:pt x="138931" y="178058"/>
                </a:lnTo>
                <a:lnTo>
                  <a:pt x="109622" y="197667"/>
                </a:lnTo>
                <a:lnTo>
                  <a:pt x="89839" y="226814"/>
                </a:lnTo>
                <a:lnTo>
                  <a:pt x="82580" y="262603"/>
                </a:lnTo>
                <a:lnTo>
                  <a:pt x="85320" y="284415"/>
                </a:lnTo>
                <a:lnTo>
                  <a:pt x="85391" y="284976"/>
                </a:lnTo>
                <a:lnTo>
                  <a:pt x="105817" y="323148"/>
                </a:lnTo>
                <a:lnTo>
                  <a:pt x="146773" y="349270"/>
                </a:lnTo>
                <a:lnTo>
                  <a:pt x="174766" y="353663"/>
                </a:lnTo>
                <a:lnTo>
                  <a:pt x="358626" y="353663"/>
                </a:lnTo>
                <a:lnTo>
                  <a:pt x="339773" y="372543"/>
                </a:lnTo>
                <a:lnTo>
                  <a:pt x="300963" y="397252"/>
                </a:lnTo>
                <a:lnTo>
                  <a:pt x="256962" y="412999"/>
                </a:lnTo>
                <a:lnTo>
                  <a:pt x="209017" y="418527"/>
                </a:lnTo>
                <a:close/>
              </a:path>
            </a:pathLst>
          </a:custGeom>
          <a:solidFill>
            <a:srgbClr val="8AC0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085083" y="8884735"/>
            <a:ext cx="285889" cy="28879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/>
          <p:nvPr/>
        </p:nvSpPr>
        <p:spPr>
          <a:xfrm>
            <a:off x="4491888" y="8819895"/>
            <a:ext cx="418465" cy="419100"/>
          </a:xfrm>
          <a:custGeom>
            <a:rect b="b" l="l" r="r" t="t"/>
            <a:pathLst>
              <a:path extrusionOk="0" h="419100" w="418464">
                <a:moveTo>
                  <a:pt x="255054" y="209169"/>
                </a:moveTo>
                <a:lnTo>
                  <a:pt x="183032" y="162102"/>
                </a:lnTo>
                <a:lnTo>
                  <a:pt x="183032" y="256209"/>
                </a:lnTo>
                <a:lnTo>
                  <a:pt x="255054" y="209169"/>
                </a:lnTo>
                <a:close/>
              </a:path>
              <a:path extrusionOk="0" h="419100" w="418464">
                <a:moveTo>
                  <a:pt x="418007" y="209169"/>
                </a:moveTo>
                <a:lnTo>
                  <a:pt x="412496" y="161239"/>
                </a:lnTo>
                <a:lnTo>
                  <a:pt x="396773" y="117195"/>
                </a:lnTo>
                <a:lnTo>
                  <a:pt x="372084" y="78333"/>
                </a:lnTo>
                <a:lnTo>
                  <a:pt x="339712" y="45935"/>
                </a:lnTo>
                <a:lnTo>
                  <a:pt x="336778" y="44081"/>
                </a:lnTo>
                <a:lnTo>
                  <a:pt x="336778" y="209169"/>
                </a:lnTo>
                <a:lnTo>
                  <a:pt x="335229" y="241871"/>
                </a:lnTo>
                <a:lnTo>
                  <a:pt x="324573" y="282371"/>
                </a:lnTo>
                <a:lnTo>
                  <a:pt x="259524" y="298018"/>
                </a:lnTo>
                <a:lnTo>
                  <a:pt x="158483" y="298018"/>
                </a:lnTo>
                <a:lnTo>
                  <a:pt x="123024" y="296329"/>
                </a:lnTo>
                <a:lnTo>
                  <a:pt x="87033" y="265988"/>
                </a:lnTo>
                <a:lnTo>
                  <a:pt x="81229" y="209169"/>
                </a:lnTo>
                <a:lnTo>
                  <a:pt x="81356" y="203009"/>
                </a:lnTo>
                <a:lnTo>
                  <a:pt x="85610" y="156387"/>
                </a:lnTo>
                <a:lnTo>
                  <a:pt x="106654" y="123672"/>
                </a:lnTo>
                <a:lnTo>
                  <a:pt x="154254" y="120650"/>
                </a:lnTo>
                <a:lnTo>
                  <a:pt x="209003" y="120396"/>
                </a:lnTo>
                <a:lnTo>
                  <a:pt x="263334" y="120650"/>
                </a:lnTo>
                <a:lnTo>
                  <a:pt x="294462" y="121666"/>
                </a:lnTo>
                <a:lnTo>
                  <a:pt x="295300" y="121666"/>
                </a:lnTo>
                <a:lnTo>
                  <a:pt x="311035" y="123672"/>
                </a:lnTo>
                <a:lnTo>
                  <a:pt x="311264" y="123672"/>
                </a:lnTo>
                <a:lnTo>
                  <a:pt x="317931" y="126949"/>
                </a:lnTo>
                <a:lnTo>
                  <a:pt x="334721" y="170942"/>
                </a:lnTo>
                <a:lnTo>
                  <a:pt x="336778" y="209169"/>
                </a:lnTo>
                <a:lnTo>
                  <a:pt x="336778" y="44081"/>
                </a:lnTo>
                <a:lnTo>
                  <a:pt x="300913" y="21247"/>
                </a:lnTo>
                <a:lnTo>
                  <a:pt x="256921" y="5511"/>
                </a:lnTo>
                <a:lnTo>
                  <a:pt x="209003" y="0"/>
                </a:lnTo>
                <a:lnTo>
                  <a:pt x="161099" y="5511"/>
                </a:lnTo>
                <a:lnTo>
                  <a:pt x="117106" y="21247"/>
                </a:lnTo>
                <a:lnTo>
                  <a:pt x="78295" y="45935"/>
                </a:lnTo>
                <a:lnTo>
                  <a:pt x="45923" y="78333"/>
                </a:lnTo>
                <a:lnTo>
                  <a:pt x="21247" y="117195"/>
                </a:lnTo>
                <a:lnTo>
                  <a:pt x="5511" y="161239"/>
                </a:lnTo>
                <a:lnTo>
                  <a:pt x="0" y="209169"/>
                </a:lnTo>
                <a:lnTo>
                  <a:pt x="5511" y="257213"/>
                </a:lnTo>
                <a:lnTo>
                  <a:pt x="21234" y="301256"/>
                </a:lnTo>
                <a:lnTo>
                  <a:pt x="45910" y="340118"/>
                </a:lnTo>
                <a:lnTo>
                  <a:pt x="78282" y="372529"/>
                </a:lnTo>
                <a:lnTo>
                  <a:pt x="117094" y="397230"/>
                </a:lnTo>
                <a:lnTo>
                  <a:pt x="161086" y="412978"/>
                </a:lnTo>
                <a:lnTo>
                  <a:pt x="209003" y="418515"/>
                </a:lnTo>
                <a:lnTo>
                  <a:pt x="256933" y="412978"/>
                </a:lnTo>
                <a:lnTo>
                  <a:pt x="300939" y="397230"/>
                </a:lnTo>
                <a:lnTo>
                  <a:pt x="339750" y="372529"/>
                </a:lnTo>
                <a:lnTo>
                  <a:pt x="372110" y="340118"/>
                </a:lnTo>
                <a:lnTo>
                  <a:pt x="396786" y="301256"/>
                </a:lnTo>
                <a:lnTo>
                  <a:pt x="412496" y="257213"/>
                </a:lnTo>
                <a:lnTo>
                  <a:pt x="418007" y="209169"/>
                </a:lnTo>
                <a:close/>
              </a:path>
            </a:pathLst>
          </a:custGeom>
          <a:solidFill>
            <a:srgbClr val="8AC0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6987375" y="10357142"/>
            <a:ext cx="127634" cy="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ctrTitle"/>
          </p:nvPr>
        </p:nvSpPr>
        <p:spPr>
          <a:xfrm>
            <a:off x="566737" y="3311017"/>
            <a:ext cx="6423025" cy="2242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" type="subTitle"/>
          </p:nvPr>
        </p:nvSpPr>
        <p:spPr>
          <a:xfrm>
            <a:off x="1133475" y="5981192"/>
            <a:ext cx="5289550" cy="2670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6987375" y="10357142"/>
            <a:ext cx="127634" cy="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title"/>
          </p:nvPr>
        </p:nvSpPr>
        <p:spPr>
          <a:xfrm>
            <a:off x="467994" y="854862"/>
            <a:ext cx="4498975" cy="474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6987375" y="10357142"/>
            <a:ext cx="127634" cy="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467994" y="854862"/>
            <a:ext cx="4498975" cy="474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7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6987375" y="10357142"/>
            <a:ext cx="127634" cy="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>
              <a:lnSpc>
                <a:spcPct val="111666"/>
              </a:lnSpc>
              <a:spcBef>
                <a:spcPts val="0"/>
              </a:spcBef>
              <a:buNone/>
              <a:defRPr b="0" i="0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hyperlink" Target="http://www.ecohealthforyouth.com/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22.png"/><Relationship Id="rId7" Type="http://schemas.openxmlformats.org/officeDocument/2006/relationships/image" Target="../media/image35.jpg"/><Relationship Id="rId8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0.png"/><Relationship Id="rId5" Type="http://schemas.openxmlformats.org/officeDocument/2006/relationships/image" Target="../media/image33.jpg"/><Relationship Id="rId6" Type="http://schemas.openxmlformats.org/officeDocument/2006/relationships/hyperlink" Target="http://www.ecohealthforyouth.com/" TargetMode="External"/><Relationship Id="rId7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hyperlink" Target="https://www.google.com/forms/about/" TargetMode="External"/><Relationship Id="rId13" Type="http://schemas.openxmlformats.org/officeDocument/2006/relationships/image" Target="../media/image31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help.instagram.com/307876842935851" TargetMode="External"/><Relationship Id="rId4" Type="http://schemas.openxmlformats.org/officeDocument/2006/relationships/hyperlink" Target="http://www.airbnb.ie/" TargetMode="External"/><Relationship Id="rId9" Type="http://schemas.openxmlformats.org/officeDocument/2006/relationships/hyperlink" Target="https://business.whatsapp.com/" TargetMode="External"/><Relationship Id="rId5" Type="http://schemas.openxmlformats.org/officeDocument/2006/relationships/hyperlink" Target="https://www.etsy.com/" TargetMode="External"/><Relationship Id="rId6" Type="http://schemas.openxmlformats.org/officeDocument/2006/relationships/hyperlink" Target="https://trello.com/" TargetMode="External"/><Relationship Id="rId7" Type="http://schemas.openxmlformats.org/officeDocument/2006/relationships/hyperlink" Target="https://www.youtube.com/" TargetMode="External"/><Relationship Id="rId8" Type="http://schemas.openxmlformats.org/officeDocument/2006/relationships/hyperlink" Target="https://slack.com/intl/en-ie/" TargetMode="Externa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linkedin.com/" TargetMode="External"/><Relationship Id="rId4" Type="http://schemas.openxmlformats.org/officeDocument/2006/relationships/hyperlink" Target="https://restor.eco/" TargetMode="External"/><Relationship Id="rId9" Type="http://schemas.openxmlformats.org/officeDocument/2006/relationships/image" Target="../media/image21.png"/><Relationship Id="rId5" Type="http://schemas.openxmlformats.org/officeDocument/2006/relationships/hyperlink" Target="https://restor.eco/" TargetMode="External"/><Relationship Id="rId6" Type="http://schemas.openxmlformats.org/officeDocument/2006/relationships/hyperlink" Target="http://www.mightynetworks.com/" TargetMode="External"/><Relationship Id="rId7" Type="http://schemas.openxmlformats.org/officeDocument/2006/relationships/hyperlink" Target="https://discord.com/" TargetMode="External"/><Relationship Id="rId8" Type="http://schemas.openxmlformats.org/officeDocument/2006/relationships/hyperlink" Target="https://miro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ecohealthforyouth.com/" TargetMode="External"/><Relationship Id="rId4" Type="http://schemas.openxmlformats.org/officeDocument/2006/relationships/hyperlink" Target="https://ecohealthforyouth.com/toolbox/assess-community-and-local-economy-impact/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"/>
          <p:cNvGrpSpPr/>
          <p:nvPr/>
        </p:nvGrpSpPr>
        <p:grpSpPr>
          <a:xfrm>
            <a:off x="0" y="0"/>
            <a:ext cx="7556906" cy="10680699"/>
            <a:chOff x="0" y="0"/>
            <a:chExt cx="7556906" cy="10680699"/>
          </a:xfrm>
        </p:grpSpPr>
        <p:pic>
          <p:nvPicPr>
            <p:cNvPr id="76" name="Google Shape;76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636164"/>
              <a:ext cx="6589957" cy="9044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72130" y="10109220"/>
              <a:ext cx="1486118" cy="315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234922" y="9524445"/>
              <a:ext cx="1244047" cy="433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9589" y="0"/>
              <a:ext cx="5920495" cy="2543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0" y="3629826"/>
              <a:ext cx="4786171" cy="5479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1"/>
            <p:cNvSpPr/>
            <p:nvPr/>
          </p:nvSpPr>
          <p:spPr>
            <a:xfrm>
              <a:off x="4315866" y="2993807"/>
              <a:ext cx="3241040" cy="28575"/>
            </a:xfrm>
            <a:custGeom>
              <a:rect b="b" l="l" r="r" t="t"/>
              <a:pathLst>
                <a:path extrusionOk="0" h="28575" w="3241040">
                  <a:moveTo>
                    <a:pt x="3240633" y="28574"/>
                  </a:moveTo>
                  <a:lnTo>
                    <a:pt x="0" y="28574"/>
                  </a:lnTo>
                  <a:lnTo>
                    <a:pt x="0" y="0"/>
                  </a:lnTo>
                  <a:lnTo>
                    <a:pt x="3240633" y="0"/>
                  </a:lnTo>
                  <a:lnTo>
                    <a:pt x="3240633" y="28574"/>
                  </a:lnTo>
                  <a:close/>
                </a:path>
              </a:pathLst>
            </a:custGeom>
            <a:solidFill>
              <a:srgbClr val="68ADA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2" name="Google Shape;82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0" y="4897545"/>
              <a:ext cx="3695858" cy="4087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" name="Google Shape;83;p1"/>
          <p:cNvSpPr txBox="1"/>
          <p:nvPr/>
        </p:nvSpPr>
        <p:spPr>
          <a:xfrm>
            <a:off x="284530" y="2122716"/>
            <a:ext cx="6856730" cy="702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rPr>
              <a:t>Ridurre al minimo l'impatto sulla comunità e sull'economia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6350" rtl="0" algn="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rPr>
              <a:t>locale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"/>
          <p:cNvSpPr txBox="1"/>
          <p:nvPr/>
        </p:nvSpPr>
        <p:spPr>
          <a:xfrm>
            <a:off x="4893309" y="3821023"/>
            <a:ext cx="24726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Include strumenti digitali!</a:t>
            </a:r>
            <a:endParaRPr sz="18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3113404" y="7260107"/>
            <a:ext cx="4442460" cy="255904"/>
          </a:xfrm>
          <a:prstGeom prst="rect">
            <a:avLst/>
          </a:prstGeom>
          <a:solidFill>
            <a:srgbClr val="68ADAD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6080" rtl="0" algn="l">
              <a:lnSpc>
                <a:spcPct val="1151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www.ecohealthforyouth.com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474344" y="9800183"/>
            <a:ext cx="6165215" cy="800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520573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latin typeface="Calibri"/>
                <a:ea typeface="Calibri"/>
                <a:cs typeface="Calibri"/>
                <a:sym typeface="Calibri"/>
              </a:rPr>
              <a:t>Questa risorsa è concessa licenza CC BY 4.0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1136650" rtl="0" algn="just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Questo progetto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stato finanziato con il sostegno della Commissione europea. L'autore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l'unico responsabile di questa pubblicazione (comunicazione) e la Commissione non si assume alcuna responsabilit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per l'uso che pu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ò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essere fatto delle informazioni in essa contenute. In conformit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con il nuovo quadro normativo GDPR, si prega di notare che il Partenariato tratter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i vostri dati personali solo nellinteresse e per le finalit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del progetto e senza alcun pregiudizio per i vostri diritti </a:t>
            </a:r>
            <a:r>
              <a:rPr b="1" lang="en-US" sz="60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2021-2-BE04-KA220-YOU-000050778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>
            <p:ph type="title"/>
          </p:nvPr>
        </p:nvSpPr>
        <p:spPr>
          <a:xfrm>
            <a:off x="4878950" y="2971275"/>
            <a:ext cx="28473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16824"/>
                </a:solidFill>
              </a:rPr>
              <a:t>Idee di impatto sull'economia locale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2"/>
          <p:cNvGrpSpPr/>
          <p:nvPr/>
        </p:nvGrpSpPr>
        <p:grpSpPr>
          <a:xfrm>
            <a:off x="0" y="0"/>
            <a:ext cx="7556499" cy="9748949"/>
            <a:chOff x="0" y="0"/>
            <a:chExt cx="7556499" cy="9748949"/>
          </a:xfrm>
        </p:grpSpPr>
        <p:pic>
          <p:nvPicPr>
            <p:cNvPr id="93" name="Google Shape;93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48462" y="0"/>
              <a:ext cx="4408037" cy="4956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2"/>
            <p:cNvSpPr/>
            <p:nvPr/>
          </p:nvSpPr>
          <p:spPr>
            <a:xfrm>
              <a:off x="0" y="3830749"/>
              <a:ext cx="5178425" cy="5918200"/>
            </a:xfrm>
            <a:custGeom>
              <a:rect b="b" l="l" r="r" t="t"/>
              <a:pathLst>
                <a:path extrusionOk="0" h="5918200" w="5178425">
                  <a:moveTo>
                    <a:pt x="2486483" y="12700"/>
                  </a:moveTo>
                  <a:lnTo>
                    <a:pt x="1888694" y="12700"/>
                  </a:lnTo>
                  <a:lnTo>
                    <a:pt x="1939921" y="0"/>
                  </a:lnTo>
                  <a:lnTo>
                    <a:pt x="2439176" y="0"/>
                  </a:lnTo>
                  <a:lnTo>
                    <a:pt x="2486483" y="12700"/>
                  </a:lnTo>
                  <a:close/>
                </a:path>
                <a:path extrusionOk="0" h="5918200" w="5178425">
                  <a:moveTo>
                    <a:pt x="2627096" y="25400"/>
                  </a:moveTo>
                  <a:lnTo>
                    <a:pt x="1787019" y="25400"/>
                  </a:lnTo>
                  <a:lnTo>
                    <a:pt x="1837726" y="12700"/>
                  </a:lnTo>
                  <a:lnTo>
                    <a:pt x="2580449" y="12700"/>
                  </a:lnTo>
                  <a:lnTo>
                    <a:pt x="2627096" y="25400"/>
                  </a:lnTo>
                  <a:close/>
                </a:path>
                <a:path extrusionOk="0" h="5918200" w="5178425">
                  <a:moveTo>
                    <a:pt x="2765624" y="50800"/>
                  </a:moveTo>
                  <a:lnTo>
                    <a:pt x="1636553" y="50800"/>
                  </a:lnTo>
                  <a:lnTo>
                    <a:pt x="1736584" y="25400"/>
                  </a:lnTo>
                  <a:lnTo>
                    <a:pt x="2673512" y="25400"/>
                  </a:lnTo>
                  <a:lnTo>
                    <a:pt x="2765624" y="50800"/>
                  </a:lnTo>
                  <a:close/>
                </a:path>
                <a:path extrusionOk="0" h="5918200" w="5178425">
                  <a:moveTo>
                    <a:pt x="2811310" y="5854700"/>
                  </a:moveTo>
                  <a:lnTo>
                    <a:pt x="1586972" y="5854700"/>
                  </a:lnTo>
                  <a:lnTo>
                    <a:pt x="1296054" y="5778500"/>
                  </a:lnTo>
                  <a:lnTo>
                    <a:pt x="1248729" y="5753100"/>
                  </a:lnTo>
                  <a:lnTo>
                    <a:pt x="1155144" y="5727700"/>
                  </a:lnTo>
                  <a:lnTo>
                    <a:pt x="1108898" y="5702300"/>
                  </a:lnTo>
                  <a:lnTo>
                    <a:pt x="1017534" y="5676900"/>
                  </a:lnTo>
                  <a:lnTo>
                    <a:pt x="927725" y="5626100"/>
                  </a:lnTo>
                  <a:lnTo>
                    <a:pt x="883422" y="5613400"/>
                  </a:lnTo>
                  <a:lnTo>
                    <a:pt x="839530" y="5588000"/>
                  </a:lnTo>
                  <a:lnTo>
                    <a:pt x="710392" y="5511800"/>
                  </a:lnTo>
                  <a:lnTo>
                    <a:pt x="585216" y="5435600"/>
                  </a:lnTo>
                  <a:lnTo>
                    <a:pt x="504068" y="5384800"/>
                  </a:lnTo>
                  <a:lnTo>
                    <a:pt x="424827" y="5334000"/>
                  </a:lnTo>
                  <a:lnTo>
                    <a:pt x="385941" y="5295900"/>
                  </a:lnTo>
                  <a:lnTo>
                    <a:pt x="309677" y="5245100"/>
                  </a:lnTo>
                  <a:lnTo>
                    <a:pt x="272312" y="5207000"/>
                  </a:lnTo>
                  <a:lnTo>
                    <a:pt x="235467" y="5181600"/>
                  </a:lnTo>
                  <a:lnTo>
                    <a:pt x="199154" y="5143500"/>
                  </a:lnTo>
                  <a:lnTo>
                    <a:pt x="163375" y="5118100"/>
                  </a:lnTo>
                  <a:lnTo>
                    <a:pt x="128141" y="5080000"/>
                  </a:lnTo>
                  <a:lnTo>
                    <a:pt x="93458" y="5041900"/>
                  </a:lnTo>
                  <a:lnTo>
                    <a:pt x="0" y="4940300"/>
                  </a:lnTo>
                  <a:lnTo>
                    <a:pt x="0" y="965200"/>
                  </a:lnTo>
                  <a:lnTo>
                    <a:pt x="93458" y="863600"/>
                  </a:lnTo>
                  <a:lnTo>
                    <a:pt x="128141" y="825500"/>
                  </a:lnTo>
                  <a:lnTo>
                    <a:pt x="163375" y="787400"/>
                  </a:lnTo>
                  <a:lnTo>
                    <a:pt x="199154" y="762000"/>
                  </a:lnTo>
                  <a:lnTo>
                    <a:pt x="235467" y="723900"/>
                  </a:lnTo>
                  <a:lnTo>
                    <a:pt x="272312" y="698500"/>
                  </a:lnTo>
                  <a:lnTo>
                    <a:pt x="309677" y="660400"/>
                  </a:lnTo>
                  <a:lnTo>
                    <a:pt x="385941" y="609600"/>
                  </a:lnTo>
                  <a:lnTo>
                    <a:pt x="424827" y="571500"/>
                  </a:lnTo>
                  <a:lnTo>
                    <a:pt x="464206" y="546100"/>
                  </a:lnTo>
                  <a:lnTo>
                    <a:pt x="544408" y="495300"/>
                  </a:lnTo>
                  <a:lnTo>
                    <a:pt x="626488" y="444500"/>
                  </a:lnTo>
                  <a:lnTo>
                    <a:pt x="753006" y="368300"/>
                  </a:lnTo>
                  <a:lnTo>
                    <a:pt x="883422" y="292100"/>
                  </a:lnTo>
                  <a:lnTo>
                    <a:pt x="927725" y="279400"/>
                  </a:lnTo>
                  <a:lnTo>
                    <a:pt x="972431" y="254000"/>
                  </a:lnTo>
                  <a:lnTo>
                    <a:pt x="1017534" y="241300"/>
                  </a:lnTo>
                  <a:lnTo>
                    <a:pt x="1063026" y="215900"/>
                  </a:lnTo>
                  <a:lnTo>
                    <a:pt x="1108898" y="203200"/>
                  </a:lnTo>
                  <a:lnTo>
                    <a:pt x="1155144" y="177800"/>
                  </a:lnTo>
                  <a:lnTo>
                    <a:pt x="1248729" y="152400"/>
                  </a:lnTo>
                  <a:lnTo>
                    <a:pt x="1296054" y="127000"/>
                  </a:lnTo>
                  <a:lnTo>
                    <a:pt x="1586972" y="50800"/>
                  </a:lnTo>
                  <a:lnTo>
                    <a:pt x="2811310" y="50800"/>
                  </a:lnTo>
                  <a:lnTo>
                    <a:pt x="3253204" y="177800"/>
                  </a:lnTo>
                  <a:lnTo>
                    <a:pt x="3295770" y="203200"/>
                  </a:lnTo>
                  <a:lnTo>
                    <a:pt x="3338019" y="215900"/>
                  </a:lnTo>
                  <a:lnTo>
                    <a:pt x="3379942" y="241300"/>
                  </a:lnTo>
                  <a:lnTo>
                    <a:pt x="3462794" y="266700"/>
                  </a:lnTo>
                  <a:lnTo>
                    <a:pt x="3544279" y="317500"/>
                  </a:lnTo>
                  <a:lnTo>
                    <a:pt x="3584495" y="330200"/>
                  </a:lnTo>
                  <a:lnTo>
                    <a:pt x="3663846" y="381000"/>
                  </a:lnTo>
                  <a:lnTo>
                    <a:pt x="3702968" y="393700"/>
                  </a:lnTo>
                  <a:lnTo>
                    <a:pt x="3780080" y="444500"/>
                  </a:lnTo>
                  <a:lnTo>
                    <a:pt x="3855641" y="495300"/>
                  </a:lnTo>
                  <a:lnTo>
                    <a:pt x="3929603" y="546100"/>
                  </a:lnTo>
                  <a:lnTo>
                    <a:pt x="4001925" y="596900"/>
                  </a:lnTo>
                  <a:lnTo>
                    <a:pt x="4072556" y="647700"/>
                  </a:lnTo>
                  <a:lnTo>
                    <a:pt x="4107224" y="685800"/>
                  </a:lnTo>
                  <a:lnTo>
                    <a:pt x="4175235" y="736600"/>
                  </a:lnTo>
                  <a:lnTo>
                    <a:pt x="4208565" y="762000"/>
                  </a:lnTo>
                  <a:lnTo>
                    <a:pt x="4241439" y="800100"/>
                  </a:lnTo>
                  <a:lnTo>
                    <a:pt x="4273851" y="825500"/>
                  </a:lnTo>
                  <a:lnTo>
                    <a:pt x="4305794" y="863600"/>
                  </a:lnTo>
                  <a:lnTo>
                    <a:pt x="4337263" y="889000"/>
                  </a:lnTo>
                  <a:lnTo>
                    <a:pt x="4368251" y="927100"/>
                  </a:lnTo>
                  <a:lnTo>
                    <a:pt x="4398755" y="952500"/>
                  </a:lnTo>
                  <a:lnTo>
                    <a:pt x="4428766" y="990600"/>
                  </a:lnTo>
                  <a:lnTo>
                    <a:pt x="4458279" y="1028700"/>
                  </a:lnTo>
                  <a:lnTo>
                    <a:pt x="4487288" y="1054100"/>
                  </a:lnTo>
                  <a:lnTo>
                    <a:pt x="4515791" y="1092200"/>
                  </a:lnTo>
                  <a:lnTo>
                    <a:pt x="4543776" y="1130300"/>
                  </a:lnTo>
                  <a:lnTo>
                    <a:pt x="4571243" y="1168400"/>
                  </a:lnTo>
                  <a:lnTo>
                    <a:pt x="4598182" y="1193800"/>
                  </a:lnTo>
                  <a:lnTo>
                    <a:pt x="4624590" y="1231900"/>
                  </a:lnTo>
                  <a:lnTo>
                    <a:pt x="4650459" y="1270000"/>
                  </a:lnTo>
                  <a:lnTo>
                    <a:pt x="4675785" y="1308100"/>
                  </a:lnTo>
                  <a:lnTo>
                    <a:pt x="4700561" y="1346200"/>
                  </a:lnTo>
                  <a:lnTo>
                    <a:pt x="4724782" y="1384300"/>
                  </a:lnTo>
                  <a:lnTo>
                    <a:pt x="4748443" y="1422400"/>
                  </a:lnTo>
                  <a:lnTo>
                    <a:pt x="4771535" y="1460500"/>
                  </a:lnTo>
                  <a:lnTo>
                    <a:pt x="4794056" y="1498600"/>
                  </a:lnTo>
                  <a:lnTo>
                    <a:pt x="4815999" y="1536700"/>
                  </a:lnTo>
                  <a:lnTo>
                    <a:pt x="4837357" y="1574800"/>
                  </a:lnTo>
                  <a:lnTo>
                    <a:pt x="4858125" y="1612900"/>
                  </a:lnTo>
                  <a:lnTo>
                    <a:pt x="4878297" y="1663700"/>
                  </a:lnTo>
                  <a:lnTo>
                    <a:pt x="4897869" y="1701800"/>
                  </a:lnTo>
                  <a:lnTo>
                    <a:pt x="4916833" y="1739900"/>
                  </a:lnTo>
                  <a:lnTo>
                    <a:pt x="4935184" y="1778000"/>
                  </a:lnTo>
                  <a:lnTo>
                    <a:pt x="4952915" y="1816100"/>
                  </a:lnTo>
                  <a:lnTo>
                    <a:pt x="4970022" y="1866900"/>
                  </a:lnTo>
                  <a:lnTo>
                    <a:pt x="4986499" y="1905000"/>
                  </a:lnTo>
                  <a:lnTo>
                    <a:pt x="5002341" y="1943100"/>
                  </a:lnTo>
                  <a:lnTo>
                    <a:pt x="5017540" y="1993900"/>
                  </a:lnTo>
                  <a:lnTo>
                    <a:pt x="5032090" y="2032000"/>
                  </a:lnTo>
                  <a:lnTo>
                    <a:pt x="5045988" y="2082800"/>
                  </a:lnTo>
                  <a:lnTo>
                    <a:pt x="5059227" y="2120900"/>
                  </a:lnTo>
                  <a:lnTo>
                    <a:pt x="5071800" y="2171700"/>
                  </a:lnTo>
                  <a:lnTo>
                    <a:pt x="5083703" y="2209800"/>
                  </a:lnTo>
                  <a:lnTo>
                    <a:pt x="5094928" y="2260600"/>
                  </a:lnTo>
                  <a:lnTo>
                    <a:pt x="5105473" y="2298700"/>
                  </a:lnTo>
                  <a:lnTo>
                    <a:pt x="5115329" y="2349500"/>
                  </a:lnTo>
                  <a:lnTo>
                    <a:pt x="5124489" y="2387600"/>
                  </a:lnTo>
                  <a:lnTo>
                    <a:pt x="5132952" y="2438400"/>
                  </a:lnTo>
                  <a:lnTo>
                    <a:pt x="5140707" y="2476500"/>
                  </a:lnTo>
                  <a:lnTo>
                    <a:pt x="5147753" y="2527300"/>
                  </a:lnTo>
                  <a:lnTo>
                    <a:pt x="5154081" y="2578100"/>
                  </a:lnTo>
                  <a:lnTo>
                    <a:pt x="5159686" y="2616200"/>
                  </a:lnTo>
                  <a:lnTo>
                    <a:pt x="5164563" y="2667000"/>
                  </a:lnTo>
                  <a:lnTo>
                    <a:pt x="5168705" y="2717800"/>
                  </a:lnTo>
                  <a:lnTo>
                    <a:pt x="5172107" y="2768600"/>
                  </a:lnTo>
                  <a:lnTo>
                    <a:pt x="5174763" y="2806700"/>
                  </a:lnTo>
                  <a:lnTo>
                    <a:pt x="5176668" y="2857500"/>
                  </a:lnTo>
                  <a:lnTo>
                    <a:pt x="5177814" y="2908300"/>
                  </a:lnTo>
                  <a:lnTo>
                    <a:pt x="5178198" y="2959100"/>
                  </a:lnTo>
                  <a:lnTo>
                    <a:pt x="5177814" y="2997200"/>
                  </a:lnTo>
                  <a:lnTo>
                    <a:pt x="5176668" y="3048000"/>
                  </a:lnTo>
                  <a:lnTo>
                    <a:pt x="5174763" y="3098800"/>
                  </a:lnTo>
                  <a:lnTo>
                    <a:pt x="5172107" y="3149600"/>
                  </a:lnTo>
                  <a:lnTo>
                    <a:pt x="5168705" y="3187700"/>
                  </a:lnTo>
                  <a:lnTo>
                    <a:pt x="5164563" y="3238500"/>
                  </a:lnTo>
                  <a:lnTo>
                    <a:pt x="5159686" y="3289300"/>
                  </a:lnTo>
                  <a:lnTo>
                    <a:pt x="5154081" y="3327400"/>
                  </a:lnTo>
                  <a:lnTo>
                    <a:pt x="5147753" y="3378200"/>
                  </a:lnTo>
                  <a:lnTo>
                    <a:pt x="5140707" y="3429000"/>
                  </a:lnTo>
                  <a:lnTo>
                    <a:pt x="5132952" y="3467100"/>
                  </a:lnTo>
                  <a:lnTo>
                    <a:pt x="5124489" y="3517900"/>
                  </a:lnTo>
                  <a:lnTo>
                    <a:pt x="5115329" y="3556000"/>
                  </a:lnTo>
                  <a:lnTo>
                    <a:pt x="5105473" y="3606800"/>
                  </a:lnTo>
                  <a:lnTo>
                    <a:pt x="5094928" y="3644900"/>
                  </a:lnTo>
                  <a:lnTo>
                    <a:pt x="5083703" y="3695700"/>
                  </a:lnTo>
                  <a:lnTo>
                    <a:pt x="5071800" y="3733800"/>
                  </a:lnTo>
                  <a:lnTo>
                    <a:pt x="5059227" y="3784600"/>
                  </a:lnTo>
                  <a:lnTo>
                    <a:pt x="5045988" y="3822700"/>
                  </a:lnTo>
                  <a:lnTo>
                    <a:pt x="5032090" y="3873500"/>
                  </a:lnTo>
                  <a:lnTo>
                    <a:pt x="5017540" y="3911600"/>
                  </a:lnTo>
                  <a:lnTo>
                    <a:pt x="5002341" y="3962400"/>
                  </a:lnTo>
                  <a:lnTo>
                    <a:pt x="4986499" y="4000500"/>
                  </a:lnTo>
                  <a:lnTo>
                    <a:pt x="4970022" y="4038600"/>
                  </a:lnTo>
                  <a:lnTo>
                    <a:pt x="4952915" y="4089400"/>
                  </a:lnTo>
                  <a:lnTo>
                    <a:pt x="4935184" y="4127500"/>
                  </a:lnTo>
                  <a:lnTo>
                    <a:pt x="4916833" y="4165600"/>
                  </a:lnTo>
                  <a:lnTo>
                    <a:pt x="4897869" y="4203700"/>
                  </a:lnTo>
                  <a:lnTo>
                    <a:pt x="4878297" y="4254500"/>
                  </a:lnTo>
                  <a:lnTo>
                    <a:pt x="4858125" y="4292600"/>
                  </a:lnTo>
                  <a:lnTo>
                    <a:pt x="4837357" y="4330700"/>
                  </a:lnTo>
                  <a:lnTo>
                    <a:pt x="4815999" y="4368800"/>
                  </a:lnTo>
                  <a:lnTo>
                    <a:pt x="4794056" y="4406900"/>
                  </a:lnTo>
                  <a:lnTo>
                    <a:pt x="4771535" y="4445000"/>
                  </a:lnTo>
                  <a:lnTo>
                    <a:pt x="4748443" y="4483100"/>
                  </a:lnTo>
                  <a:lnTo>
                    <a:pt x="4724782" y="4521200"/>
                  </a:lnTo>
                  <a:lnTo>
                    <a:pt x="4700561" y="4559300"/>
                  </a:lnTo>
                  <a:lnTo>
                    <a:pt x="4675785" y="4597400"/>
                  </a:lnTo>
                  <a:lnTo>
                    <a:pt x="4650459" y="4635500"/>
                  </a:lnTo>
                  <a:lnTo>
                    <a:pt x="4624590" y="4673600"/>
                  </a:lnTo>
                  <a:lnTo>
                    <a:pt x="4598182" y="4711700"/>
                  </a:lnTo>
                  <a:lnTo>
                    <a:pt x="4571243" y="4749800"/>
                  </a:lnTo>
                  <a:lnTo>
                    <a:pt x="4543776" y="4775200"/>
                  </a:lnTo>
                  <a:lnTo>
                    <a:pt x="4515791" y="4813300"/>
                  </a:lnTo>
                  <a:lnTo>
                    <a:pt x="4487288" y="4851400"/>
                  </a:lnTo>
                  <a:lnTo>
                    <a:pt x="4458279" y="4876800"/>
                  </a:lnTo>
                  <a:lnTo>
                    <a:pt x="4428766" y="4914900"/>
                  </a:lnTo>
                  <a:lnTo>
                    <a:pt x="4398755" y="4953000"/>
                  </a:lnTo>
                  <a:lnTo>
                    <a:pt x="4368251" y="4978400"/>
                  </a:lnTo>
                  <a:lnTo>
                    <a:pt x="4337263" y="5016500"/>
                  </a:lnTo>
                  <a:lnTo>
                    <a:pt x="4305794" y="5041900"/>
                  </a:lnTo>
                  <a:lnTo>
                    <a:pt x="4273851" y="5080000"/>
                  </a:lnTo>
                  <a:lnTo>
                    <a:pt x="4241439" y="5105400"/>
                  </a:lnTo>
                  <a:lnTo>
                    <a:pt x="4208565" y="5143500"/>
                  </a:lnTo>
                  <a:lnTo>
                    <a:pt x="4175235" y="5168900"/>
                  </a:lnTo>
                  <a:lnTo>
                    <a:pt x="4141452" y="5194300"/>
                  </a:lnTo>
                  <a:lnTo>
                    <a:pt x="4107224" y="5232400"/>
                  </a:lnTo>
                  <a:lnTo>
                    <a:pt x="4037455" y="5283200"/>
                  </a:lnTo>
                  <a:lnTo>
                    <a:pt x="3965973" y="5334000"/>
                  </a:lnTo>
                  <a:lnTo>
                    <a:pt x="3892825" y="5384800"/>
                  </a:lnTo>
                  <a:lnTo>
                    <a:pt x="3818056" y="5435600"/>
                  </a:lnTo>
                  <a:lnTo>
                    <a:pt x="3702968" y="5511800"/>
                  </a:lnTo>
                  <a:lnTo>
                    <a:pt x="3663846" y="5537200"/>
                  </a:lnTo>
                  <a:lnTo>
                    <a:pt x="3624353" y="5549900"/>
                  </a:lnTo>
                  <a:lnTo>
                    <a:pt x="3544279" y="5600700"/>
                  </a:lnTo>
                  <a:lnTo>
                    <a:pt x="3503710" y="5613400"/>
                  </a:lnTo>
                  <a:lnTo>
                    <a:pt x="3462794" y="5638800"/>
                  </a:lnTo>
                  <a:lnTo>
                    <a:pt x="3421536" y="5651500"/>
                  </a:lnTo>
                  <a:lnTo>
                    <a:pt x="3379942" y="5676900"/>
                  </a:lnTo>
                  <a:lnTo>
                    <a:pt x="3295770" y="5702300"/>
                  </a:lnTo>
                  <a:lnTo>
                    <a:pt x="3253204" y="5727700"/>
                  </a:lnTo>
                  <a:lnTo>
                    <a:pt x="2811310" y="5854700"/>
                  </a:lnTo>
                  <a:close/>
                </a:path>
                <a:path extrusionOk="0" h="5918200" w="5178425">
                  <a:moveTo>
                    <a:pt x="2673512" y="5880100"/>
                  </a:moveTo>
                  <a:lnTo>
                    <a:pt x="1736584" y="5880100"/>
                  </a:lnTo>
                  <a:lnTo>
                    <a:pt x="1636553" y="5854700"/>
                  </a:lnTo>
                  <a:lnTo>
                    <a:pt x="2765624" y="5854700"/>
                  </a:lnTo>
                  <a:lnTo>
                    <a:pt x="2673512" y="5880100"/>
                  </a:lnTo>
                  <a:close/>
                </a:path>
                <a:path extrusionOk="0" h="5918200" w="5178425">
                  <a:moveTo>
                    <a:pt x="2580449" y="5892800"/>
                  </a:moveTo>
                  <a:lnTo>
                    <a:pt x="1837726" y="5892800"/>
                  </a:lnTo>
                  <a:lnTo>
                    <a:pt x="1787019" y="5880100"/>
                  </a:lnTo>
                  <a:lnTo>
                    <a:pt x="2627096" y="5880100"/>
                  </a:lnTo>
                  <a:lnTo>
                    <a:pt x="2580449" y="5892800"/>
                  </a:lnTo>
                  <a:close/>
                </a:path>
                <a:path extrusionOk="0" h="5918200" w="5178425">
                  <a:moveTo>
                    <a:pt x="2486483" y="5905500"/>
                  </a:moveTo>
                  <a:lnTo>
                    <a:pt x="1939921" y="5905500"/>
                  </a:lnTo>
                  <a:lnTo>
                    <a:pt x="1888694" y="5892800"/>
                  </a:lnTo>
                  <a:lnTo>
                    <a:pt x="2533575" y="5892800"/>
                  </a:lnTo>
                  <a:lnTo>
                    <a:pt x="2486483" y="5905500"/>
                  </a:lnTo>
                  <a:close/>
                </a:path>
                <a:path extrusionOk="0" h="5918200" w="5178425">
                  <a:moveTo>
                    <a:pt x="2247918" y="5918200"/>
                  </a:moveTo>
                  <a:lnTo>
                    <a:pt x="2147233" y="5918200"/>
                  </a:lnTo>
                  <a:lnTo>
                    <a:pt x="2095057" y="5905500"/>
                  </a:lnTo>
                  <a:lnTo>
                    <a:pt x="2296024" y="5905500"/>
                  </a:lnTo>
                  <a:lnTo>
                    <a:pt x="2247918" y="5918200"/>
                  </a:lnTo>
                  <a:close/>
                </a:path>
              </a:pathLst>
            </a:custGeom>
            <a:solidFill>
              <a:srgbClr val="8AC03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0" y="2843321"/>
              <a:ext cx="3766820" cy="28575"/>
            </a:xfrm>
            <a:custGeom>
              <a:rect b="b" l="l" r="r" t="t"/>
              <a:pathLst>
                <a:path extrusionOk="0" h="28575" w="3766820">
                  <a:moveTo>
                    <a:pt x="3766739" y="28574"/>
                  </a:moveTo>
                  <a:lnTo>
                    <a:pt x="0" y="28574"/>
                  </a:lnTo>
                  <a:lnTo>
                    <a:pt x="0" y="0"/>
                  </a:lnTo>
                  <a:lnTo>
                    <a:pt x="3766739" y="0"/>
                  </a:lnTo>
                  <a:lnTo>
                    <a:pt x="3766739" y="28574"/>
                  </a:lnTo>
                  <a:close/>
                </a:path>
              </a:pathLst>
            </a:custGeom>
            <a:solidFill>
              <a:srgbClr val="68ADA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6" name="Google Shape;96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3" y="0"/>
              <a:ext cx="4275309" cy="20697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2"/>
            <p:cNvSpPr/>
            <p:nvPr/>
          </p:nvSpPr>
          <p:spPr>
            <a:xfrm>
              <a:off x="628266" y="7289621"/>
              <a:ext cx="3705860" cy="0"/>
            </a:xfrm>
            <a:custGeom>
              <a:rect b="b" l="l" r="r" t="t"/>
              <a:pathLst>
                <a:path extrusionOk="0" h="120000" w="3705860">
                  <a:moveTo>
                    <a:pt x="0" y="0"/>
                  </a:moveTo>
                  <a:lnTo>
                    <a:pt x="3705821" y="0"/>
                  </a:lnTo>
                </a:path>
              </a:pathLst>
            </a:custGeom>
            <a:noFill/>
            <a:ln cap="flat" cmpd="sng" w="28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8" name="Google Shape;98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205348" y="0"/>
              <a:ext cx="2351151" cy="28625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2"/>
            <p:cNvSpPr/>
            <p:nvPr/>
          </p:nvSpPr>
          <p:spPr>
            <a:xfrm>
              <a:off x="631762" y="7883110"/>
              <a:ext cx="3702685" cy="0"/>
            </a:xfrm>
            <a:custGeom>
              <a:rect b="b" l="l" r="r" t="t"/>
              <a:pathLst>
                <a:path extrusionOk="0" h="120000" w="3702685">
                  <a:moveTo>
                    <a:pt x="0" y="0"/>
                  </a:moveTo>
                  <a:lnTo>
                    <a:pt x="3702327" y="0"/>
                  </a:lnTo>
                </a:path>
              </a:pathLst>
            </a:custGeom>
            <a:noFill/>
            <a:ln cap="flat" cmpd="sng" w="28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" name="Google Shape;100;p2"/>
          <p:cNvSpPr txBox="1"/>
          <p:nvPr/>
        </p:nvSpPr>
        <p:spPr>
          <a:xfrm>
            <a:off x="0" y="9457791"/>
            <a:ext cx="3833495" cy="359410"/>
          </a:xfrm>
          <a:prstGeom prst="rect">
            <a:avLst/>
          </a:prstGeom>
          <a:solidFill>
            <a:srgbClr val="68ADAD"/>
          </a:solidFill>
          <a:ln>
            <a:noFill/>
          </a:ln>
        </p:spPr>
        <p:txBody>
          <a:bodyPr anchorCtr="0" anchor="t" bIns="0" lIns="0" spcFirstLastPara="1" rIns="0" wrap="square" tIns="93325">
            <a:spAutoFit/>
          </a:bodyPr>
          <a:lstStyle/>
          <a:p>
            <a:pPr indent="0" lvl="0" marL="1377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www.ecohealthforyouth.com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>
            <p:ph type="title"/>
          </p:nvPr>
        </p:nvSpPr>
        <p:spPr>
          <a:xfrm>
            <a:off x="390525" y="2214041"/>
            <a:ext cx="1610995" cy="490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0">
                <a:solidFill>
                  <a:srgbClr val="8AC03B"/>
                </a:solidFill>
              </a:rPr>
              <a:t>Contenuti</a:t>
            </a:r>
            <a:endParaRPr sz="3050"/>
          </a:p>
        </p:txBody>
      </p:sp>
      <p:sp>
        <p:nvSpPr>
          <p:cNvPr id="102" name="Google Shape;102;p2"/>
          <p:cNvSpPr txBox="1"/>
          <p:nvPr/>
        </p:nvSpPr>
        <p:spPr>
          <a:xfrm>
            <a:off x="612140" y="4931943"/>
            <a:ext cx="2491105" cy="1416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spAutoFit/>
          </a:bodyPr>
          <a:lstStyle/>
          <a:p>
            <a:pPr indent="0" lvl="0" marL="12700" marR="5080" rtl="0" algn="l">
              <a:lnSpc>
                <a:spcPct val="1196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Idee di impatto sull'economia locale</a:t>
            </a:r>
            <a:endParaRPr sz="30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1331614" y="6691400"/>
            <a:ext cx="33999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Sviluppare </a:t>
            </a: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partenariati economici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747394" y="7298359"/>
            <a:ext cx="189865" cy="414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331594" y="7374559"/>
            <a:ext cx="2819400" cy="276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Promuovere l'occupazione locale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139250" y="7958800"/>
            <a:ext cx="3207900" cy="9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l">
              <a:lnSpc>
                <a:spcPct val="128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Creare un mercato aziendale online</a:t>
            </a:r>
            <a:endParaRPr sz="16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l">
              <a:lnSpc>
                <a:spcPct val="128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Programmi educativi per</a:t>
            </a:r>
            <a:endParaRPr sz="1650"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l">
              <a:lnSpc>
                <a:spcPct val="128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economie sostenibili 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771450" y="8655373"/>
            <a:ext cx="37281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-25000" lang="en-US" sz="3825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5	</a:t>
            </a:r>
            <a:r>
              <a:rPr lang="en-US" sz="165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Strumenti digitali	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390525" y="10035578"/>
            <a:ext cx="5034915" cy="400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marR="5080" rtl="0" algn="just">
              <a:lnSpc>
                <a:spcPct val="103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Questo progetto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stato finanziato con il sostegno della Commissione europea. L'autore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l'unico responsabile di questa pubblicazione (comunicazione) e la Commissione non si assume alcuna responsabilit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per l'uso che pu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ò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essere fatto delle informazioni in essa contenute. In conformit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con il nuovo quadro normativo GDPR, si prega di notare che il Partenariato tratter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i vostri dati personali solo nellinteresse e per le finalit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del progetto e senza alcun pregiudizio per i vostri diritti </a:t>
            </a:r>
            <a:r>
              <a:rPr b="1" lang="en-US" sz="60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2021-2-BE04-KA220-YOU-000050778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53569" y="10137978"/>
            <a:ext cx="1285310" cy="28988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 txBox="1"/>
          <p:nvPr/>
        </p:nvSpPr>
        <p:spPr>
          <a:xfrm>
            <a:off x="747699" y="6555206"/>
            <a:ext cx="189865" cy="414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747699" y="7897570"/>
            <a:ext cx="189865" cy="706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50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50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>
            <p:ph type="title"/>
          </p:nvPr>
        </p:nvSpPr>
        <p:spPr>
          <a:xfrm>
            <a:off x="482600" y="818527"/>
            <a:ext cx="2409825" cy="1370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spAutoFit/>
          </a:bodyPr>
          <a:lstStyle/>
          <a:p>
            <a:pPr indent="0" lvl="0" marL="12700" marR="5080" rtl="0" algn="l">
              <a:lnSpc>
                <a:spcPct val="1216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Idee di impatto sull'economia locale</a:t>
            </a:r>
            <a:endParaRPr/>
          </a:p>
        </p:txBody>
      </p:sp>
      <p:sp>
        <p:nvSpPr>
          <p:cNvPr id="117" name="Google Shape;117;p3"/>
          <p:cNvSpPr txBox="1"/>
          <p:nvPr>
            <p:ph idx="1" type="body"/>
          </p:nvPr>
        </p:nvSpPr>
        <p:spPr>
          <a:xfrm>
            <a:off x="484505" y="3157296"/>
            <a:ext cx="3210560" cy="7038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6038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Idea 1</a:t>
            </a:r>
            <a:endParaRPr/>
          </a:p>
          <a:p>
            <a:pPr indent="0" lvl="0" marL="12700" rtl="0" algn="just">
              <a:lnSpc>
                <a:spcPct val="100000"/>
              </a:lnSpc>
              <a:spcBef>
                <a:spcPts val="1475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Sviluppare partenariati economici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</a:rPr>
              <a:t>Collaborare  con  altre  aziende  per  creare pacchetti  di  offerte,  ad  esempio,  se  siete un'azienda eco-sanitaria che si occupa di salute e benessere,  potreste  offrire  i  vostri  servizi  a fornitori di servizi turistici locali come alloggi, ritiri o tour.</a:t>
            </a:r>
            <a:endParaRPr sz="1250"/>
          </a:p>
          <a:p>
            <a:pPr indent="0" lvl="0" marL="0" rtl="0" algn="l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t/>
            </a:r>
            <a:endParaRPr sz="1250"/>
          </a:p>
          <a:p>
            <a:pPr indent="0" lvl="0" marL="5810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Idea 2</a:t>
            </a:r>
            <a:endParaRPr/>
          </a:p>
          <a:p>
            <a:pPr indent="0" lvl="0" marL="33655" rtl="0" algn="just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Promuovere l'occupazione locale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0" lvl="0" marL="33655" marR="7620" rtl="0" algn="just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</a:rPr>
              <a:t>Sviluppare  iniziative  per  incrementare  le competenze locali e le opportunità di lavoro nei settori  ecologici  e  sanitari,  consentendo  la resilienza economica e l'emancipazione sociale. Offrire laboratori di formazione su LinkedIn, creare  uno  spazio  di  lavoro  su  Slack  per  i professionisti locali, condividere opportunità di lavoro su Facebook Jobs e distribuire guide di preparazione al lavoro disegnate con Canva. Usate Facebook Jobs per pubblicare offerte di lavoro o di stage a livello locale   a   pratiche sostenibili    , all'ecoturismo o al benessere. Utilizzatelo per raggiungere i locali interessati a nuove opportunità di carriera nei settori eco- consapevoli. Usate Canva per progettare risorse professionali come modelli di curriculum, guide per la preparazione al lavoro o infografiche che mettano in evidenza le competenze essenziali del ruolo eco-sanitario. Distribuite queste risorse per sostenere chi cerca lavoro nei settori eco- compatibili.</a:t>
            </a:r>
            <a:endParaRPr sz="1250"/>
          </a:p>
        </p:txBody>
      </p:sp>
      <p:sp>
        <p:nvSpPr>
          <p:cNvPr id="118" name="Google Shape;118;p3"/>
          <p:cNvSpPr txBox="1"/>
          <p:nvPr>
            <p:ph idx="2" type="body"/>
          </p:nvPr>
        </p:nvSpPr>
        <p:spPr>
          <a:xfrm>
            <a:off x="3834129" y="3150387"/>
            <a:ext cx="3248025" cy="6869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6318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Idea 3</a:t>
            </a:r>
            <a:endParaRPr/>
          </a:p>
          <a:p>
            <a:pPr indent="0" lvl="0" marL="29844" marR="723265" rtl="0" algn="l">
              <a:lnSpc>
                <a:spcPct val="100000"/>
              </a:lnSpc>
              <a:spcBef>
                <a:spcPts val="167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Creare un mercato aziendale online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0" lvl="0" marL="29844" marR="5080" rtl="0" algn="just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</a:rPr>
              <a:t>Rafforzate  l'economia  locale  promuovendo  e sostenendo le piccole imprese, gli artigiani locali e gli imprenditori ecologici attraverso progetti incentrati sulla comunità. Ad esempio, mettete in mostra  i  prodotti  degli  artigiani  locali  su Instagram, organizzate esperienze di artigianato o benessere su Airbnb e tenete traccia di tutti i progetti su Trello. Incoraggiate gli abitanti del luogo a vendere prodotti ecologici su Etsy.</a:t>
            </a:r>
            <a:endParaRPr sz="1250"/>
          </a:p>
          <a:p>
            <a:pPr indent="0" lvl="0" marL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250"/>
          </a:p>
          <a:p>
            <a:pPr indent="0" lvl="0" marL="616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Idea 4</a:t>
            </a:r>
            <a:endParaRPr/>
          </a:p>
          <a:p>
            <a:pPr indent="0" lvl="0" marL="12700" marR="307975" rtl="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Programmi educativi per pratiche economiche sostenibili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12065" rtl="0" algn="just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</a:rPr>
              <a:t>Fornire alla comunità la conoscenza di pratiche sostenibili che sostengono l'economia, come la riduzione dei rifiuti, il turismo sostenibile e il comportamento   dei   consumatori   eco- consapevoli. Per esempio, avviate una serie su YouTube sulle pratiche sostenibili con le aziende locali, organizzate  corsi di persona o virtuali tramite  LinkedIn  Learning  e  condividete promemoria  e  risorse  attraverso  una  rete WhatsApp. Utilizzate  i  moduli  di  Google  per valutare  costantemente  le  esigenze  della comunità.</a:t>
            </a:r>
            <a:endParaRPr sz="1250"/>
          </a:p>
          <a:p>
            <a:pPr indent="0" lvl="0" marL="47625" marR="58419" rtl="0" algn="just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None/>
            </a:pPr>
            <a:r>
              <a:rPr b="1" lang="en-US" sz="1250">
                <a:latin typeface="Calibri"/>
                <a:ea typeface="Calibri"/>
                <a:cs typeface="Calibri"/>
                <a:sym typeface="Calibri"/>
              </a:rPr>
              <a:t>Ora applichiamo alcuni strumenti digitali alle nostre idee nella prossima sezione.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320" y="5246280"/>
            <a:ext cx="665115" cy="66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6504" y="6067374"/>
            <a:ext cx="665115" cy="66511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 txBox="1"/>
          <p:nvPr/>
        </p:nvSpPr>
        <p:spPr>
          <a:xfrm>
            <a:off x="3697973" y="10344153"/>
            <a:ext cx="1682114" cy="89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GIOVANI IMPRENDITORI </a:t>
            </a:r>
            <a:r>
              <a:rPr b="1"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DI BASE </a:t>
            </a:r>
            <a:r>
              <a:rPr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NEL TURISMO ECO-SANITARIO</a:t>
            </a:r>
            <a:endParaRPr sz="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/>
          <p:nvPr>
            <p:ph idx="12" type="sldNum"/>
          </p:nvPr>
        </p:nvSpPr>
        <p:spPr>
          <a:xfrm>
            <a:off x="6987375" y="10357142"/>
            <a:ext cx="127634" cy="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11666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4"/>
          <p:cNvGrpSpPr/>
          <p:nvPr/>
        </p:nvGrpSpPr>
        <p:grpSpPr>
          <a:xfrm>
            <a:off x="190500" y="2526144"/>
            <a:ext cx="7197090" cy="7482840"/>
            <a:chOff x="190500" y="2526144"/>
            <a:chExt cx="7197090" cy="7482840"/>
          </a:xfrm>
        </p:grpSpPr>
        <p:sp>
          <p:nvSpPr>
            <p:cNvPr id="128" name="Google Shape;128;p4"/>
            <p:cNvSpPr/>
            <p:nvPr/>
          </p:nvSpPr>
          <p:spPr>
            <a:xfrm>
              <a:off x="190500" y="2526144"/>
              <a:ext cx="7197090" cy="7482840"/>
            </a:xfrm>
            <a:custGeom>
              <a:rect b="b" l="l" r="r" t="t"/>
              <a:pathLst>
                <a:path extrusionOk="0" h="7482840" w="7197090">
                  <a:moveTo>
                    <a:pt x="7196773" y="7482399"/>
                  </a:moveTo>
                  <a:lnTo>
                    <a:pt x="0" y="7482399"/>
                  </a:lnTo>
                  <a:lnTo>
                    <a:pt x="0" y="0"/>
                  </a:lnTo>
                  <a:lnTo>
                    <a:pt x="7196773" y="0"/>
                  </a:lnTo>
                  <a:lnTo>
                    <a:pt x="7196773" y="7482399"/>
                  </a:lnTo>
                  <a:close/>
                </a:path>
              </a:pathLst>
            </a:custGeom>
            <a:solidFill>
              <a:srgbClr val="FAE7E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500499" y="8929569"/>
              <a:ext cx="2339340" cy="16510"/>
            </a:xfrm>
            <a:custGeom>
              <a:rect b="b" l="l" r="r" t="t"/>
              <a:pathLst>
                <a:path extrusionOk="0" h="16509" w="2339340">
                  <a:moveTo>
                    <a:pt x="2339343" y="16001"/>
                  </a:moveTo>
                  <a:lnTo>
                    <a:pt x="0" y="16001"/>
                  </a:lnTo>
                  <a:lnTo>
                    <a:pt x="0" y="0"/>
                  </a:lnTo>
                  <a:lnTo>
                    <a:pt x="2339343" y="0"/>
                  </a:lnTo>
                  <a:lnTo>
                    <a:pt x="2339343" y="16001"/>
                  </a:lnTo>
                  <a:close/>
                </a:path>
              </a:pathLst>
            </a:custGeom>
            <a:solidFill>
              <a:srgbClr val="4A888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130" name="Google Shape;130;p4"/>
          <p:cNvGraphicFramePr/>
          <p:nvPr/>
        </p:nvGraphicFramePr>
        <p:xfrm>
          <a:off x="171450" y="25166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{9DD9E1E9-AACC-40E0-9A07-F866417F73D5}</a:tableStyleId>
              </a:tblPr>
              <a:tblGrid>
                <a:gridCol w="1224275"/>
                <a:gridCol w="5972800"/>
              </a:tblGrid>
              <a:tr h="1049650">
                <a:tc>
                  <a:txBody>
                    <a:bodyPr/>
                    <a:lstStyle/>
                    <a:p>
                      <a:pPr indent="43815" lvl="0" marL="227329" marR="197485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Strumenti aziendali di Instagram</a:t>
                      </a:r>
                      <a:endParaRPr sz="13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25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2D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3980" marR="172720" rtl="0" algn="l">
                        <a:lnSpc>
                          <a:spcPct val="112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Utilizzate gli </a:t>
                      </a: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strumenti di Instagram Business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 mettere in mostra le imprese locali, gli artigiani e le aziende.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3980" marR="301625" rtl="0" algn="l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prodotti ecologici. Promuovere servizi settimanali, storie dietro le quinte e sessioni dal vivo con imprenditori locali per aumentare la visibilità e il coinvolgimento.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https://help.instagram.com/307876842935851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79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2D91"/>
                    </a:solidFill>
                  </a:tcPr>
                </a:tc>
              </a:tr>
              <a:tr h="943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18745" marR="160655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Esperienze Airbnb</a:t>
                      </a:r>
                      <a:endParaRPr sz="14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90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3980" marR="33337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Collaborate con artigiani e aziende locali per offrire esperienze uniche di salute e benessere su </a:t>
                      </a: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Airbnb,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come sessioni di artigianato o corsi di cucina sostenibile. Questo strumento fornisce ulteriori fonti di reddito per gli abitanti del luogo e attira i turisti interessati a esperienze autentiche ed ecologiche.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www.airbnb.ie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7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</a:tr>
              <a:tr h="944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32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Etsy</a:t>
                      </a:r>
                      <a:endParaRPr sz="14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314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7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3980" marR="69088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Usare </a:t>
                      </a: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Etsy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 creare un mercato per le imprese e gli artigiani locali per vendere prodotti ecologici e salutari. Collaborare con gli artigiani per ospitare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3980" marR="448944" rtl="0" algn="l">
                        <a:lnSpc>
                          <a:spcPct val="1192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laboratori o vetrine di prodotti che promuovono beni sostenibili e generano crescita economica locale.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https://www.etsy.com/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7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7EE"/>
                    </a:solidFill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968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Trello</a:t>
                      </a:r>
                      <a:endParaRPr sz="14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3175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3980" marR="15494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Utilizzate </a:t>
                      </a: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Trello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 coordinare le collaborazioni con le aziende locali, tenere traccia dei compiti, assegnare i ruoli e gestire eventi o workshop. Trello assicura un flusso di lavoro regolare e mantiene tutti allineati con gli obiettivi del progetto.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https://trello.com/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7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</a:tr>
              <a:tr h="96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968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YouTube</a:t>
                      </a:r>
                      <a:endParaRPr sz="14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7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3980" marR="9398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Lanciare una serie di video sulle pratiche sostenibili e sulle abitudini di consumo eco- consapevoli. Presentare esperti locali o proprietari di aziende che discutono dell'adozione di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3980" marR="0" rtl="0" algn="l">
                        <a:lnSpc>
                          <a:spcPct val="119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pratiche ecologiche a vantaggio dell'ambiente e dell'economia.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https://www.youtube.com/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7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7EE"/>
                    </a:solidFill>
                  </a:tcPr>
                </a:tc>
              </a:tr>
              <a:tr h="96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90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Slack</a:t>
                      </a:r>
                      <a:endParaRPr sz="14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4350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3980" marR="698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Creare uno spazio di lavoro per la collaborazione ai progetti, consentendo ai membri della comunità, alle imprese e alle organizzazioni di fare rete, condividere le risorse e coordinare le opportunità di lavoro. </a:t>
                      </a: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Slack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supporta la comunicazione e la condivisione delle conoscenze all'interno comunità.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https://slack.com/intl/en-ie/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7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</a:tr>
              <a:tr h="96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13663" marR="243204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WhatsApp per le aziende</a:t>
                      </a:r>
                      <a:endParaRPr sz="14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160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7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3980" marR="2667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Creare una rete di comunità in cui i locali possano accedere facilmente a risorse, aggiornamenti e programmi di workshop. Utilizzate </a:t>
                      </a: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WhatsApp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 condividere consigli sulla sostenibilità, promemoria sui programmi e risorse di supporto alle imprese, favorendo la comunicazione diretta.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https://business.whatsapp.com/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7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8050">
                <a:tc>
                  <a:txBody>
                    <a:bodyPr/>
                    <a:lstStyle/>
                    <a:p>
                      <a:pPr indent="0" lvl="0" marL="321945" marR="3200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Moduli di Google</a:t>
                      </a:r>
                      <a:endParaRPr sz="14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08275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4C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3980" marR="257809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Sviluppate sondaggi per valutare le esigenze di apprendimento della comunità locale in materia di pratiche economiche sostenibili. </a:t>
                      </a: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Google Forms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 permette di raccogliere feedback e di perfezionare i contenuti educativi in base agli interessi della comunità.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https://www.google.com/forms/about/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7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A888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</a:tr>
              <a:tr h="100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A888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</a:tr>
            </a:tbl>
          </a:graphicData>
        </a:graphic>
      </p:graphicFrame>
      <p:grpSp>
        <p:nvGrpSpPr>
          <p:cNvPr id="131" name="Google Shape;131;p4"/>
          <p:cNvGrpSpPr/>
          <p:nvPr/>
        </p:nvGrpSpPr>
        <p:grpSpPr>
          <a:xfrm>
            <a:off x="0" y="0"/>
            <a:ext cx="7556906" cy="2244725"/>
            <a:chOff x="0" y="0"/>
            <a:chExt cx="7556906" cy="2244725"/>
          </a:xfrm>
        </p:grpSpPr>
        <p:sp>
          <p:nvSpPr>
            <p:cNvPr id="132" name="Google Shape;132;p4"/>
            <p:cNvSpPr/>
            <p:nvPr/>
          </p:nvSpPr>
          <p:spPr>
            <a:xfrm>
              <a:off x="0" y="0"/>
              <a:ext cx="7556500" cy="2244725"/>
            </a:xfrm>
            <a:custGeom>
              <a:rect b="b" l="l" r="r" t="t"/>
              <a:pathLst>
                <a:path extrusionOk="0" h="2244725" w="7556500">
                  <a:moveTo>
                    <a:pt x="7556499" y="2244612"/>
                  </a:moveTo>
                  <a:lnTo>
                    <a:pt x="0" y="2244612"/>
                  </a:lnTo>
                  <a:lnTo>
                    <a:pt x="0" y="0"/>
                  </a:lnTo>
                  <a:lnTo>
                    <a:pt x="7556499" y="0"/>
                  </a:lnTo>
                  <a:lnTo>
                    <a:pt x="7556499" y="2244612"/>
                  </a:lnTo>
                  <a:close/>
                </a:path>
              </a:pathLst>
            </a:custGeom>
            <a:solidFill>
              <a:srgbClr val="68ADA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5362346" y="12"/>
              <a:ext cx="2194560" cy="2054225"/>
            </a:xfrm>
            <a:custGeom>
              <a:rect b="b" l="l" r="r" t="t"/>
              <a:pathLst>
                <a:path extrusionOk="0" h="2054225" w="2194559">
                  <a:moveTo>
                    <a:pt x="686015" y="0"/>
                  </a:moveTo>
                  <a:lnTo>
                    <a:pt x="470789" y="0"/>
                  </a:lnTo>
                  <a:lnTo>
                    <a:pt x="398462" y="101600"/>
                  </a:lnTo>
                  <a:lnTo>
                    <a:pt x="376237" y="152400"/>
                  </a:lnTo>
                  <a:lnTo>
                    <a:pt x="355879" y="190500"/>
                  </a:lnTo>
                  <a:lnTo>
                    <a:pt x="337451" y="241300"/>
                  </a:lnTo>
                  <a:lnTo>
                    <a:pt x="320992" y="292100"/>
                  </a:lnTo>
                  <a:lnTo>
                    <a:pt x="306578" y="330200"/>
                  </a:lnTo>
                  <a:lnTo>
                    <a:pt x="294220" y="381000"/>
                  </a:lnTo>
                  <a:lnTo>
                    <a:pt x="284010" y="431800"/>
                  </a:lnTo>
                  <a:lnTo>
                    <a:pt x="275971" y="482600"/>
                  </a:lnTo>
                  <a:lnTo>
                    <a:pt x="270179" y="533400"/>
                  </a:lnTo>
                  <a:lnTo>
                    <a:pt x="266661" y="584200"/>
                  </a:lnTo>
                  <a:lnTo>
                    <a:pt x="265468" y="635000"/>
                  </a:lnTo>
                  <a:lnTo>
                    <a:pt x="266065" y="673100"/>
                  </a:lnTo>
                  <a:lnTo>
                    <a:pt x="267779" y="711200"/>
                  </a:lnTo>
                  <a:lnTo>
                    <a:pt x="270548" y="749198"/>
                  </a:lnTo>
                  <a:lnTo>
                    <a:pt x="274307" y="787400"/>
                  </a:lnTo>
                  <a:lnTo>
                    <a:pt x="280352" y="761885"/>
                  </a:lnTo>
                  <a:lnTo>
                    <a:pt x="286346" y="749198"/>
                  </a:lnTo>
                  <a:lnTo>
                    <a:pt x="292328" y="723900"/>
                  </a:lnTo>
                  <a:lnTo>
                    <a:pt x="298284" y="711200"/>
                  </a:lnTo>
                  <a:lnTo>
                    <a:pt x="297967" y="736600"/>
                  </a:lnTo>
                  <a:lnTo>
                    <a:pt x="296799" y="761885"/>
                  </a:lnTo>
                  <a:lnTo>
                    <a:pt x="295389" y="787400"/>
                  </a:lnTo>
                  <a:lnTo>
                    <a:pt x="294386" y="812800"/>
                  </a:lnTo>
                  <a:lnTo>
                    <a:pt x="324535" y="787400"/>
                  </a:lnTo>
                  <a:lnTo>
                    <a:pt x="339788" y="761885"/>
                  </a:lnTo>
                  <a:lnTo>
                    <a:pt x="354952" y="749198"/>
                  </a:lnTo>
                  <a:lnTo>
                    <a:pt x="368363" y="711200"/>
                  </a:lnTo>
                  <a:lnTo>
                    <a:pt x="372846" y="698500"/>
                  </a:lnTo>
                  <a:lnTo>
                    <a:pt x="391248" y="635000"/>
                  </a:lnTo>
                  <a:lnTo>
                    <a:pt x="410159" y="596900"/>
                  </a:lnTo>
                  <a:lnTo>
                    <a:pt x="429577" y="546100"/>
                  </a:lnTo>
                  <a:lnTo>
                    <a:pt x="449516" y="482600"/>
                  </a:lnTo>
                  <a:lnTo>
                    <a:pt x="469976" y="444500"/>
                  </a:lnTo>
                  <a:lnTo>
                    <a:pt x="490969" y="393700"/>
                  </a:lnTo>
                  <a:lnTo>
                    <a:pt x="511111" y="342900"/>
                  </a:lnTo>
                  <a:lnTo>
                    <a:pt x="531634" y="292100"/>
                  </a:lnTo>
                  <a:lnTo>
                    <a:pt x="552526" y="254000"/>
                  </a:lnTo>
                  <a:lnTo>
                    <a:pt x="573798" y="203200"/>
                  </a:lnTo>
                  <a:lnTo>
                    <a:pt x="595452" y="165100"/>
                  </a:lnTo>
                  <a:lnTo>
                    <a:pt x="617499" y="127000"/>
                  </a:lnTo>
                  <a:lnTo>
                    <a:pt x="639940" y="76200"/>
                  </a:lnTo>
                  <a:lnTo>
                    <a:pt x="662774" y="38100"/>
                  </a:lnTo>
                  <a:lnTo>
                    <a:pt x="686015" y="0"/>
                  </a:lnTo>
                  <a:close/>
                </a:path>
                <a:path extrusionOk="0" h="2054225" w="2194559">
                  <a:moveTo>
                    <a:pt x="825360" y="876300"/>
                  </a:moveTo>
                  <a:lnTo>
                    <a:pt x="664210" y="1003300"/>
                  </a:lnTo>
                  <a:lnTo>
                    <a:pt x="540956" y="1117600"/>
                  </a:lnTo>
                  <a:lnTo>
                    <a:pt x="472122" y="1193800"/>
                  </a:lnTo>
                  <a:lnTo>
                    <a:pt x="462902" y="1231900"/>
                  </a:lnTo>
                  <a:lnTo>
                    <a:pt x="467487" y="1270000"/>
                  </a:lnTo>
                  <a:lnTo>
                    <a:pt x="486029" y="1308100"/>
                  </a:lnTo>
                  <a:lnTo>
                    <a:pt x="490054" y="1320800"/>
                  </a:lnTo>
                  <a:lnTo>
                    <a:pt x="494093" y="1320800"/>
                  </a:lnTo>
                  <a:lnTo>
                    <a:pt x="502285" y="1333500"/>
                  </a:lnTo>
                  <a:lnTo>
                    <a:pt x="509727" y="1320800"/>
                  </a:lnTo>
                  <a:lnTo>
                    <a:pt x="524713" y="1295400"/>
                  </a:lnTo>
                  <a:lnTo>
                    <a:pt x="532257" y="1295400"/>
                  </a:lnTo>
                  <a:lnTo>
                    <a:pt x="558482" y="1257300"/>
                  </a:lnTo>
                  <a:lnTo>
                    <a:pt x="585470" y="1219200"/>
                  </a:lnTo>
                  <a:lnTo>
                    <a:pt x="613244" y="1168273"/>
                  </a:lnTo>
                  <a:lnTo>
                    <a:pt x="641553" y="1130300"/>
                  </a:lnTo>
                  <a:lnTo>
                    <a:pt x="670623" y="1092200"/>
                  </a:lnTo>
                  <a:lnTo>
                    <a:pt x="700341" y="1054100"/>
                  </a:lnTo>
                  <a:lnTo>
                    <a:pt x="730707" y="1003300"/>
                  </a:lnTo>
                  <a:lnTo>
                    <a:pt x="761669" y="965200"/>
                  </a:lnTo>
                  <a:lnTo>
                    <a:pt x="793242" y="927100"/>
                  </a:lnTo>
                  <a:lnTo>
                    <a:pt x="825360" y="876300"/>
                  </a:lnTo>
                  <a:close/>
                </a:path>
                <a:path extrusionOk="0" h="2054225" w="2194559">
                  <a:moveTo>
                    <a:pt x="1170762" y="1422400"/>
                  </a:moveTo>
                  <a:lnTo>
                    <a:pt x="1159370" y="1422400"/>
                  </a:lnTo>
                  <a:lnTo>
                    <a:pt x="1125232" y="1435100"/>
                  </a:lnTo>
                  <a:lnTo>
                    <a:pt x="1077150" y="1460500"/>
                  </a:lnTo>
                  <a:lnTo>
                    <a:pt x="1030185" y="1485900"/>
                  </a:lnTo>
                  <a:lnTo>
                    <a:pt x="984326" y="1511300"/>
                  </a:lnTo>
                  <a:lnTo>
                    <a:pt x="939558" y="1536700"/>
                  </a:lnTo>
                  <a:lnTo>
                    <a:pt x="895858" y="1562100"/>
                  </a:lnTo>
                  <a:lnTo>
                    <a:pt x="853236" y="1587500"/>
                  </a:lnTo>
                  <a:lnTo>
                    <a:pt x="811644" y="1612900"/>
                  </a:lnTo>
                  <a:lnTo>
                    <a:pt x="848512" y="1638300"/>
                  </a:lnTo>
                  <a:lnTo>
                    <a:pt x="886231" y="1651000"/>
                  </a:lnTo>
                  <a:lnTo>
                    <a:pt x="970788" y="1612900"/>
                  </a:lnTo>
                  <a:lnTo>
                    <a:pt x="1040930" y="1536700"/>
                  </a:lnTo>
                  <a:lnTo>
                    <a:pt x="1064475" y="1524000"/>
                  </a:lnTo>
                  <a:lnTo>
                    <a:pt x="1091171" y="1485900"/>
                  </a:lnTo>
                  <a:lnTo>
                    <a:pt x="1117790" y="1460500"/>
                  </a:lnTo>
                  <a:lnTo>
                    <a:pt x="1170762" y="1422400"/>
                  </a:lnTo>
                  <a:close/>
                </a:path>
                <a:path extrusionOk="0" h="2054225" w="2194559">
                  <a:moveTo>
                    <a:pt x="1750961" y="1485900"/>
                  </a:moveTo>
                  <a:lnTo>
                    <a:pt x="1548663" y="1485900"/>
                  </a:lnTo>
                  <a:lnTo>
                    <a:pt x="1453489" y="1498600"/>
                  </a:lnTo>
                  <a:lnTo>
                    <a:pt x="1276007" y="1549311"/>
                  </a:lnTo>
                  <a:lnTo>
                    <a:pt x="1089812" y="1625600"/>
                  </a:lnTo>
                  <a:lnTo>
                    <a:pt x="1050683" y="1638300"/>
                  </a:lnTo>
                  <a:lnTo>
                    <a:pt x="1011478" y="1663700"/>
                  </a:lnTo>
                  <a:lnTo>
                    <a:pt x="996734" y="1676400"/>
                  </a:lnTo>
                  <a:lnTo>
                    <a:pt x="982014" y="1701800"/>
                  </a:lnTo>
                  <a:lnTo>
                    <a:pt x="994486" y="1701800"/>
                  </a:lnTo>
                  <a:lnTo>
                    <a:pt x="1132497" y="1651000"/>
                  </a:lnTo>
                  <a:lnTo>
                    <a:pt x="1179449" y="1638300"/>
                  </a:lnTo>
                  <a:lnTo>
                    <a:pt x="1226908" y="1612900"/>
                  </a:lnTo>
                  <a:lnTo>
                    <a:pt x="1522691" y="1536700"/>
                  </a:lnTo>
                  <a:lnTo>
                    <a:pt x="1659712" y="1498600"/>
                  </a:lnTo>
                  <a:lnTo>
                    <a:pt x="1705368" y="1498600"/>
                  </a:lnTo>
                  <a:lnTo>
                    <a:pt x="1750961" y="1485900"/>
                  </a:lnTo>
                  <a:close/>
                </a:path>
                <a:path extrusionOk="0" h="2054225" w="2194559">
                  <a:moveTo>
                    <a:pt x="1966264" y="0"/>
                  </a:moveTo>
                  <a:lnTo>
                    <a:pt x="750074" y="0"/>
                  </a:lnTo>
                  <a:lnTo>
                    <a:pt x="732205" y="25400"/>
                  </a:lnTo>
                  <a:lnTo>
                    <a:pt x="709193" y="63500"/>
                  </a:lnTo>
                  <a:lnTo>
                    <a:pt x="686689" y="114300"/>
                  </a:lnTo>
                  <a:lnTo>
                    <a:pt x="664705" y="165100"/>
                  </a:lnTo>
                  <a:lnTo>
                    <a:pt x="643229" y="215900"/>
                  </a:lnTo>
                  <a:lnTo>
                    <a:pt x="622249" y="266700"/>
                  </a:lnTo>
                  <a:lnTo>
                    <a:pt x="601776" y="317500"/>
                  </a:lnTo>
                  <a:lnTo>
                    <a:pt x="581787" y="368300"/>
                  </a:lnTo>
                  <a:lnTo>
                    <a:pt x="562267" y="419100"/>
                  </a:lnTo>
                  <a:lnTo>
                    <a:pt x="546341" y="469900"/>
                  </a:lnTo>
                  <a:lnTo>
                    <a:pt x="530860" y="508000"/>
                  </a:lnTo>
                  <a:lnTo>
                    <a:pt x="515772" y="546100"/>
                  </a:lnTo>
                  <a:lnTo>
                    <a:pt x="501027" y="596900"/>
                  </a:lnTo>
                  <a:lnTo>
                    <a:pt x="545795" y="558800"/>
                  </a:lnTo>
                  <a:lnTo>
                    <a:pt x="590397" y="533400"/>
                  </a:lnTo>
                  <a:lnTo>
                    <a:pt x="634822" y="495300"/>
                  </a:lnTo>
                  <a:lnTo>
                    <a:pt x="679043" y="469900"/>
                  </a:lnTo>
                  <a:lnTo>
                    <a:pt x="723061" y="457200"/>
                  </a:lnTo>
                  <a:lnTo>
                    <a:pt x="766851" y="431800"/>
                  </a:lnTo>
                  <a:lnTo>
                    <a:pt x="810399" y="419100"/>
                  </a:lnTo>
                  <a:lnTo>
                    <a:pt x="905192" y="393700"/>
                  </a:lnTo>
                  <a:lnTo>
                    <a:pt x="951318" y="393700"/>
                  </a:lnTo>
                  <a:lnTo>
                    <a:pt x="813676" y="431800"/>
                  </a:lnTo>
                  <a:lnTo>
                    <a:pt x="772210" y="444500"/>
                  </a:lnTo>
                  <a:lnTo>
                    <a:pt x="730758" y="469900"/>
                  </a:lnTo>
                  <a:lnTo>
                    <a:pt x="689317" y="482600"/>
                  </a:lnTo>
                  <a:lnTo>
                    <a:pt x="647890" y="508000"/>
                  </a:lnTo>
                  <a:lnTo>
                    <a:pt x="606513" y="546100"/>
                  </a:lnTo>
                  <a:lnTo>
                    <a:pt x="523938" y="609600"/>
                  </a:lnTo>
                  <a:lnTo>
                    <a:pt x="482752" y="660400"/>
                  </a:lnTo>
                  <a:lnTo>
                    <a:pt x="482295" y="660400"/>
                  </a:lnTo>
                  <a:lnTo>
                    <a:pt x="466712" y="711200"/>
                  </a:lnTo>
                  <a:lnTo>
                    <a:pt x="451662" y="761885"/>
                  </a:lnTo>
                  <a:lnTo>
                    <a:pt x="437032" y="812800"/>
                  </a:lnTo>
                  <a:lnTo>
                    <a:pt x="422910" y="863600"/>
                  </a:lnTo>
                  <a:lnTo>
                    <a:pt x="409244" y="914400"/>
                  </a:lnTo>
                  <a:lnTo>
                    <a:pt x="396049" y="952500"/>
                  </a:lnTo>
                  <a:lnTo>
                    <a:pt x="383311" y="1003300"/>
                  </a:lnTo>
                  <a:lnTo>
                    <a:pt x="371017" y="1054100"/>
                  </a:lnTo>
                  <a:lnTo>
                    <a:pt x="359168" y="1104900"/>
                  </a:lnTo>
                  <a:lnTo>
                    <a:pt x="364490" y="1104900"/>
                  </a:lnTo>
                  <a:lnTo>
                    <a:pt x="413423" y="1079500"/>
                  </a:lnTo>
                  <a:lnTo>
                    <a:pt x="460209" y="1054100"/>
                  </a:lnTo>
                  <a:lnTo>
                    <a:pt x="504977" y="1016000"/>
                  </a:lnTo>
                  <a:lnTo>
                    <a:pt x="547878" y="990600"/>
                  </a:lnTo>
                  <a:lnTo>
                    <a:pt x="589013" y="965200"/>
                  </a:lnTo>
                  <a:lnTo>
                    <a:pt x="612495" y="957643"/>
                  </a:lnTo>
                  <a:lnTo>
                    <a:pt x="641769" y="939800"/>
                  </a:lnTo>
                  <a:lnTo>
                    <a:pt x="675170" y="914400"/>
                  </a:lnTo>
                  <a:lnTo>
                    <a:pt x="703160" y="901700"/>
                  </a:lnTo>
                  <a:lnTo>
                    <a:pt x="666521" y="927100"/>
                  </a:lnTo>
                  <a:lnTo>
                    <a:pt x="628523" y="952500"/>
                  </a:lnTo>
                  <a:lnTo>
                    <a:pt x="612495" y="957643"/>
                  </a:lnTo>
                  <a:lnTo>
                    <a:pt x="516788" y="1016000"/>
                  </a:lnTo>
                  <a:lnTo>
                    <a:pt x="469404" y="1054100"/>
                  </a:lnTo>
                  <a:lnTo>
                    <a:pt x="420408" y="1092200"/>
                  </a:lnTo>
                  <a:lnTo>
                    <a:pt x="370586" y="1117600"/>
                  </a:lnTo>
                  <a:lnTo>
                    <a:pt x="377405" y="1130300"/>
                  </a:lnTo>
                  <a:lnTo>
                    <a:pt x="384403" y="1143000"/>
                  </a:lnTo>
                  <a:lnTo>
                    <a:pt x="391617" y="1155700"/>
                  </a:lnTo>
                  <a:lnTo>
                    <a:pt x="399034" y="1181100"/>
                  </a:lnTo>
                  <a:lnTo>
                    <a:pt x="425437" y="1155700"/>
                  </a:lnTo>
                  <a:lnTo>
                    <a:pt x="451904" y="1117600"/>
                  </a:lnTo>
                  <a:lnTo>
                    <a:pt x="478421" y="1104900"/>
                  </a:lnTo>
                  <a:lnTo>
                    <a:pt x="504990" y="1079500"/>
                  </a:lnTo>
                  <a:lnTo>
                    <a:pt x="545376" y="1041400"/>
                  </a:lnTo>
                  <a:lnTo>
                    <a:pt x="625398" y="977900"/>
                  </a:lnTo>
                  <a:lnTo>
                    <a:pt x="665010" y="952500"/>
                  </a:lnTo>
                  <a:lnTo>
                    <a:pt x="704367" y="914400"/>
                  </a:lnTo>
                  <a:lnTo>
                    <a:pt x="735634" y="901700"/>
                  </a:lnTo>
                  <a:lnTo>
                    <a:pt x="743445" y="889000"/>
                  </a:lnTo>
                  <a:lnTo>
                    <a:pt x="833589" y="838200"/>
                  </a:lnTo>
                  <a:lnTo>
                    <a:pt x="846302" y="838200"/>
                  </a:lnTo>
                  <a:lnTo>
                    <a:pt x="858939" y="825500"/>
                  </a:lnTo>
                  <a:lnTo>
                    <a:pt x="871486" y="825500"/>
                  </a:lnTo>
                  <a:lnTo>
                    <a:pt x="902817" y="787400"/>
                  </a:lnTo>
                  <a:lnTo>
                    <a:pt x="934656" y="749198"/>
                  </a:lnTo>
                  <a:lnTo>
                    <a:pt x="966774" y="711200"/>
                  </a:lnTo>
                  <a:lnTo>
                    <a:pt x="999388" y="673100"/>
                  </a:lnTo>
                  <a:lnTo>
                    <a:pt x="1032433" y="635000"/>
                  </a:lnTo>
                  <a:lnTo>
                    <a:pt x="1065911" y="596900"/>
                  </a:lnTo>
                  <a:lnTo>
                    <a:pt x="1103452" y="558800"/>
                  </a:lnTo>
                  <a:lnTo>
                    <a:pt x="1179385" y="469900"/>
                  </a:lnTo>
                  <a:lnTo>
                    <a:pt x="1256423" y="393700"/>
                  </a:lnTo>
                  <a:lnTo>
                    <a:pt x="1261973" y="393700"/>
                  </a:lnTo>
                  <a:lnTo>
                    <a:pt x="1295336" y="368300"/>
                  </a:lnTo>
                  <a:lnTo>
                    <a:pt x="1373974" y="292100"/>
                  </a:lnTo>
                  <a:lnTo>
                    <a:pt x="1415503" y="266700"/>
                  </a:lnTo>
                  <a:lnTo>
                    <a:pt x="1498295" y="203200"/>
                  </a:lnTo>
                  <a:lnTo>
                    <a:pt x="1703870" y="76200"/>
                  </a:lnTo>
                  <a:lnTo>
                    <a:pt x="1794446" y="38100"/>
                  </a:lnTo>
                  <a:lnTo>
                    <a:pt x="1882305" y="12700"/>
                  </a:lnTo>
                  <a:lnTo>
                    <a:pt x="1966264" y="0"/>
                  </a:lnTo>
                  <a:close/>
                </a:path>
                <a:path extrusionOk="0" h="2054225" w="2194559">
                  <a:moveTo>
                    <a:pt x="2051799" y="1574800"/>
                  </a:moveTo>
                  <a:lnTo>
                    <a:pt x="1969947" y="1536700"/>
                  </a:lnTo>
                  <a:lnTo>
                    <a:pt x="1887207" y="1511300"/>
                  </a:lnTo>
                  <a:lnTo>
                    <a:pt x="1641614" y="1574800"/>
                  </a:lnTo>
                  <a:lnTo>
                    <a:pt x="1592440" y="1600200"/>
                  </a:lnTo>
                  <a:lnTo>
                    <a:pt x="1493989" y="1625600"/>
                  </a:lnTo>
                  <a:lnTo>
                    <a:pt x="1350962" y="1676400"/>
                  </a:lnTo>
                  <a:lnTo>
                    <a:pt x="1304759" y="1701800"/>
                  </a:lnTo>
                  <a:lnTo>
                    <a:pt x="1259154" y="1714500"/>
                  </a:lnTo>
                  <a:lnTo>
                    <a:pt x="1169466" y="1752600"/>
                  </a:lnTo>
                  <a:lnTo>
                    <a:pt x="1262011" y="1765300"/>
                  </a:lnTo>
                  <a:lnTo>
                    <a:pt x="1309179" y="1778000"/>
                  </a:lnTo>
                  <a:lnTo>
                    <a:pt x="1506956" y="1778000"/>
                  </a:lnTo>
                  <a:lnTo>
                    <a:pt x="1556931" y="1765300"/>
                  </a:lnTo>
                  <a:lnTo>
                    <a:pt x="1606245" y="1765300"/>
                  </a:lnTo>
                  <a:lnTo>
                    <a:pt x="1749640" y="1727200"/>
                  </a:lnTo>
                  <a:lnTo>
                    <a:pt x="1840992" y="1689100"/>
                  </a:lnTo>
                  <a:lnTo>
                    <a:pt x="1885251" y="1676400"/>
                  </a:lnTo>
                  <a:lnTo>
                    <a:pt x="1928520" y="1651000"/>
                  </a:lnTo>
                  <a:lnTo>
                    <a:pt x="1970722" y="1625600"/>
                  </a:lnTo>
                  <a:lnTo>
                    <a:pt x="2011832" y="1600200"/>
                  </a:lnTo>
                  <a:lnTo>
                    <a:pt x="2051799" y="1574800"/>
                  </a:lnTo>
                  <a:close/>
                </a:path>
                <a:path extrusionOk="0" h="2054225" w="2194559">
                  <a:moveTo>
                    <a:pt x="2194141" y="1697329"/>
                  </a:moveTo>
                  <a:lnTo>
                    <a:pt x="2139607" y="1738134"/>
                  </a:lnTo>
                  <a:lnTo>
                    <a:pt x="2099767" y="1764055"/>
                  </a:lnTo>
                  <a:lnTo>
                    <a:pt x="2058949" y="1788553"/>
                  </a:lnTo>
                  <a:lnTo>
                    <a:pt x="2017204" y="1811591"/>
                  </a:lnTo>
                  <a:lnTo>
                    <a:pt x="1974545" y="1833143"/>
                  </a:lnTo>
                  <a:lnTo>
                    <a:pt x="1931022" y="1853184"/>
                  </a:lnTo>
                  <a:lnTo>
                    <a:pt x="1886673" y="1871662"/>
                  </a:lnTo>
                  <a:lnTo>
                    <a:pt x="1841525" y="1888540"/>
                  </a:lnTo>
                  <a:lnTo>
                    <a:pt x="1795614" y="1903793"/>
                  </a:lnTo>
                  <a:lnTo>
                    <a:pt x="1748980" y="1917382"/>
                  </a:lnTo>
                  <a:lnTo>
                    <a:pt x="1701660" y="1929282"/>
                  </a:lnTo>
                  <a:lnTo>
                    <a:pt x="1653679" y="1939442"/>
                  </a:lnTo>
                  <a:lnTo>
                    <a:pt x="1605076" y="1947837"/>
                  </a:lnTo>
                  <a:lnTo>
                    <a:pt x="1555877" y="1954415"/>
                  </a:lnTo>
                  <a:lnTo>
                    <a:pt x="1506143" y="1959165"/>
                  </a:lnTo>
                  <a:lnTo>
                    <a:pt x="1455889" y="1962048"/>
                  </a:lnTo>
                  <a:lnTo>
                    <a:pt x="1405153" y="1963013"/>
                  </a:lnTo>
                  <a:lnTo>
                    <a:pt x="1352156" y="1962048"/>
                  </a:lnTo>
                  <a:lnTo>
                    <a:pt x="1355394" y="1962048"/>
                  </a:lnTo>
                  <a:lnTo>
                    <a:pt x="1309344" y="1959559"/>
                  </a:lnTo>
                  <a:lnTo>
                    <a:pt x="1262113" y="1955279"/>
                  </a:lnTo>
                  <a:lnTo>
                    <a:pt x="1215377" y="1949348"/>
                  </a:lnTo>
                  <a:lnTo>
                    <a:pt x="1169162" y="1941791"/>
                  </a:lnTo>
                  <a:lnTo>
                    <a:pt x="1123492" y="1932622"/>
                  </a:lnTo>
                  <a:lnTo>
                    <a:pt x="1078407" y="1921903"/>
                  </a:lnTo>
                  <a:lnTo>
                    <a:pt x="1033932" y="1909635"/>
                  </a:lnTo>
                  <a:lnTo>
                    <a:pt x="990092" y="1895868"/>
                  </a:lnTo>
                  <a:lnTo>
                    <a:pt x="946937" y="1880616"/>
                  </a:lnTo>
                  <a:lnTo>
                    <a:pt x="904468" y="1863915"/>
                  </a:lnTo>
                  <a:lnTo>
                    <a:pt x="862723" y="1845792"/>
                  </a:lnTo>
                  <a:lnTo>
                    <a:pt x="821753" y="1826285"/>
                  </a:lnTo>
                  <a:lnTo>
                    <a:pt x="781558" y="1805419"/>
                  </a:lnTo>
                  <a:lnTo>
                    <a:pt x="742188" y="1783232"/>
                  </a:lnTo>
                  <a:lnTo>
                    <a:pt x="703668" y="1759737"/>
                  </a:lnTo>
                  <a:lnTo>
                    <a:pt x="666038" y="1734972"/>
                  </a:lnTo>
                  <a:lnTo>
                    <a:pt x="629297" y="1708975"/>
                  </a:lnTo>
                  <a:lnTo>
                    <a:pt x="593509" y="1681772"/>
                  </a:lnTo>
                  <a:lnTo>
                    <a:pt x="558685" y="1653374"/>
                  </a:lnTo>
                  <a:lnTo>
                    <a:pt x="524865" y="1623847"/>
                  </a:lnTo>
                  <a:lnTo>
                    <a:pt x="492074" y="1593189"/>
                  </a:lnTo>
                  <a:lnTo>
                    <a:pt x="460336" y="1561439"/>
                  </a:lnTo>
                  <a:lnTo>
                    <a:pt x="429691" y="1528635"/>
                  </a:lnTo>
                  <a:lnTo>
                    <a:pt x="400164" y="1494802"/>
                  </a:lnTo>
                  <a:lnTo>
                    <a:pt x="371779" y="1459966"/>
                  </a:lnTo>
                  <a:lnTo>
                    <a:pt x="344576" y="1424165"/>
                  </a:lnTo>
                  <a:lnTo>
                    <a:pt x="318592" y="1387424"/>
                  </a:lnTo>
                  <a:lnTo>
                    <a:pt x="293839" y="1349781"/>
                  </a:lnTo>
                  <a:lnTo>
                    <a:pt x="270344" y="1311249"/>
                  </a:lnTo>
                  <a:lnTo>
                    <a:pt x="248158" y="1271866"/>
                  </a:lnTo>
                  <a:lnTo>
                    <a:pt x="227304" y="1231671"/>
                  </a:lnTo>
                  <a:lnTo>
                    <a:pt x="207797" y="1190675"/>
                  </a:lnTo>
                  <a:lnTo>
                    <a:pt x="189687" y="1148930"/>
                  </a:lnTo>
                  <a:lnTo>
                    <a:pt x="172999" y="1106449"/>
                  </a:lnTo>
                  <a:lnTo>
                    <a:pt x="157746" y="1063269"/>
                  </a:lnTo>
                  <a:lnTo>
                    <a:pt x="143979" y="1019416"/>
                  </a:lnTo>
                  <a:lnTo>
                    <a:pt x="131724" y="974928"/>
                  </a:lnTo>
                  <a:lnTo>
                    <a:pt x="120992" y="929830"/>
                  </a:lnTo>
                  <a:lnTo>
                    <a:pt x="111836" y="884148"/>
                  </a:lnTo>
                  <a:lnTo>
                    <a:pt x="104279" y="837920"/>
                  </a:lnTo>
                  <a:lnTo>
                    <a:pt x="98348" y="791171"/>
                  </a:lnTo>
                  <a:lnTo>
                    <a:pt x="94081" y="743927"/>
                  </a:lnTo>
                  <a:lnTo>
                    <a:pt x="91490" y="696226"/>
                  </a:lnTo>
                  <a:lnTo>
                    <a:pt x="90627" y="648093"/>
                  </a:lnTo>
                  <a:lnTo>
                    <a:pt x="91719" y="593979"/>
                  </a:lnTo>
                  <a:lnTo>
                    <a:pt x="94983" y="540410"/>
                  </a:lnTo>
                  <a:lnTo>
                    <a:pt x="100380" y="487438"/>
                  </a:lnTo>
                  <a:lnTo>
                    <a:pt x="107861" y="435089"/>
                  </a:lnTo>
                  <a:lnTo>
                    <a:pt x="117373" y="383425"/>
                  </a:lnTo>
                  <a:lnTo>
                    <a:pt x="128892" y="332486"/>
                  </a:lnTo>
                  <a:lnTo>
                    <a:pt x="142367" y="282295"/>
                  </a:lnTo>
                  <a:lnTo>
                    <a:pt x="157746" y="232930"/>
                  </a:lnTo>
                  <a:lnTo>
                    <a:pt x="175006" y="184391"/>
                  </a:lnTo>
                  <a:lnTo>
                    <a:pt x="194081" y="136753"/>
                  </a:lnTo>
                  <a:lnTo>
                    <a:pt x="110426" y="100990"/>
                  </a:lnTo>
                  <a:lnTo>
                    <a:pt x="91821" y="147256"/>
                  </a:lnTo>
                  <a:lnTo>
                    <a:pt x="74828" y="194322"/>
                  </a:lnTo>
                  <a:lnTo>
                    <a:pt x="59486" y="242150"/>
                  </a:lnTo>
                  <a:lnTo>
                    <a:pt x="45821" y="290703"/>
                  </a:lnTo>
                  <a:lnTo>
                    <a:pt x="33870" y="339953"/>
                  </a:lnTo>
                  <a:lnTo>
                    <a:pt x="23660" y="389851"/>
                  </a:lnTo>
                  <a:lnTo>
                    <a:pt x="15227" y="440385"/>
                  </a:lnTo>
                  <a:lnTo>
                    <a:pt x="8623" y="491515"/>
                  </a:lnTo>
                  <a:lnTo>
                    <a:pt x="3848" y="543191"/>
                  </a:lnTo>
                  <a:lnTo>
                    <a:pt x="965" y="595401"/>
                  </a:lnTo>
                  <a:lnTo>
                    <a:pt x="0" y="648093"/>
                  </a:lnTo>
                  <a:lnTo>
                    <a:pt x="812" y="696417"/>
                  </a:lnTo>
                  <a:lnTo>
                    <a:pt x="3238" y="744334"/>
                  </a:lnTo>
                  <a:lnTo>
                    <a:pt x="7251" y="791806"/>
                  </a:lnTo>
                  <a:lnTo>
                    <a:pt x="12827" y="838822"/>
                  </a:lnTo>
                  <a:lnTo>
                    <a:pt x="19926" y="885355"/>
                  </a:lnTo>
                  <a:lnTo>
                    <a:pt x="28549" y="931367"/>
                  </a:lnTo>
                  <a:lnTo>
                    <a:pt x="38646" y="976845"/>
                  </a:lnTo>
                  <a:lnTo>
                    <a:pt x="50190" y="1021753"/>
                  </a:lnTo>
                  <a:lnTo>
                    <a:pt x="63169" y="1066076"/>
                  </a:lnTo>
                  <a:lnTo>
                    <a:pt x="77546" y="1109776"/>
                  </a:lnTo>
                  <a:lnTo>
                    <a:pt x="93306" y="1152829"/>
                  </a:lnTo>
                  <a:lnTo>
                    <a:pt x="110413" y="1195209"/>
                  </a:lnTo>
                  <a:lnTo>
                    <a:pt x="128854" y="1236891"/>
                  </a:lnTo>
                  <a:lnTo>
                    <a:pt x="148590" y="1277861"/>
                  </a:lnTo>
                  <a:lnTo>
                    <a:pt x="169595" y="1318069"/>
                  </a:lnTo>
                  <a:lnTo>
                    <a:pt x="191833" y="1357515"/>
                  </a:lnTo>
                  <a:lnTo>
                    <a:pt x="215303" y="1396149"/>
                  </a:lnTo>
                  <a:lnTo>
                    <a:pt x="239966" y="1433969"/>
                  </a:lnTo>
                  <a:lnTo>
                    <a:pt x="265798" y="1470926"/>
                  </a:lnTo>
                  <a:lnTo>
                    <a:pt x="292773" y="1506994"/>
                  </a:lnTo>
                  <a:lnTo>
                    <a:pt x="320865" y="1542173"/>
                  </a:lnTo>
                  <a:lnTo>
                    <a:pt x="350037" y="1576412"/>
                  </a:lnTo>
                  <a:lnTo>
                    <a:pt x="380276" y="1609686"/>
                  </a:lnTo>
                  <a:lnTo>
                    <a:pt x="411556" y="1641983"/>
                  </a:lnTo>
                  <a:lnTo>
                    <a:pt x="443839" y="1673263"/>
                  </a:lnTo>
                  <a:lnTo>
                    <a:pt x="477113" y="1703514"/>
                  </a:lnTo>
                  <a:lnTo>
                    <a:pt x="511340" y="1732699"/>
                  </a:lnTo>
                  <a:lnTo>
                    <a:pt x="546493" y="1760791"/>
                  </a:lnTo>
                  <a:lnTo>
                    <a:pt x="582561" y="1787779"/>
                  </a:lnTo>
                  <a:lnTo>
                    <a:pt x="619506" y="1813610"/>
                  </a:lnTo>
                  <a:lnTo>
                    <a:pt x="657313" y="1838286"/>
                  </a:lnTo>
                  <a:lnTo>
                    <a:pt x="695934" y="1861756"/>
                  </a:lnTo>
                  <a:lnTo>
                    <a:pt x="735368" y="1884019"/>
                  </a:lnTo>
                  <a:lnTo>
                    <a:pt x="775563" y="1905025"/>
                  </a:lnTo>
                  <a:lnTo>
                    <a:pt x="816521" y="1924761"/>
                  </a:lnTo>
                  <a:lnTo>
                    <a:pt x="858189" y="1943201"/>
                  </a:lnTo>
                  <a:lnTo>
                    <a:pt x="900569" y="1960321"/>
                  </a:lnTo>
                  <a:lnTo>
                    <a:pt x="943610" y="1976081"/>
                  </a:lnTo>
                  <a:lnTo>
                    <a:pt x="987298" y="1990471"/>
                  </a:lnTo>
                  <a:lnTo>
                    <a:pt x="1031595" y="2003450"/>
                  </a:lnTo>
                  <a:lnTo>
                    <a:pt x="1076490" y="2015007"/>
                  </a:lnTo>
                  <a:lnTo>
                    <a:pt x="1121956" y="2025103"/>
                  </a:lnTo>
                  <a:lnTo>
                    <a:pt x="1167955" y="2033714"/>
                  </a:lnTo>
                  <a:lnTo>
                    <a:pt x="1214475" y="2040826"/>
                  </a:lnTo>
                  <a:lnTo>
                    <a:pt x="1261478" y="2046401"/>
                  </a:lnTo>
                  <a:lnTo>
                    <a:pt x="1308938" y="2050415"/>
                  </a:lnTo>
                  <a:lnTo>
                    <a:pt x="1355090" y="2052751"/>
                  </a:lnTo>
                  <a:lnTo>
                    <a:pt x="1351648" y="2052751"/>
                  </a:lnTo>
                  <a:lnTo>
                    <a:pt x="1405153" y="2053666"/>
                  </a:lnTo>
                  <a:lnTo>
                    <a:pt x="1456283" y="2052751"/>
                  </a:lnTo>
                  <a:lnTo>
                    <a:pt x="1506956" y="2050021"/>
                  </a:lnTo>
                  <a:lnTo>
                    <a:pt x="1557147" y="2045538"/>
                  </a:lnTo>
                  <a:lnTo>
                    <a:pt x="1606804" y="2039289"/>
                  </a:lnTo>
                  <a:lnTo>
                    <a:pt x="1655914" y="2031339"/>
                  </a:lnTo>
                  <a:lnTo>
                    <a:pt x="1704441" y="2021713"/>
                  </a:lnTo>
                  <a:lnTo>
                    <a:pt x="1752358" y="2010422"/>
                  </a:lnTo>
                  <a:lnTo>
                    <a:pt x="1799615" y="1997519"/>
                  </a:lnTo>
                  <a:lnTo>
                    <a:pt x="1846211" y="1983028"/>
                  </a:lnTo>
                  <a:lnTo>
                    <a:pt x="1892084" y="1966976"/>
                  </a:lnTo>
                  <a:lnTo>
                    <a:pt x="1937346" y="1949348"/>
                  </a:lnTo>
                  <a:lnTo>
                    <a:pt x="1981593" y="1930323"/>
                  </a:lnTo>
                  <a:lnTo>
                    <a:pt x="2025154" y="1909787"/>
                  </a:lnTo>
                  <a:lnTo>
                    <a:pt x="2067890" y="1887816"/>
                  </a:lnTo>
                  <a:lnTo>
                    <a:pt x="2109762" y="1864448"/>
                  </a:lnTo>
                  <a:lnTo>
                    <a:pt x="2150732" y="1839696"/>
                  </a:lnTo>
                  <a:lnTo>
                    <a:pt x="2190788" y="1813610"/>
                  </a:lnTo>
                  <a:lnTo>
                    <a:pt x="2194141" y="1811108"/>
                  </a:lnTo>
                  <a:lnTo>
                    <a:pt x="2194141" y="1697329"/>
                  </a:lnTo>
                  <a:close/>
                </a:path>
                <a:path extrusionOk="0" h="2054225" w="2194559">
                  <a:moveTo>
                    <a:pt x="2194141" y="1435100"/>
                  </a:moveTo>
                  <a:lnTo>
                    <a:pt x="2065642" y="1473200"/>
                  </a:lnTo>
                  <a:lnTo>
                    <a:pt x="2024684" y="1473200"/>
                  </a:lnTo>
                  <a:lnTo>
                    <a:pt x="1900008" y="1511300"/>
                  </a:lnTo>
                  <a:lnTo>
                    <a:pt x="1969947" y="1536700"/>
                  </a:lnTo>
                  <a:lnTo>
                    <a:pt x="1974583" y="1536700"/>
                  </a:lnTo>
                  <a:lnTo>
                    <a:pt x="1997087" y="1549311"/>
                  </a:lnTo>
                  <a:lnTo>
                    <a:pt x="2052853" y="1574800"/>
                  </a:lnTo>
                  <a:lnTo>
                    <a:pt x="2076030" y="1562100"/>
                  </a:lnTo>
                  <a:lnTo>
                    <a:pt x="2098852" y="1549311"/>
                  </a:lnTo>
                  <a:lnTo>
                    <a:pt x="2121077" y="1524000"/>
                  </a:lnTo>
                  <a:lnTo>
                    <a:pt x="2142921" y="1511300"/>
                  </a:lnTo>
                  <a:lnTo>
                    <a:pt x="2194141" y="1460500"/>
                  </a:lnTo>
                  <a:lnTo>
                    <a:pt x="2194141" y="1435100"/>
                  </a:lnTo>
                  <a:close/>
                </a:path>
                <a:path extrusionOk="0" h="2054225" w="2194559">
                  <a:moveTo>
                    <a:pt x="2194141" y="393700"/>
                  </a:moveTo>
                  <a:lnTo>
                    <a:pt x="2125167" y="342900"/>
                  </a:lnTo>
                  <a:lnTo>
                    <a:pt x="2104580" y="330200"/>
                  </a:lnTo>
                  <a:lnTo>
                    <a:pt x="2083485" y="317500"/>
                  </a:lnTo>
                  <a:lnTo>
                    <a:pt x="2061908" y="304800"/>
                  </a:lnTo>
                  <a:lnTo>
                    <a:pt x="2039823" y="304800"/>
                  </a:lnTo>
                  <a:lnTo>
                    <a:pt x="2004415" y="292100"/>
                  </a:lnTo>
                  <a:lnTo>
                    <a:pt x="1931301" y="266700"/>
                  </a:lnTo>
                  <a:lnTo>
                    <a:pt x="1883651" y="266700"/>
                  </a:lnTo>
                  <a:lnTo>
                    <a:pt x="1883651" y="1168273"/>
                  </a:lnTo>
                  <a:lnTo>
                    <a:pt x="1857933" y="1168273"/>
                  </a:lnTo>
                  <a:lnTo>
                    <a:pt x="1831708" y="1155700"/>
                  </a:lnTo>
                  <a:lnTo>
                    <a:pt x="1858632" y="1155700"/>
                  </a:lnTo>
                  <a:lnTo>
                    <a:pt x="1883651" y="1168273"/>
                  </a:lnTo>
                  <a:lnTo>
                    <a:pt x="1883651" y="266700"/>
                  </a:lnTo>
                  <a:lnTo>
                    <a:pt x="1749933" y="266700"/>
                  </a:lnTo>
                  <a:lnTo>
                    <a:pt x="1658048" y="292100"/>
                  </a:lnTo>
                  <a:lnTo>
                    <a:pt x="1611731" y="317500"/>
                  </a:lnTo>
                  <a:lnTo>
                    <a:pt x="1565160" y="330200"/>
                  </a:lnTo>
                  <a:lnTo>
                    <a:pt x="1471282" y="381000"/>
                  </a:lnTo>
                  <a:lnTo>
                    <a:pt x="1394523" y="444500"/>
                  </a:lnTo>
                  <a:lnTo>
                    <a:pt x="1387970" y="448868"/>
                  </a:lnTo>
                  <a:lnTo>
                    <a:pt x="1387970" y="787400"/>
                  </a:lnTo>
                  <a:lnTo>
                    <a:pt x="1364970" y="774700"/>
                  </a:lnTo>
                  <a:lnTo>
                    <a:pt x="1365097" y="774700"/>
                  </a:lnTo>
                  <a:lnTo>
                    <a:pt x="1387970" y="787400"/>
                  </a:lnTo>
                  <a:lnTo>
                    <a:pt x="1387970" y="448868"/>
                  </a:lnTo>
                  <a:lnTo>
                    <a:pt x="1356410" y="469900"/>
                  </a:lnTo>
                  <a:lnTo>
                    <a:pt x="1341310" y="482587"/>
                  </a:lnTo>
                  <a:lnTo>
                    <a:pt x="1341310" y="774700"/>
                  </a:lnTo>
                  <a:lnTo>
                    <a:pt x="1340954" y="774700"/>
                  </a:lnTo>
                  <a:lnTo>
                    <a:pt x="1289659" y="761885"/>
                  </a:lnTo>
                  <a:lnTo>
                    <a:pt x="1253515" y="761885"/>
                  </a:lnTo>
                  <a:lnTo>
                    <a:pt x="1216279" y="749198"/>
                  </a:lnTo>
                  <a:lnTo>
                    <a:pt x="1289659" y="761885"/>
                  </a:lnTo>
                  <a:lnTo>
                    <a:pt x="1316240" y="761885"/>
                  </a:lnTo>
                  <a:lnTo>
                    <a:pt x="1341310" y="774700"/>
                  </a:lnTo>
                  <a:lnTo>
                    <a:pt x="1341310" y="482587"/>
                  </a:lnTo>
                  <a:lnTo>
                    <a:pt x="1280795" y="533400"/>
                  </a:lnTo>
                  <a:lnTo>
                    <a:pt x="1206080" y="609600"/>
                  </a:lnTo>
                  <a:lnTo>
                    <a:pt x="1172425" y="647700"/>
                  </a:lnTo>
                  <a:lnTo>
                    <a:pt x="1139228" y="685800"/>
                  </a:lnTo>
                  <a:lnTo>
                    <a:pt x="1106525" y="723900"/>
                  </a:lnTo>
                  <a:lnTo>
                    <a:pt x="1074369" y="761885"/>
                  </a:lnTo>
                  <a:lnTo>
                    <a:pt x="1074661" y="761885"/>
                  </a:lnTo>
                  <a:lnTo>
                    <a:pt x="1121600" y="749198"/>
                  </a:lnTo>
                  <a:lnTo>
                    <a:pt x="1178267" y="749198"/>
                  </a:lnTo>
                  <a:lnTo>
                    <a:pt x="1059129" y="774700"/>
                  </a:lnTo>
                  <a:lnTo>
                    <a:pt x="1026972" y="812800"/>
                  </a:lnTo>
                  <a:lnTo>
                    <a:pt x="995387" y="850900"/>
                  </a:lnTo>
                  <a:lnTo>
                    <a:pt x="964374" y="901700"/>
                  </a:lnTo>
                  <a:lnTo>
                    <a:pt x="933983" y="939800"/>
                  </a:lnTo>
                  <a:lnTo>
                    <a:pt x="904227" y="977900"/>
                  </a:lnTo>
                  <a:lnTo>
                    <a:pt x="875157" y="1016000"/>
                  </a:lnTo>
                  <a:lnTo>
                    <a:pt x="846785" y="1054100"/>
                  </a:lnTo>
                  <a:lnTo>
                    <a:pt x="819150" y="1104900"/>
                  </a:lnTo>
                  <a:lnTo>
                    <a:pt x="792264" y="1143000"/>
                  </a:lnTo>
                  <a:lnTo>
                    <a:pt x="766178" y="1181100"/>
                  </a:lnTo>
                  <a:lnTo>
                    <a:pt x="740905" y="1219200"/>
                  </a:lnTo>
                  <a:lnTo>
                    <a:pt x="710399" y="1270000"/>
                  </a:lnTo>
                  <a:lnTo>
                    <a:pt x="681037" y="1308100"/>
                  </a:lnTo>
                  <a:lnTo>
                    <a:pt x="652907" y="1358900"/>
                  </a:lnTo>
                  <a:lnTo>
                    <a:pt x="600659" y="1447800"/>
                  </a:lnTo>
                  <a:lnTo>
                    <a:pt x="601738" y="1447800"/>
                  </a:lnTo>
                  <a:lnTo>
                    <a:pt x="641578" y="1473200"/>
                  </a:lnTo>
                  <a:lnTo>
                    <a:pt x="686854" y="1498600"/>
                  </a:lnTo>
                  <a:lnTo>
                    <a:pt x="784123" y="1498600"/>
                  </a:lnTo>
                  <a:lnTo>
                    <a:pt x="831329" y="1485900"/>
                  </a:lnTo>
                  <a:lnTo>
                    <a:pt x="916901" y="1435100"/>
                  </a:lnTo>
                  <a:lnTo>
                    <a:pt x="1005484" y="1397000"/>
                  </a:lnTo>
                  <a:lnTo>
                    <a:pt x="1097064" y="1371600"/>
                  </a:lnTo>
                  <a:lnTo>
                    <a:pt x="1143635" y="1346200"/>
                  </a:lnTo>
                  <a:lnTo>
                    <a:pt x="1330032" y="1295400"/>
                  </a:lnTo>
                  <a:lnTo>
                    <a:pt x="1339557" y="1295400"/>
                  </a:lnTo>
                  <a:lnTo>
                    <a:pt x="1358582" y="1282700"/>
                  </a:lnTo>
                  <a:lnTo>
                    <a:pt x="1368094" y="1270000"/>
                  </a:lnTo>
                  <a:lnTo>
                    <a:pt x="1415440" y="1244600"/>
                  </a:lnTo>
                  <a:lnTo>
                    <a:pt x="1461757" y="1219200"/>
                  </a:lnTo>
                  <a:lnTo>
                    <a:pt x="1507045" y="1206500"/>
                  </a:lnTo>
                  <a:lnTo>
                    <a:pt x="1551330" y="1181100"/>
                  </a:lnTo>
                  <a:lnTo>
                    <a:pt x="1595005" y="1168273"/>
                  </a:lnTo>
                  <a:lnTo>
                    <a:pt x="1637271" y="1168273"/>
                  </a:lnTo>
                  <a:lnTo>
                    <a:pt x="1678203" y="1155700"/>
                  </a:lnTo>
                  <a:lnTo>
                    <a:pt x="1719757" y="1155700"/>
                  </a:lnTo>
                  <a:lnTo>
                    <a:pt x="1637995" y="1181100"/>
                  </a:lnTo>
                  <a:lnTo>
                    <a:pt x="1551901" y="1206500"/>
                  </a:lnTo>
                  <a:lnTo>
                    <a:pt x="1507667" y="1231900"/>
                  </a:lnTo>
                  <a:lnTo>
                    <a:pt x="1416786" y="1282700"/>
                  </a:lnTo>
                  <a:lnTo>
                    <a:pt x="1580222" y="1244600"/>
                  </a:lnTo>
                  <a:lnTo>
                    <a:pt x="1792617" y="1219200"/>
                  </a:lnTo>
                  <a:lnTo>
                    <a:pt x="2048954" y="1219200"/>
                  </a:lnTo>
                  <a:lnTo>
                    <a:pt x="2001126" y="1231900"/>
                  </a:lnTo>
                  <a:lnTo>
                    <a:pt x="1900859" y="1231900"/>
                  </a:lnTo>
                  <a:lnTo>
                    <a:pt x="1848675" y="1244600"/>
                  </a:lnTo>
                  <a:lnTo>
                    <a:pt x="1745399" y="1257300"/>
                  </a:lnTo>
                  <a:lnTo>
                    <a:pt x="1594002" y="1282700"/>
                  </a:lnTo>
                  <a:lnTo>
                    <a:pt x="1492186" y="1308100"/>
                  </a:lnTo>
                  <a:lnTo>
                    <a:pt x="1339151" y="1358900"/>
                  </a:lnTo>
                  <a:lnTo>
                    <a:pt x="1288262" y="1371600"/>
                  </a:lnTo>
                  <a:lnTo>
                    <a:pt x="1093711" y="1562100"/>
                  </a:lnTo>
                  <a:lnTo>
                    <a:pt x="1146848" y="1549323"/>
                  </a:lnTo>
                  <a:lnTo>
                    <a:pt x="1146683" y="1549323"/>
                  </a:lnTo>
                  <a:lnTo>
                    <a:pt x="1198626" y="1524000"/>
                  </a:lnTo>
                  <a:lnTo>
                    <a:pt x="1399997" y="1473200"/>
                  </a:lnTo>
                  <a:lnTo>
                    <a:pt x="1448549" y="1473200"/>
                  </a:lnTo>
                  <a:lnTo>
                    <a:pt x="1553298" y="1460500"/>
                  </a:lnTo>
                  <a:lnTo>
                    <a:pt x="1651685" y="1460500"/>
                  </a:lnTo>
                  <a:lnTo>
                    <a:pt x="1744014" y="1473200"/>
                  </a:lnTo>
                  <a:lnTo>
                    <a:pt x="1836610" y="1473200"/>
                  </a:lnTo>
                  <a:lnTo>
                    <a:pt x="1884934" y="1460500"/>
                  </a:lnTo>
                  <a:lnTo>
                    <a:pt x="1932940" y="1447800"/>
                  </a:lnTo>
                  <a:lnTo>
                    <a:pt x="2194141" y="1409700"/>
                  </a:lnTo>
                  <a:lnTo>
                    <a:pt x="2194141" y="1219200"/>
                  </a:lnTo>
                  <a:lnTo>
                    <a:pt x="2194141" y="1168273"/>
                  </a:lnTo>
                  <a:lnTo>
                    <a:pt x="2194141" y="393700"/>
                  </a:lnTo>
                  <a:close/>
                </a:path>
                <a:path extrusionOk="0" h="2054225" w="2194559">
                  <a:moveTo>
                    <a:pt x="2194141" y="0"/>
                  </a:moveTo>
                  <a:lnTo>
                    <a:pt x="1970595" y="0"/>
                  </a:lnTo>
                  <a:lnTo>
                    <a:pt x="1921332" y="25400"/>
                  </a:lnTo>
                  <a:lnTo>
                    <a:pt x="1871408" y="38100"/>
                  </a:lnTo>
                  <a:lnTo>
                    <a:pt x="1820824" y="63500"/>
                  </a:lnTo>
                  <a:lnTo>
                    <a:pt x="1769567" y="76200"/>
                  </a:lnTo>
                  <a:lnTo>
                    <a:pt x="1717662" y="114300"/>
                  </a:lnTo>
                  <a:lnTo>
                    <a:pt x="1678927" y="127000"/>
                  </a:lnTo>
                  <a:lnTo>
                    <a:pt x="1562874" y="203200"/>
                  </a:lnTo>
                  <a:lnTo>
                    <a:pt x="1524228" y="241300"/>
                  </a:lnTo>
                  <a:lnTo>
                    <a:pt x="1446974" y="304800"/>
                  </a:lnTo>
                  <a:lnTo>
                    <a:pt x="1408366" y="342900"/>
                  </a:lnTo>
                  <a:lnTo>
                    <a:pt x="1388186" y="355600"/>
                  </a:lnTo>
                  <a:lnTo>
                    <a:pt x="1328191" y="419100"/>
                  </a:lnTo>
                  <a:lnTo>
                    <a:pt x="1415199" y="355600"/>
                  </a:lnTo>
                  <a:lnTo>
                    <a:pt x="1444358" y="342900"/>
                  </a:lnTo>
                  <a:lnTo>
                    <a:pt x="1597329" y="266700"/>
                  </a:lnTo>
                  <a:lnTo>
                    <a:pt x="1696808" y="241300"/>
                  </a:lnTo>
                  <a:lnTo>
                    <a:pt x="1896148" y="241300"/>
                  </a:lnTo>
                  <a:lnTo>
                    <a:pt x="1972271" y="266700"/>
                  </a:lnTo>
                  <a:lnTo>
                    <a:pt x="2008695" y="279400"/>
                  </a:lnTo>
                  <a:lnTo>
                    <a:pt x="2065909" y="304800"/>
                  </a:lnTo>
                  <a:lnTo>
                    <a:pt x="2087219" y="317500"/>
                  </a:lnTo>
                  <a:lnTo>
                    <a:pt x="2108009" y="317500"/>
                  </a:lnTo>
                  <a:lnTo>
                    <a:pt x="2128278" y="330200"/>
                  </a:lnTo>
                  <a:lnTo>
                    <a:pt x="2194141" y="381000"/>
                  </a:lnTo>
                  <a:lnTo>
                    <a:pt x="2194141" y="241300"/>
                  </a:lnTo>
                  <a:lnTo>
                    <a:pt x="21941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0" y="1903303"/>
              <a:ext cx="3780154" cy="0"/>
            </a:xfrm>
            <a:custGeom>
              <a:rect b="b" l="l" r="r" t="t"/>
              <a:pathLst>
                <a:path extrusionOk="0" h="120000" w="3780154">
                  <a:moveTo>
                    <a:pt x="0" y="0"/>
                  </a:moveTo>
                  <a:lnTo>
                    <a:pt x="3779837" y="0"/>
                  </a:lnTo>
                </a:path>
              </a:pathLst>
            </a:custGeom>
            <a:noFill/>
            <a:ln cap="flat" cmpd="sng" w="28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4447298" y="440232"/>
              <a:ext cx="733425" cy="961390"/>
            </a:xfrm>
            <a:custGeom>
              <a:rect b="b" l="l" r="r" t="t"/>
              <a:pathLst>
                <a:path extrusionOk="0" h="961390" w="733425">
                  <a:moveTo>
                    <a:pt x="507504" y="112788"/>
                  </a:moveTo>
                  <a:lnTo>
                    <a:pt x="225552" y="112788"/>
                  </a:lnTo>
                  <a:lnTo>
                    <a:pt x="225552" y="169176"/>
                  </a:lnTo>
                  <a:lnTo>
                    <a:pt x="507504" y="169176"/>
                  </a:lnTo>
                  <a:lnTo>
                    <a:pt x="507504" y="112788"/>
                  </a:lnTo>
                  <a:close/>
                </a:path>
                <a:path extrusionOk="0" h="961390" w="733425">
                  <a:moveTo>
                    <a:pt x="733056" y="56349"/>
                  </a:moveTo>
                  <a:lnTo>
                    <a:pt x="676668" y="56349"/>
                  </a:lnTo>
                  <a:lnTo>
                    <a:pt x="676668" y="112229"/>
                  </a:lnTo>
                  <a:lnTo>
                    <a:pt x="676668" y="905510"/>
                  </a:lnTo>
                  <a:lnTo>
                    <a:pt x="56388" y="905510"/>
                  </a:lnTo>
                  <a:lnTo>
                    <a:pt x="56388" y="111760"/>
                  </a:lnTo>
                  <a:lnTo>
                    <a:pt x="281940" y="111760"/>
                  </a:lnTo>
                  <a:lnTo>
                    <a:pt x="281940" y="56349"/>
                  </a:lnTo>
                  <a:lnTo>
                    <a:pt x="451104" y="56349"/>
                  </a:lnTo>
                  <a:lnTo>
                    <a:pt x="451104" y="112229"/>
                  </a:lnTo>
                  <a:lnTo>
                    <a:pt x="676668" y="112229"/>
                  </a:lnTo>
                  <a:lnTo>
                    <a:pt x="676668" y="56349"/>
                  </a:lnTo>
                  <a:lnTo>
                    <a:pt x="507504" y="56349"/>
                  </a:lnTo>
                  <a:lnTo>
                    <a:pt x="507504" y="0"/>
                  </a:lnTo>
                  <a:lnTo>
                    <a:pt x="225552" y="0"/>
                  </a:lnTo>
                  <a:lnTo>
                    <a:pt x="225552" y="55880"/>
                  </a:lnTo>
                  <a:lnTo>
                    <a:pt x="0" y="55880"/>
                  </a:lnTo>
                  <a:lnTo>
                    <a:pt x="0" y="111760"/>
                  </a:lnTo>
                  <a:lnTo>
                    <a:pt x="0" y="905510"/>
                  </a:lnTo>
                  <a:lnTo>
                    <a:pt x="0" y="961390"/>
                  </a:lnTo>
                  <a:lnTo>
                    <a:pt x="733056" y="961390"/>
                  </a:lnTo>
                  <a:lnTo>
                    <a:pt x="733056" y="905979"/>
                  </a:lnTo>
                  <a:lnTo>
                    <a:pt x="733056" y="905510"/>
                  </a:lnTo>
                  <a:lnTo>
                    <a:pt x="733056" y="56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6" name="Google Shape;136;p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681132" y="732311"/>
              <a:ext cx="152647" cy="1526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906685" y="1127031"/>
              <a:ext cx="152647" cy="152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886749" y="712375"/>
              <a:ext cx="192521" cy="1361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4"/>
            <p:cNvSpPr/>
            <p:nvPr/>
          </p:nvSpPr>
          <p:spPr>
            <a:xfrm>
              <a:off x="4644669" y="820317"/>
              <a:ext cx="423545" cy="411480"/>
            </a:xfrm>
            <a:custGeom>
              <a:rect b="b" l="l" r="r" t="t"/>
              <a:pathLst>
                <a:path extrusionOk="0" h="411480" w="423545">
                  <a:moveTo>
                    <a:pt x="366534" y="0"/>
                  </a:moveTo>
                  <a:lnTo>
                    <a:pt x="310134" y="0"/>
                  </a:lnTo>
                  <a:lnTo>
                    <a:pt x="310134" y="101104"/>
                  </a:lnTo>
                  <a:lnTo>
                    <a:pt x="307924" y="112064"/>
                  </a:lnTo>
                  <a:lnTo>
                    <a:pt x="301879" y="121031"/>
                  </a:lnTo>
                  <a:lnTo>
                    <a:pt x="292912" y="127076"/>
                  </a:lnTo>
                  <a:lnTo>
                    <a:pt x="281940" y="129298"/>
                  </a:lnTo>
                  <a:lnTo>
                    <a:pt x="225552" y="129298"/>
                  </a:lnTo>
                  <a:lnTo>
                    <a:pt x="192659" y="135953"/>
                  </a:lnTo>
                  <a:lnTo>
                    <a:pt x="165773" y="154101"/>
                  </a:lnTo>
                  <a:lnTo>
                    <a:pt x="147637" y="180987"/>
                  </a:lnTo>
                  <a:lnTo>
                    <a:pt x="140970" y="213880"/>
                  </a:lnTo>
                  <a:lnTo>
                    <a:pt x="140970" y="326656"/>
                  </a:lnTo>
                  <a:lnTo>
                    <a:pt x="138760" y="337616"/>
                  </a:lnTo>
                  <a:lnTo>
                    <a:pt x="132702" y="346583"/>
                  </a:lnTo>
                  <a:lnTo>
                    <a:pt x="123748" y="352628"/>
                  </a:lnTo>
                  <a:lnTo>
                    <a:pt x="112776" y="354850"/>
                  </a:lnTo>
                  <a:lnTo>
                    <a:pt x="0" y="354850"/>
                  </a:lnTo>
                  <a:lnTo>
                    <a:pt x="10972" y="357073"/>
                  </a:lnTo>
                  <a:lnTo>
                    <a:pt x="19926" y="363118"/>
                  </a:lnTo>
                  <a:lnTo>
                    <a:pt x="25984" y="372084"/>
                  </a:lnTo>
                  <a:lnTo>
                    <a:pt x="28194" y="383044"/>
                  </a:lnTo>
                  <a:lnTo>
                    <a:pt x="25984" y="394004"/>
                  </a:lnTo>
                  <a:lnTo>
                    <a:pt x="19926" y="402971"/>
                  </a:lnTo>
                  <a:lnTo>
                    <a:pt x="10972" y="409016"/>
                  </a:lnTo>
                  <a:lnTo>
                    <a:pt x="0" y="411238"/>
                  </a:lnTo>
                  <a:lnTo>
                    <a:pt x="112776" y="411238"/>
                  </a:lnTo>
                  <a:lnTo>
                    <a:pt x="145669" y="404583"/>
                  </a:lnTo>
                  <a:lnTo>
                    <a:pt x="172554" y="386435"/>
                  </a:lnTo>
                  <a:lnTo>
                    <a:pt x="190703" y="359549"/>
                  </a:lnTo>
                  <a:lnTo>
                    <a:pt x="197358" y="326656"/>
                  </a:lnTo>
                  <a:lnTo>
                    <a:pt x="197358" y="213880"/>
                  </a:lnTo>
                  <a:lnTo>
                    <a:pt x="199580" y="202907"/>
                  </a:lnTo>
                  <a:lnTo>
                    <a:pt x="205625" y="193954"/>
                  </a:lnTo>
                  <a:lnTo>
                    <a:pt x="214591" y="187909"/>
                  </a:lnTo>
                  <a:lnTo>
                    <a:pt x="225552" y="185686"/>
                  </a:lnTo>
                  <a:lnTo>
                    <a:pt x="281940" y="185686"/>
                  </a:lnTo>
                  <a:lnTo>
                    <a:pt x="314833" y="179031"/>
                  </a:lnTo>
                  <a:lnTo>
                    <a:pt x="341731" y="160883"/>
                  </a:lnTo>
                  <a:lnTo>
                    <a:pt x="359867" y="133997"/>
                  </a:lnTo>
                  <a:lnTo>
                    <a:pt x="366534" y="101104"/>
                  </a:lnTo>
                  <a:lnTo>
                    <a:pt x="366534" y="0"/>
                  </a:lnTo>
                  <a:close/>
                </a:path>
                <a:path extrusionOk="0" h="411480" w="423545">
                  <a:moveTo>
                    <a:pt x="422922" y="0"/>
                  </a:moveTo>
                  <a:lnTo>
                    <a:pt x="366534" y="0"/>
                  </a:lnTo>
                  <a:lnTo>
                    <a:pt x="394728" y="28194"/>
                  </a:lnTo>
                  <a:lnTo>
                    <a:pt x="4229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0" name="Google Shape;140;p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560096" y="1118773"/>
              <a:ext cx="164315" cy="1691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1" name="Google Shape;141;p4"/>
          <p:cNvSpPr txBox="1"/>
          <p:nvPr>
            <p:ph type="title"/>
          </p:nvPr>
        </p:nvSpPr>
        <p:spPr>
          <a:xfrm>
            <a:off x="467994" y="854862"/>
            <a:ext cx="4498975" cy="474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Impatto sull'economia locale</a:t>
            </a:r>
            <a:endParaRPr/>
          </a:p>
        </p:txBody>
      </p:sp>
      <p:sp>
        <p:nvSpPr>
          <p:cNvPr id="142" name="Google Shape;142;p4"/>
          <p:cNvSpPr txBox="1"/>
          <p:nvPr/>
        </p:nvSpPr>
        <p:spPr>
          <a:xfrm>
            <a:off x="3697973" y="10344153"/>
            <a:ext cx="1682114" cy="89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GIOVANI IMPRENDITORI </a:t>
            </a:r>
            <a:r>
              <a:rPr b="1"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DI BASE </a:t>
            </a:r>
            <a:r>
              <a:rPr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NEL TURISMO ECO-SANITARIO</a:t>
            </a:r>
            <a:endParaRPr sz="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 txBox="1"/>
          <p:nvPr>
            <p:ph idx="12" type="sldNum"/>
          </p:nvPr>
        </p:nvSpPr>
        <p:spPr>
          <a:xfrm>
            <a:off x="6987375" y="10357142"/>
            <a:ext cx="127634" cy="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11666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4"/>
          <p:cNvSpPr txBox="1"/>
          <p:nvPr/>
        </p:nvSpPr>
        <p:spPr>
          <a:xfrm>
            <a:off x="467994" y="1346987"/>
            <a:ext cx="5824220" cy="474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 strumenti rendono tutto più facile!</a:t>
            </a:r>
            <a:endParaRPr sz="295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Google Shape;149;p5"/>
          <p:cNvGraphicFramePr/>
          <p:nvPr/>
        </p:nvGraphicFramePr>
        <p:xfrm>
          <a:off x="171450" y="25166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{9DD9E1E9-AACC-40E0-9A07-F866417F73D5}</a:tableStyleId>
              </a:tblPr>
              <a:tblGrid>
                <a:gridCol w="1224275"/>
                <a:gridCol w="5972800"/>
              </a:tblGrid>
              <a:tr h="943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9050" marR="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LinkedIn</a:t>
                      </a:r>
                      <a:endParaRPr sz="13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53675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2D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3980" marR="10922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Offrire workshop su </a:t>
                      </a: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LinkedIn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 lo sviluppo di competenze</a:t>
                      </a: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mettendo in contatto i locali con opportunità nel settore del turismo sostenibile, dell'eco-salute e della conservazione. Condividete storie di successo e annunci di lavoro locali per aumentare il coinvolgimento e la crescita della comunità.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https://www.linkedin.com/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7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2D91"/>
                    </a:solidFill>
                  </a:tcPr>
                </a:tc>
              </a:tr>
              <a:tr h="1370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04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90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Restauro</a:t>
                      </a:r>
                      <a:endParaRPr sz="14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3980" marR="381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Attraverso </a:t>
                      </a: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Restor,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GRASSROOTS, gli imprenditori possono documentare e mostrare il loro impegno ecologico, sia esso legato al giardinaggio, all'agricoltura o a progetti più ampi di ripristino del territorio. La piattaforma offre strumenti per tracciare i progressi, visualizzare i risultati e condividere i dati sull'impatto ambientale, rendendo più facile il coinvolgimento di imprese, organizzazioni di supporto e comunità che condividono le stesse idee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.</a:t>
                      </a:r>
                      <a:r>
                        <a:rPr lang="en-US" sz="1250" u="none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https://restor.eco/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7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</a:tr>
              <a:tr h="1156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107313" lvl="0" marL="214629" marR="4470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Reti potenti</a:t>
                      </a:r>
                      <a:endParaRPr sz="14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620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7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3980" marR="4826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Mighty Networks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consente agli imprenditori di GRASSROOTS di creare comunità personalizzate e spazi di marca con funzionalità quali forum di discussione, corsi online e hosting di eventi. La piattaforma supporta la gestione dei membri, consentendo agli imprenditori eco-sanitari di impegnarsi direttamente con il proprio pubblico, di fidelizzarlo e di far crescere e monetizzare le proprie offerte.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www.mightynetworks.com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7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7EE"/>
                    </a:solidFill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9050" marR="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Discordia</a:t>
                      </a:r>
                      <a:endParaRPr sz="14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3980" marR="17526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Discord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è una potente piattaforma di comunicazione che offre canali di testo, voce e video per l'interazione in tempo reale, rendendola ideale per la creazione di comunità e la collaborazione. Questo strumento consente agli imprenditori di rafforzare le relazioni, condividere le conoscenze e costruire una rete di supporto intorno alle iniziative ecologiche.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3980" marR="152400" rtl="0" algn="l">
                        <a:lnSpc>
                          <a:spcPct val="1192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Possono creare server privati e pubblici per coinvolgere clienti, comunità, partner e persone che la pensano allo stesso modo, costruendo una comunità fiorente e coinvolta.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https://discord.com/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7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</a:tr>
              <a:tr h="1583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955" marR="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Miro</a:t>
                      </a:r>
                      <a:endParaRPr sz="14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7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398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Miro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è una piattaforma di collaborazione online che permette a GRASSROOTS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3980" marR="146050" rtl="0" algn="l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team di turismo eco-sanitario per innovare, pianificare e costruire progetti insieme. Miro è lo strumento perfetto per il brainstorming di idee comunitarie, lo sviluppo di iniziative di turismo ed economia sostenibile e la semplificazione dei flussi di lavoro dei progetti.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3980" marR="226059" rtl="0" algn="l">
                        <a:lnSpc>
                          <a:spcPct val="1192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Grazie a funzioni come la chat video, la collaborazione in tempo reale e le presentazioni interattive, Miro semplifica l'organizzazione di riunioni e workshop, assicurando che i team rimangano allineati e produttivi.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https://miro.com/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70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7EE"/>
                    </a:solidFill>
                  </a:tcPr>
                </a:tc>
              </a:tr>
            </a:tbl>
          </a:graphicData>
        </a:graphic>
      </p:graphicFrame>
      <p:grpSp>
        <p:nvGrpSpPr>
          <p:cNvPr id="150" name="Google Shape;150;p5"/>
          <p:cNvGrpSpPr/>
          <p:nvPr/>
        </p:nvGrpSpPr>
        <p:grpSpPr>
          <a:xfrm>
            <a:off x="0" y="0"/>
            <a:ext cx="7556906" cy="2244725"/>
            <a:chOff x="0" y="0"/>
            <a:chExt cx="7556906" cy="2244725"/>
          </a:xfrm>
        </p:grpSpPr>
        <p:sp>
          <p:nvSpPr>
            <p:cNvPr id="151" name="Google Shape;151;p5"/>
            <p:cNvSpPr/>
            <p:nvPr/>
          </p:nvSpPr>
          <p:spPr>
            <a:xfrm>
              <a:off x="0" y="0"/>
              <a:ext cx="7556500" cy="2244725"/>
            </a:xfrm>
            <a:custGeom>
              <a:rect b="b" l="l" r="r" t="t"/>
              <a:pathLst>
                <a:path extrusionOk="0" h="2244725" w="7556500">
                  <a:moveTo>
                    <a:pt x="7556499" y="2244612"/>
                  </a:moveTo>
                  <a:lnTo>
                    <a:pt x="0" y="2244612"/>
                  </a:lnTo>
                  <a:lnTo>
                    <a:pt x="0" y="0"/>
                  </a:lnTo>
                  <a:lnTo>
                    <a:pt x="7556499" y="0"/>
                  </a:lnTo>
                  <a:lnTo>
                    <a:pt x="7556499" y="2244612"/>
                  </a:lnTo>
                  <a:close/>
                </a:path>
              </a:pathLst>
            </a:custGeom>
            <a:solidFill>
              <a:srgbClr val="68ADA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5362346" y="12"/>
              <a:ext cx="2194560" cy="2054225"/>
            </a:xfrm>
            <a:custGeom>
              <a:rect b="b" l="l" r="r" t="t"/>
              <a:pathLst>
                <a:path extrusionOk="0" h="2054225" w="2194559">
                  <a:moveTo>
                    <a:pt x="686015" y="0"/>
                  </a:moveTo>
                  <a:lnTo>
                    <a:pt x="470789" y="0"/>
                  </a:lnTo>
                  <a:lnTo>
                    <a:pt x="398462" y="101600"/>
                  </a:lnTo>
                  <a:lnTo>
                    <a:pt x="376237" y="152400"/>
                  </a:lnTo>
                  <a:lnTo>
                    <a:pt x="355879" y="190500"/>
                  </a:lnTo>
                  <a:lnTo>
                    <a:pt x="337451" y="241300"/>
                  </a:lnTo>
                  <a:lnTo>
                    <a:pt x="320992" y="292100"/>
                  </a:lnTo>
                  <a:lnTo>
                    <a:pt x="306578" y="330200"/>
                  </a:lnTo>
                  <a:lnTo>
                    <a:pt x="294220" y="381000"/>
                  </a:lnTo>
                  <a:lnTo>
                    <a:pt x="284010" y="431800"/>
                  </a:lnTo>
                  <a:lnTo>
                    <a:pt x="275971" y="482600"/>
                  </a:lnTo>
                  <a:lnTo>
                    <a:pt x="270179" y="533400"/>
                  </a:lnTo>
                  <a:lnTo>
                    <a:pt x="266661" y="584200"/>
                  </a:lnTo>
                  <a:lnTo>
                    <a:pt x="265468" y="635000"/>
                  </a:lnTo>
                  <a:lnTo>
                    <a:pt x="266065" y="673100"/>
                  </a:lnTo>
                  <a:lnTo>
                    <a:pt x="267779" y="711200"/>
                  </a:lnTo>
                  <a:lnTo>
                    <a:pt x="270548" y="749198"/>
                  </a:lnTo>
                  <a:lnTo>
                    <a:pt x="274307" y="787400"/>
                  </a:lnTo>
                  <a:lnTo>
                    <a:pt x="280352" y="761885"/>
                  </a:lnTo>
                  <a:lnTo>
                    <a:pt x="286346" y="749198"/>
                  </a:lnTo>
                  <a:lnTo>
                    <a:pt x="292328" y="723900"/>
                  </a:lnTo>
                  <a:lnTo>
                    <a:pt x="298284" y="711200"/>
                  </a:lnTo>
                  <a:lnTo>
                    <a:pt x="297967" y="736600"/>
                  </a:lnTo>
                  <a:lnTo>
                    <a:pt x="296799" y="761885"/>
                  </a:lnTo>
                  <a:lnTo>
                    <a:pt x="295389" y="787400"/>
                  </a:lnTo>
                  <a:lnTo>
                    <a:pt x="294386" y="812800"/>
                  </a:lnTo>
                  <a:lnTo>
                    <a:pt x="324535" y="787400"/>
                  </a:lnTo>
                  <a:lnTo>
                    <a:pt x="339788" y="761885"/>
                  </a:lnTo>
                  <a:lnTo>
                    <a:pt x="354952" y="749198"/>
                  </a:lnTo>
                  <a:lnTo>
                    <a:pt x="368363" y="711200"/>
                  </a:lnTo>
                  <a:lnTo>
                    <a:pt x="372846" y="698500"/>
                  </a:lnTo>
                  <a:lnTo>
                    <a:pt x="391248" y="635000"/>
                  </a:lnTo>
                  <a:lnTo>
                    <a:pt x="410159" y="596900"/>
                  </a:lnTo>
                  <a:lnTo>
                    <a:pt x="429577" y="546100"/>
                  </a:lnTo>
                  <a:lnTo>
                    <a:pt x="449516" y="482600"/>
                  </a:lnTo>
                  <a:lnTo>
                    <a:pt x="469976" y="444500"/>
                  </a:lnTo>
                  <a:lnTo>
                    <a:pt x="490969" y="393700"/>
                  </a:lnTo>
                  <a:lnTo>
                    <a:pt x="511111" y="342900"/>
                  </a:lnTo>
                  <a:lnTo>
                    <a:pt x="531634" y="292100"/>
                  </a:lnTo>
                  <a:lnTo>
                    <a:pt x="552526" y="254000"/>
                  </a:lnTo>
                  <a:lnTo>
                    <a:pt x="573798" y="203200"/>
                  </a:lnTo>
                  <a:lnTo>
                    <a:pt x="595452" y="165100"/>
                  </a:lnTo>
                  <a:lnTo>
                    <a:pt x="617499" y="127000"/>
                  </a:lnTo>
                  <a:lnTo>
                    <a:pt x="639940" y="76200"/>
                  </a:lnTo>
                  <a:lnTo>
                    <a:pt x="662774" y="38100"/>
                  </a:lnTo>
                  <a:lnTo>
                    <a:pt x="686015" y="0"/>
                  </a:lnTo>
                  <a:close/>
                </a:path>
                <a:path extrusionOk="0" h="2054225" w="2194559">
                  <a:moveTo>
                    <a:pt x="825360" y="876300"/>
                  </a:moveTo>
                  <a:lnTo>
                    <a:pt x="664210" y="1003300"/>
                  </a:lnTo>
                  <a:lnTo>
                    <a:pt x="540956" y="1117600"/>
                  </a:lnTo>
                  <a:lnTo>
                    <a:pt x="472122" y="1193800"/>
                  </a:lnTo>
                  <a:lnTo>
                    <a:pt x="462902" y="1231900"/>
                  </a:lnTo>
                  <a:lnTo>
                    <a:pt x="467487" y="1270000"/>
                  </a:lnTo>
                  <a:lnTo>
                    <a:pt x="486029" y="1308100"/>
                  </a:lnTo>
                  <a:lnTo>
                    <a:pt x="490054" y="1320800"/>
                  </a:lnTo>
                  <a:lnTo>
                    <a:pt x="494093" y="1320800"/>
                  </a:lnTo>
                  <a:lnTo>
                    <a:pt x="502285" y="1333500"/>
                  </a:lnTo>
                  <a:lnTo>
                    <a:pt x="509727" y="1320800"/>
                  </a:lnTo>
                  <a:lnTo>
                    <a:pt x="524713" y="1295400"/>
                  </a:lnTo>
                  <a:lnTo>
                    <a:pt x="532257" y="1295400"/>
                  </a:lnTo>
                  <a:lnTo>
                    <a:pt x="558482" y="1257300"/>
                  </a:lnTo>
                  <a:lnTo>
                    <a:pt x="585470" y="1219200"/>
                  </a:lnTo>
                  <a:lnTo>
                    <a:pt x="613244" y="1168273"/>
                  </a:lnTo>
                  <a:lnTo>
                    <a:pt x="641553" y="1130300"/>
                  </a:lnTo>
                  <a:lnTo>
                    <a:pt x="670623" y="1092200"/>
                  </a:lnTo>
                  <a:lnTo>
                    <a:pt x="700341" y="1054100"/>
                  </a:lnTo>
                  <a:lnTo>
                    <a:pt x="730707" y="1003300"/>
                  </a:lnTo>
                  <a:lnTo>
                    <a:pt x="761669" y="965200"/>
                  </a:lnTo>
                  <a:lnTo>
                    <a:pt x="793242" y="927100"/>
                  </a:lnTo>
                  <a:lnTo>
                    <a:pt x="825360" y="876300"/>
                  </a:lnTo>
                  <a:close/>
                </a:path>
                <a:path extrusionOk="0" h="2054225" w="2194559">
                  <a:moveTo>
                    <a:pt x="1170762" y="1422400"/>
                  </a:moveTo>
                  <a:lnTo>
                    <a:pt x="1159370" y="1422400"/>
                  </a:lnTo>
                  <a:lnTo>
                    <a:pt x="1125232" y="1435100"/>
                  </a:lnTo>
                  <a:lnTo>
                    <a:pt x="1077150" y="1460500"/>
                  </a:lnTo>
                  <a:lnTo>
                    <a:pt x="1030185" y="1485900"/>
                  </a:lnTo>
                  <a:lnTo>
                    <a:pt x="984326" y="1511300"/>
                  </a:lnTo>
                  <a:lnTo>
                    <a:pt x="939558" y="1536700"/>
                  </a:lnTo>
                  <a:lnTo>
                    <a:pt x="895858" y="1562100"/>
                  </a:lnTo>
                  <a:lnTo>
                    <a:pt x="853236" y="1587500"/>
                  </a:lnTo>
                  <a:lnTo>
                    <a:pt x="811644" y="1612900"/>
                  </a:lnTo>
                  <a:lnTo>
                    <a:pt x="848512" y="1638300"/>
                  </a:lnTo>
                  <a:lnTo>
                    <a:pt x="886231" y="1651000"/>
                  </a:lnTo>
                  <a:lnTo>
                    <a:pt x="970788" y="1612900"/>
                  </a:lnTo>
                  <a:lnTo>
                    <a:pt x="1040930" y="1536700"/>
                  </a:lnTo>
                  <a:lnTo>
                    <a:pt x="1064475" y="1524000"/>
                  </a:lnTo>
                  <a:lnTo>
                    <a:pt x="1091171" y="1485900"/>
                  </a:lnTo>
                  <a:lnTo>
                    <a:pt x="1117790" y="1460500"/>
                  </a:lnTo>
                  <a:lnTo>
                    <a:pt x="1170762" y="1422400"/>
                  </a:lnTo>
                  <a:close/>
                </a:path>
                <a:path extrusionOk="0" h="2054225" w="2194559">
                  <a:moveTo>
                    <a:pt x="1750961" y="1485900"/>
                  </a:moveTo>
                  <a:lnTo>
                    <a:pt x="1548663" y="1485900"/>
                  </a:lnTo>
                  <a:lnTo>
                    <a:pt x="1453489" y="1498600"/>
                  </a:lnTo>
                  <a:lnTo>
                    <a:pt x="1276007" y="1549311"/>
                  </a:lnTo>
                  <a:lnTo>
                    <a:pt x="1089812" y="1625600"/>
                  </a:lnTo>
                  <a:lnTo>
                    <a:pt x="1050683" y="1638300"/>
                  </a:lnTo>
                  <a:lnTo>
                    <a:pt x="1011478" y="1663700"/>
                  </a:lnTo>
                  <a:lnTo>
                    <a:pt x="996734" y="1676400"/>
                  </a:lnTo>
                  <a:lnTo>
                    <a:pt x="982014" y="1701800"/>
                  </a:lnTo>
                  <a:lnTo>
                    <a:pt x="994486" y="1701800"/>
                  </a:lnTo>
                  <a:lnTo>
                    <a:pt x="1132497" y="1651000"/>
                  </a:lnTo>
                  <a:lnTo>
                    <a:pt x="1179449" y="1638300"/>
                  </a:lnTo>
                  <a:lnTo>
                    <a:pt x="1226908" y="1612900"/>
                  </a:lnTo>
                  <a:lnTo>
                    <a:pt x="1522691" y="1536700"/>
                  </a:lnTo>
                  <a:lnTo>
                    <a:pt x="1659712" y="1498600"/>
                  </a:lnTo>
                  <a:lnTo>
                    <a:pt x="1705368" y="1498600"/>
                  </a:lnTo>
                  <a:lnTo>
                    <a:pt x="1750961" y="1485900"/>
                  </a:lnTo>
                  <a:close/>
                </a:path>
                <a:path extrusionOk="0" h="2054225" w="2194559">
                  <a:moveTo>
                    <a:pt x="1966264" y="0"/>
                  </a:moveTo>
                  <a:lnTo>
                    <a:pt x="750074" y="0"/>
                  </a:lnTo>
                  <a:lnTo>
                    <a:pt x="732205" y="25400"/>
                  </a:lnTo>
                  <a:lnTo>
                    <a:pt x="709193" y="63500"/>
                  </a:lnTo>
                  <a:lnTo>
                    <a:pt x="686689" y="114300"/>
                  </a:lnTo>
                  <a:lnTo>
                    <a:pt x="664705" y="165100"/>
                  </a:lnTo>
                  <a:lnTo>
                    <a:pt x="643229" y="215900"/>
                  </a:lnTo>
                  <a:lnTo>
                    <a:pt x="622249" y="266700"/>
                  </a:lnTo>
                  <a:lnTo>
                    <a:pt x="601776" y="317500"/>
                  </a:lnTo>
                  <a:lnTo>
                    <a:pt x="581787" y="368300"/>
                  </a:lnTo>
                  <a:lnTo>
                    <a:pt x="562267" y="419100"/>
                  </a:lnTo>
                  <a:lnTo>
                    <a:pt x="546341" y="469900"/>
                  </a:lnTo>
                  <a:lnTo>
                    <a:pt x="530860" y="508000"/>
                  </a:lnTo>
                  <a:lnTo>
                    <a:pt x="515772" y="546100"/>
                  </a:lnTo>
                  <a:lnTo>
                    <a:pt x="501027" y="596900"/>
                  </a:lnTo>
                  <a:lnTo>
                    <a:pt x="545795" y="558800"/>
                  </a:lnTo>
                  <a:lnTo>
                    <a:pt x="590397" y="533400"/>
                  </a:lnTo>
                  <a:lnTo>
                    <a:pt x="634822" y="495300"/>
                  </a:lnTo>
                  <a:lnTo>
                    <a:pt x="679043" y="469900"/>
                  </a:lnTo>
                  <a:lnTo>
                    <a:pt x="723061" y="457200"/>
                  </a:lnTo>
                  <a:lnTo>
                    <a:pt x="766851" y="431800"/>
                  </a:lnTo>
                  <a:lnTo>
                    <a:pt x="810399" y="419100"/>
                  </a:lnTo>
                  <a:lnTo>
                    <a:pt x="905192" y="393700"/>
                  </a:lnTo>
                  <a:lnTo>
                    <a:pt x="951318" y="393700"/>
                  </a:lnTo>
                  <a:lnTo>
                    <a:pt x="813676" y="431800"/>
                  </a:lnTo>
                  <a:lnTo>
                    <a:pt x="772210" y="444500"/>
                  </a:lnTo>
                  <a:lnTo>
                    <a:pt x="730758" y="469900"/>
                  </a:lnTo>
                  <a:lnTo>
                    <a:pt x="689317" y="482600"/>
                  </a:lnTo>
                  <a:lnTo>
                    <a:pt x="647890" y="508000"/>
                  </a:lnTo>
                  <a:lnTo>
                    <a:pt x="606513" y="546100"/>
                  </a:lnTo>
                  <a:lnTo>
                    <a:pt x="523938" y="609600"/>
                  </a:lnTo>
                  <a:lnTo>
                    <a:pt x="482752" y="660400"/>
                  </a:lnTo>
                  <a:lnTo>
                    <a:pt x="482295" y="660400"/>
                  </a:lnTo>
                  <a:lnTo>
                    <a:pt x="466712" y="711200"/>
                  </a:lnTo>
                  <a:lnTo>
                    <a:pt x="451662" y="761885"/>
                  </a:lnTo>
                  <a:lnTo>
                    <a:pt x="437032" y="812800"/>
                  </a:lnTo>
                  <a:lnTo>
                    <a:pt x="422910" y="863600"/>
                  </a:lnTo>
                  <a:lnTo>
                    <a:pt x="409244" y="914400"/>
                  </a:lnTo>
                  <a:lnTo>
                    <a:pt x="396049" y="952500"/>
                  </a:lnTo>
                  <a:lnTo>
                    <a:pt x="383311" y="1003300"/>
                  </a:lnTo>
                  <a:lnTo>
                    <a:pt x="371017" y="1054100"/>
                  </a:lnTo>
                  <a:lnTo>
                    <a:pt x="359168" y="1104900"/>
                  </a:lnTo>
                  <a:lnTo>
                    <a:pt x="364490" y="1104900"/>
                  </a:lnTo>
                  <a:lnTo>
                    <a:pt x="413423" y="1079500"/>
                  </a:lnTo>
                  <a:lnTo>
                    <a:pt x="460209" y="1054100"/>
                  </a:lnTo>
                  <a:lnTo>
                    <a:pt x="504977" y="1016000"/>
                  </a:lnTo>
                  <a:lnTo>
                    <a:pt x="547878" y="990600"/>
                  </a:lnTo>
                  <a:lnTo>
                    <a:pt x="589013" y="965200"/>
                  </a:lnTo>
                  <a:lnTo>
                    <a:pt x="612495" y="957643"/>
                  </a:lnTo>
                  <a:lnTo>
                    <a:pt x="641769" y="939800"/>
                  </a:lnTo>
                  <a:lnTo>
                    <a:pt x="675170" y="914400"/>
                  </a:lnTo>
                  <a:lnTo>
                    <a:pt x="703160" y="901700"/>
                  </a:lnTo>
                  <a:lnTo>
                    <a:pt x="666521" y="927100"/>
                  </a:lnTo>
                  <a:lnTo>
                    <a:pt x="628523" y="952500"/>
                  </a:lnTo>
                  <a:lnTo>
                    <a:pt x="612495" y="957643"/>
                  </a:lnTo>
                  <a:lnTo>
                    <a:pt x="516788" y="1016000"/>
                  </a:lnTo>
                  <a:lnTo>
                    <a:pt x="469404" y="1054100"/>
                  </a:lnTo>
                  <a:lnTo>
                    <a:pt x="420408" y="1092200"/>
                  </a:lnTo>
                  <a:lnTo>
                    <a:pt x="370586" y="1117600"/>
                  </a:lnTo>
                  <a:lnTo>
                    <a:pt x="377405" y="1130300"/>
                  </a:lnTo>
                  <a:lnTo>
                    <a:pt x="384403" y="1143000"/>
                  </a:lnTo>
                  <a:lnTo>
                    <a:pt x="391617" y="1155700"/>
                  </a:lnTo>
                  <a:lnTo>
                    <a:pt x="399034" y="1181100"/>
                  </a:lnTo>
                  <a:lnTo>
                    <a:pt x="425437" y="1155700"/>
                  </a:lnTo>
                  <a:lnTo>
                    <a:pt x="451904" y="1117600"/>
                  </a:lnTo>
                  <a:lnTo>
                    <a:pt x="478421" y="1104900"/>
                  </a:lnTo>
                  <a:lnTo>
                    <a:pt x="504990" y="1079500"/>
                  </a:lnTo>
                  <a:lnTo>
                    <a:pt x="545376" y="1041400"/>
                  </a:lnTo>
                  <a:lnTo>
                    <a:pt x="625398" y="977900"/>
                  </a:lnTo>
                  <a:lnTo>
                    <a:pt x="665010" y="952500"/>
                  </a:lnTo>
                  <a:lnTo>
                    <a:pt x="704367" y="914400"/>
                  </a:lnTo>
                  <a:lnTo>
                    <a:pt x="735634" y="901700"/>
                  </a:lnTo>
                  <a:lnTo>
                    <a:pt x="743445" y="889000"/>
                  </a:lnTo>
                  <a:lnTo>
                    <a:pt x="833589" y="838200"/>
                  </a:lnTo>
                  <a:lnTo>
                    <a:pt x="846302" y="838200"/>
                  </a:lnTo>
                  <a:lnTo>
                    <a:pt x="858939" y="825500"/>
                  </a:lnTo>
                  <a:lnTo>
                    <a:pt x="871486" y="825500"/>
                  </a:lnTo>
                  <a:lnTo>
                    <a:pt x="902817" y="787400"/>
                  </a:lnTo>
                  <a:lnTo>
                    <a:pt x="934656" y="749198"/>
                  </a:lnTo>
                  <a:lnTo>
                    <a:pt x="966774" y="711200"/>
                  </a:lnTo>
                  <a:lnTo>
                    <a:pt x="999388" y="673100"/>
                  </a:lnTo>
                  <a:lnTo>
                    <a:pt x="1032433" y="635000"/>
                  </a:lnTo>
                  <a:lnTo>
                    <a:pt x="1065911" y="596900"/>
                  </a:lnTo>
                  <a:lnTo>
                    <a:pt x="1103452" y="558800"/>
                  </a:lnTo>
                  <a:lnTo>
                    <a:pt x="1179385" y="469900"/>
                  </a:lnTo>
                  <a:lnTo>
                    <a:pt x="1256423" y="393700"/>
                  </a:lnTo>
                  <a:lnTo>
                    <a:pt x="1261973" y="393700"/>
                  </a:lnTo>
                  <a:lnTo>
                    <a:pt x="1295336" y="368300"/>
                  </a:lnTo>
                  <a:lnTo>
                    <a:pt x="1373974" y="292100"/>
                  </a:lnTo>
                  <a:lnTo>
                    <a:pt x="1415503" y="266700"/>
                  </a:lnTo>
                  <a:lnTo>
                    <a:pt x="1498295" y="203200"/>
                  </a:lnTo>
                  <a:lnTo>
                    <a:pt x="1703870" y="76200"/>
                  </a:lnTo>
                  <a:lnTo>
                    <a:pt x="1794446" y="38100"/>
                  </a:lnTo>
                  <a:lnTo>
                    <a:pt x="1882305" y="12700"/>
                  </a:lnTo>
                  <a:lnTo>
                    <a:pt x="1966264" y="0"/>
                  </a:lnTo>
                  <a:close/>
                </a:path>
                <a:path extrusionOk="0" h="2054225" w="2194559">
                  <a:moveTo>
                    <a:pt x="2051799" y="1574800"/>
                  </a:moveTo>
                  <a:lnTo>
                    <a:pt x="1969947" y="1536700"/>
                  </a:lnTo>
                  <a:lnTo>
                    <a:pt x="1887207" y="1511300"/>
                  </a:lnTo>
                  <a:lnTo>
                    <a:pt x="1641614" y="1574800"/>
                  </a:lnTo>
                  <a:lnTo>
                    <a:pt x="1592440" y="1600200"/>
                  </a:lnTo>
                  <a:lnTo>
                    <a:pt x="1493989" y="1625600"/>
                  </a:lnTo>
                  <a:lnTo>
                    <a:pt x="1350962" y="1676400"/>
                  </a:lnTo>
                  <a:lnTo>
                    <a:pt x="1304759" y="1701800"/>
                  </a:lnTo>
                  <a:lnTo>
                    <a:pt x="1259154" y="1714500"/>
                  </a:lnTo>
                  <a:lnTo>
                    <a:pt x="1169466" y="1752600"/>
                  </a:lnTo>
                  <a:lnTo>
                    <a:pt x="1262011" y="1765300"/>
                  </a:lnTo>
                  <a:lnTo>
                    <a:pt x="1309179" y="1778000"/>
                  </a:lnTo>
                  <a:lnTo>
                    <a:pt x="1506956" y="1778000"/>
                  </a:lnTo>
                  <a:lnTo>
                    <a:pt x="1556931" y="1765300"/>
                  </a:lnTo>
                  <a:lnTo>
                    <a:pt x="1606245" y="1765300"/>
                  </a:lnTo>
                  <a:lnTo>
                    <a:pt x="1749640" y="1727200"/>
                  </a:lnTo>
                  <a:lnTo>
                    <a:pt x="1840992" y="1689100"/>
                  </a:lnTo>
                  <a:lnTo>
                    <a:pt x="1885251" y="1676400"/>
                  </a:lnTo>
                  <a:lnTo>
                    <a:pt x="1928520" y="1651000"/>
                  </a:lnTo>
                  <a:lnTo>
                    <a:pt x="1970722" y="1625600"/>
                  </a:lnTo>
                  <a:lnTo>
                    <a:pt x="2011832" y="1600200"/>
                  </a:lnTo>
                  <a:lnTo>
                    <a:pt x="2051799" y="1574800"/>
                  </a:lnTo>
                  <a:close/>
                </a:path>
                <a:path extrusionOk="0" h="2054225" w="2194559">
                  <a:moveTo>
                    <a:pt x="2194141" y="1697329"/>
                  </a:moveTo>
                  <a:lnTo>
                    <a:pt x="2139607" y="1738134"/>
                  </a:lnTo>
                  <a:lnTo>
                    <a:pt x="2099767" y="1764055"/>
                  </a:lnTo>
                  <a:lnTo>
                    <a:pt x="2058949" y="1788553"/>
                  </a:lnTo>
                  <a:lnTo>
                    <a:pt x="2017204" y="1811591"/>
                  </a:lnTo>
                  <a:lnTo>
                    <a:pt x="1974545" y="1833143"/>
                  </a:lnTo>
                  <a:lnTo>
                    <a:pt x="1931022" y="1853184"/>
                  </a:lnTo>
                  <a:lnTo>
                    <a:pt x="1886673" y="1871662"/>
                  </a:lnTo>
                  <a:lnTo>
                    <a:pt x="1841525" y="1888540"/>
                  </a:lnTo>
                  <a:lnTo>
                    <a:pt x="1795614" y="1903793"/>
                  </a:lnTo>
                  <a:lnTo>
                    <a:pt x="1748980" y="1917382"/>
                  </a:lnTo>
                  <a:lnTo>
                    <a:pt x="1701660" y="1929282"/>
                  </a:lnTo>
                  <a:lnTo>
                    <a:pt x="1653679" y="1939442"/>
                  </a:lnTo>
                  <a:lnTo>
                    <a:pt x="1605076" y="1947837"/>
                  </a:lnTo>
                  <a:lnTo>
                    <a:pt x="1555877" y="1954415"/>
                  </a:lnTo>
                  <a:lnTo>
                    <a:pt x="1506143" y="1959165"/>
                  </a:lnTo>
                  <a:lnTo>
                    <a:pt x="1455889" y="1962048"/>
                  </a:lnTo>
                  <a:lnTo>
                    <a:pt x="1405153" y="1963013"/>
                  </a:lnTo>
                  <a:lnTo>
                    <a:pt x="1352156" y="1962048"/>
                  </a:lnTo>
                  <a:lnTo>
                    <a:pt x="1355394" y="1962048"/>
                  </a:lnTo>
                  <a:lnTo>
                    <a:pt x="1309344" y="1959559"/>
                  </a:lnTo>
                  <a:lnTo>
                    <a:pt x="1262113" y="1955279"/>
                  </a:lnTo>
                  <a:lnTo>
                    <a:pt x="1215377" y="1949348"/>
                  </a:lnTo>
                  <a:lnTo>
                    <a:pt x="1169162" y="1941791"/>
                  </a:lnTo>
                  <a:lnTo>
                    <a:pt x="1123492" y="1932622"/>
                  </a:lnTo>
                  <a:lnTo>
                    <a:pt x="1078407" y="1921903"/>
                  </a:lnTo>
                  <a:lnTo>
                    <a:pt x="1033932" y="1909635"/>
                  </a:lnTo>
                  <a:lnTo>
                    <a:pt x="990092" y="1895868"/>
                  </a:lnTo>
                  <a:lnTo>
                    <a:pt x="946937" y="1880616"/>
                  </a:lnTo>
                  <a:lnTo>
                    <a:pt x="904468" y="1863915"/>
                  </a:lnTo>
                  <a:lnTo>
                    <a:pt x="862723" y="1845792"/>
                  </a:lnTo>
                  <a:lnTo>
                    <a:pt x="821753" y="1826285"/>
                  </a:lnTo>
                  <a:lnTo>
                    <a:pt x="781558" y="1805419"/>
                  </a:lnTo>
                  <a:lnTo>
                    <a:pt x="742188" y="1783232"/>
                  </a:lnTo>
                  <a:lnTo>
                    <a:pt x="703668" y="1759737"/>
                  </a:lnTo>
                  <a:lnTo>
                    <a:pt x="666038" y="1734972"/>
                  </a:lnTo>
                  <a:lnTo>
                    <a:pt x="629297" y="1708975"/>
                  </a:lnTo>
                  <a:lnTo>
                    <a:pt x="593509" y="1681772"/>
                  </a:lnTo>
                  <a:lnTo>
                    <a:pt x="558685" y="1653374"/>
                  </a:lnTo>
                  <a:lnTo>
                    <a:pt x="524865" y="1623847"/>
                  </a:lnTo>
                  <a:lnTo>
                    <a:pt x="492074" y="1593189"/>
                  </a:lnTo>
                  <a:lnTo>
                    <a:pt x="460336" y="1561439"/>
                  </a:lnTo>
                  <a:lnTo>
                    <a:pt x="429691" y="1528635"/>
                  </a:lnTo>
                  <a:lnTo>
                    <a:pt x="400164" y="1494802"/>
                  </a:lnTo>
                  <a:lnTo>
                    <a:pt x="371779" y="1459966"/>
                  </a:lnTo>
                  <a:lnTo>
                    <a:pt x="344576" y="1424165"/>
                  </a:lnTo>
                  <a:lnTo>
                    <a:pt x="318592" y="1387424"/>
                  </a:lnTo>
                  <a:lnTo>
                    <a:pt x="293839" y="1349781"/>
                  </a:lnTo>
                  <a:lnTo>
                    <a:pt x="270344" y="1311249"/>
                  </a:lnTo>
                  <a:lnTo>
                    <a:pt x="248158" y="1271866"/>
                  </a:lnTo>
                  <a:lnTo>
                    <a:pt x="227304" y="1231671"/>
                  </a:lnTo>
                  <a:lnTo>
                    <a:pt x="207797" y="1190675"/>
                  </a:lnTo>
                  <a:lnTo>
                    <a:pt x="189687" y="1148930"/>
                  </a:lnTo>
                  <a:lnTo>
                    <a:pt x="172999" y="1106449"/>
                  </a:lnTo>
                  <a:lnTo>
                    <a:pt x="157746" y="1063269"/>
                  </a:lnTo>
                  <a:lnTo>
                    <a:pt x="143979" y="1019416"/>
                  </a:lnTo>
                  <a:lnTo>
                    <a:pt x="131724" y="974928"/>
                  </a:lnTo>
                  <a:lnTo>
                    <a:pt x="120992" y="929830"/>
                  </a:lnTo>
                  <a:lnTo>
                    <a:pt x="111836" y="884148"/>
                  </a:lnTo>
                  <a:lnTo>
                    <a:pt x="104279" y="837920"/>
                  </a:lnTo>
                  <a:lnTo>
                    <a:pt x="98348" y="791171"/>
                  </a:lnTo>
                  <a:lnTo>
                    <a:pt x="94081" y="743927"/>
                  </a:lnTo>
                  <a:lnTo>
                    <a:pt x="91490" y="696226"/>
                  </a:lnTo>
                  <a:lnTo>
                    <a:pt x="90627" y="648093"/>
                  </a:lnTo>
                  <a:lnTo>
                    <a:pt x="91719" y="593979"/>
                  </a:lnTo>
                  <a:lnTo>
                    <a:pt x="94983" y="540410"/>
                  </a:lnTo>
                  <a:lnTo>
                    <a:pt x="100380" y="487438"/>
                  </a:lnTo>
                  <a:lnTo>
                    <a:pt x="107861" y="435089"/>
                  </a:lnTo>
                  <a:lnTo>
                    <a:pt x="117373" y="383425"/>
                  </a:lnTo>
                  <a:lnTo>
                    <a:pt x="128892" y="332486"/>
                  </a:lnTo>
                  <a:lnTo>
                    <a:pt x="142367" y="282295"/>
                  </a:lnTo>
                  <a:lnTo>
                    <a:pt x="157746" y="232930"/>
                  </a:lnTo>
                  <a:lnTo>
                    <a:pt x="175006" y="184391"/>
                  </a:lnTo>
                  <a:lnTo>
                    <a:pt x="194081" y="136753"/>
                  </a:lnTo>
                  <a:lnTo>
                    <a:pt x="110426" y="100990"/>
                  </a:lnTo>
                  <a:lnTo>
                    <a:pt x="91821" y="147256"/>
                  </a:lnTo>
                  <a:lnTo>
                    <a:pt x="74828" y="194322"/>
                  </a:lnTo>
                  <a:lnTo>
                    <a:pt x="59486" y="242150"/>
                  </a:lnTo>
                  <a:lnTo>
                    <a:pt x="45821" y="290703"/>
                  </a:lnTo>
                  <a:lnTo>
                    <a:pt x="33870" y="339953"/>
                  </a:lnTo>
                  <a:lnTo>
                    <a:pt x="23660" y="389851"/>
                  </a:lnTo>
                  <a:lnTo>
                    <a:pt x="15227" y="440385"/>
                  </a:lnTo>
                  <a:lnTo>
                    <a:pt x="8623" y="491515"/>
                  </a:lnTo>
                  <a:lnTo>
                    <a:pt x="3848" y="543191"/>
                  </a:lnTo>
                  <a:lnTo>
                    <a:pt x="965" y="595401"/>
                  </a:lnTo>
                  <a:lnTo>
                    <a:pt x="0" y="648093"/>
                  </a:lnTo>
                  <a:lnTo>
                    <a:pt x="812" y="696417"/>
                  </a:lnTo>
                  <a:lnTo>
                    <a:pt x="3238" y="744334"/>
                  </a:lnTo>
                  <a:lnTo>
                    <a:pt x="7251" y="791806"/>
                  </a:lnTo>
                  <a:lnTo>
                    <a:pt x="12827" y="838822"/>
                  </a:lnTo>
                  <a:lnTo>
                    <a:pt x="19926" y="885355"/>
                  </a:lnTo>
                  <a:lnTo>
                    <a:pt x="28549" y="931367"/>
                  </a:lnTo>
                  <a:lnTo>
                    <a:pt x="38646" y="976845"/>
                  </a:lnTo>
                  <a:lnTo>
                    <a:pt x="50190" y="1021753"/>
                  </a:lnTo>
                  <a:lnTo>
                    <a:pt x="63169" y="1066076"/>
                  </a:lnTo>
                  <a:lnTo>
                    <a:pt x="77546" y="1109776"/>
                  </a:lnTo>
                  <a:lnTo>
                    <a:pt x="93306" y="1152829"/>
                  </a:lnTo>
                  <a:lnTo>
                    <a:pt x="110413" y="1195209"/>
                  </a:lnTo>
                  <a:lnTo>
                    <a:pt x="128854" y="1236891"/>
                  </a:lnTo>
                  <a:lnTo>
                    <a:pt x="148590" y="1277861"/>
                  </a:lnTo>
                  <a:lnTo>
                    <a:pt x="169595" y="1318069"/>
                  </a:lnTo>
                  <a:lnTo>
                    <a:pt x="191833" y="1357515"/>
                  </a:lnTo>
                  <a:lnTo>
                    <a:pt x="215303" y="1396149"/>
                  </a:lnTo>
                  <a:lnTo>
                    <a:pt x="239966" y="1433969"/>
                  </a:lnTo>
                  <a:lnTo>
                    <a:pt x="265798" y="1470926"/>
                  </a:lnTo>
                  <a:lnTo>
                    <a:pt x="292773" y="1506994"/>
                  </a:lnTo>
                  <a:lnTo>
                    <a:pt x="320865" y="1542173"/>
                  </a:lnTo>
                  <a:lnTo>
                    <a:pt x="350037" y="1576412"/>
                  </a:lnTo>
                  <a:lnTo>
                    <a:pt x="380276" y="1609686"/>
                  </a:lnTo>
                  <a:lnTo>
                    <a:pt x="411556" y="1641983"/>
                  </a:lnTo>
                  <a:lnTo>
                    <a:pt x="443839" y="1673263"/>
                  </a:lnTo>
                  <a:lnTo>
                    <a:pt x="477113" y="1703514"/>
                  </a:lnTo>
                  <a:lnTo>
                    <a:pt x="511340" y="1732699"/>
                  </a:lnTo>
                  <a:lnTo>
                    <a:pt x="546493" y="1760791"/>
                  </a:lnTo>
                  <a:lnTo>
                    <a:pt x="582561" y="1787779"/>
                  </a:lnTo>
                  <a:lnTo>
                    <a:pt x="619506" y="1813610"/>
                  </a:lnTo>
                  <a:lnTo>
                    <a:pt x="657313" y="1838286"/>
                  </a:lnTo>
                  <a:lnTo>
                    <a:pt x="695934" y="1861756"/>
                  </a:lnTo>
                  <a:lnTo>
                    <a:pt x="735368" y="1884019"/>
                  </a:lnTo>
                  <a:lnTo>
                    <a:pt x="775563" y="1905025"/>
                  </a:lnTo>
                  <a:lnTo>
                    <a:pt x="816521" y="1924761"/>
                  </a:lnTo>
                  <a:lnTo>
                    <a:pt x="858189" y="1943201"/>
                  </a:lnTo>
                  <a:lnTo>
                    <a:pt x="900569" y="1960321"/>
                  </a:lnTo>
                  <a:lnTo>
                    <a:pt x="943610" y="1976081"/>
                  </a:lnTo>
                  <a:lnTo>
                    <a:pt x="987298" y="1990471"/>
                  </a:lnTo>
                  <a:lnTo>
                    <a:pt x="1031595" y="2003450"/>
                  </a:lnTo>
                  <a:lnTo>
                    <a:pt x="1076490" y="2015007"/>
                  </a:lnTo>
                  <a:lnTo>
                    <a:pt x="1121956" y="2025103"/>
                  </a:lnTo>
                  <a:lnTo>
                    <a:pt x="1167955" y="2033714"/>
                  </a:lnTo>
                  <a:lnTo>
                    <a:pt x="1214475" y="2040826"/>
                  </a:lnTo>
                  <a:lnTo>
                    <a:pt x="1261478" y="2046401"/>
                  </a:lnTo>
                  <a:lnTo>
                    <a:pt x="1308938" y="2050415"/>
                  </a:lnTo>
                  <a:lnTo>
                    <a:pt x="1355090" y="2052751"/>
                  </a:lnTo>
                  <a:lnTo>
                    <a:pt x="1351648" y="2052751"/>
                  </a:lnTo>
                  <a:lnTo>
                    <a:pt x="1405153" y="2053666"/>
                  </a:lnTo>
                  <a:lnTo>
                    <a:pt x="1456283" y="2052751"/>
                  </a:lnTo>
                  <a:lnTo>
                    <a:pt x="1506956" y="2050021"/>
                  </a:lnTo>
                  <a:lnTo>
                    <a:pt x="1557147" y="2045538"/>
                  </a:lnTo>
                  <a:lnTo>
                    <a:pt x="1606804" y="2039289"/>
                  </a:lnTo>
                  <a:lnTo>
                    <a:pt x="1655914" y="2031339"/>
                  </a:lnTo>
                  <a:lnTo>
                    <a:pt x="1704441" y="2021713"/>
                  </a:lnTo>
                  <a:lnTo>
                    <a:pt x="1752358" y="2010422"/>
                  </a:lnTo>
                  <a:lnTo>
                    <a:pt x="1799615" y="1997519"/>
                  </a:lnTo>
                  <a:lnTo>
                    <a:pt x="1846211" y="1983028"/>
                  </a:lnTo>
                  <a:lnTo>
                    <a:pt x="1892084" y="1966976"/>
                  </a:lnTo>
                  <a:lnTo>
                    <a:pt x="1937346" y="1949348"/>
                  </a:lnTo>
                  <a:lnTo>
                    <a:pt x="1981593" y="1930323"/>
                  </a:lnTo>
                  <a:lnTo>
                    <a:pt x="2025154" y="1909787"/>
                  </a:lnTo>
                  <a:lnTo>
                    <a:pt x="2067890" y="1887816"/>
                  </a:lnTo>
                  <a:lnTo>
                    <a:pt x="2109762" y="1864448"/>
                  </a:lnTo>
                  <a:lnTo>
                    <a:pt x="2150732" y="1839696"/>
                  </a:lnTo>
                  <a:lnTo>
                    <a:pt x="2190788" y="1813610"/>
                  </a:lnTo>
                  <a:lnTo>
                    <a:pt x="2194141" y="1811108"/>
                  </a:lnTo>
                  <a:lnTo>
                    <a:pt x="2194141" y="1697329"/>
                  </a:lnTo>
                  <a:close/>
                </a:path>
                <a:path extrusionOk="0" h="2054225" w="2194559">
                  <a:moveTo>
                    <a:pt x="2194141" y="1435100"/>
                  </a:moveTo>
                  <a:lnTo>
                    <a:pt x="2065642" y="1473200"/>
                  </a:lnTo>
                  <a:lnTo>
                    <a:pt x="2024684" y="1473200"/>
                  </a:lnTo>
                  <a:lnTo>
                    <a:pt x="1900008" y="1511300"/>
                  </a:lnTo>
                  <a:lnTo>
                    <a:pt x="1969947" y="1536700"/>
                  </a:lnTo>
                  <a:lnTo>
                    <a:pt x="1974583" y="1536700"/>
                  </a:lnTo>
                  <a:lnTo>
                    <a:pt x="1997087" y="1549311"/>
                  </a:lnTo>
                  <a:lnTo>
                    <a:pt x="2052853" y="1574800"/>
                  </a:lnTo>
                  <a:lnTo>
                    <a:pt x="2076030" y="1562100"/>
                  </a:lnTo>
                  <a:lnTo>
                    <a:pt x="2098852" y="1549311"/>
                  </a:lnTo>
                  <a:lnTo>
                    <a:pt x="2121077" y="1524000"/>
                  </a:lnTo>
                  <a:lnTo>
                    <a:pt x="2142921" y="1511300"/>
                  </a:lnTo>
                  <a:lnTo>
                    <a:pt x="2194141" y="1460500"/>
                  </a:lnTo>
                  <a:lnTo>
                    <a:pt x="2194141" y="1435100"/>
                  </a:lnTo>
                  <a:close/>
                </a:path>
                <a:path extrusionOk="0" h="2054225" w="2194559">
                  <a:moveTo>
                    <a:pt x="2194141" y="393700"/>
                  </a:moveTo>
                  <a:lnTo>
                    <a:pt x="2125167" y="342900"/>
                  </a:lnTo>
                  <a:lnTo>
                    <a:pt x="2104580" y="330200"/>
                  </a:lnTo>
                  <a:lnTo>
                    <a:pt x="2083485" y="317500"/>
                  </a:lnTo>
                  <a:lnTo>
                    <a:pt x="2061908" y="304800"/>
                  </a:lnTo>
                  <a:lnTo>
                    <a:pt x="2039823" y="304800"/>
                  </a:lnTo>
                  <a:lnTo>
                    <a:pt x="2004415" y="292100"/>
                  </a:lnTo>
                  <a:lnTo>
                    <a:pt x="1931301" y="266700"/>
                  </a:lnTo>
                  <a:lnTo>
                    <a:pt x="1883651" y="266700"/>
                  </a:lnTo>
                  <a:lnTo>
                    <a:pt x="1883651" y="1168273"/>
                  </a:lnTo>
                  <a:lnTo>
                    <a:pt x="1857933" y="1168273"/>
                  </a:lnTo>
                  <a:lnTo>
                    <a:pt x="1831708" y="1155700"/>
                  </a:lnTo>
                  <a:lnTo>
                    <a:pt x="1858632" y="1155700"/>
                  </a:lnTo>
                  <a:lnTo>
                    <a:pt x="1883651" y="1168273"/>
                  </a:lnTo>
                  <a:lnTo>
                    <a:pt x="1883651" y="266700"/>
                  </a:lnTo>
                  <a:lnTo>
                    <a:pt x="1749933" y="266700"/>
                  </a:lnTo>
                  <a:lnTo>
                    <a:pt x="1658048" y="292100"/>
                  </a:lnTo>
                  <a:lnTo>
                    <a:pt x="1611731" y="317500"/>
                  </a:lnTo>
                  <a:lnTo>
                    <a:pt x="1565160" y="330200"/>
                  </a:lnTo>
                  <a:lnTo>
                    <a:pt x="1471282" y="381000"/>
                  </a:lnTo>
                  <a:lnTo>
                    <a:pt x="1394523" y="444500"/>
                  </a:lnTo>
                  <a:lnTo>
                    <a:pt x="1387970" y="448868"/>
                  </a:lnTo>
                  <a:lnTo>
                    <a:pt x="1387970" y="787400"/>
                  </a:lnTo>
                  <a:lnTo>
                    <a:pt x="1364970" y="774700"/>
                  </a:lnTo>
                  <a:lnTo>
                    <a:pt x="1365097" y="774700"/>
                  </a:lnTo>
                  <a:lnTo>
                    <a:pt x="1387970" y="787400"/>
                  </a:lnTo>
                  <a:lnTo>
                    <a:pt x="1387970" y="448868"/>
                  </a:lnTo>
                  <a:lnTo>
                    <a:pt x="1356410" y="469900"/>
                  </a:lnTo>
                  <a:lnTo>
                    <a:pt x="1341310" y="482587"/>
                  </a:lnTo>
                  <a:lnTo>
                    <a:pt x="1341310" y="774700"/>
                  </a:lnTo>
                  <a:lnTo>
                    <a:pt x="1340954" y="774700"/>
                  </a:lnTo>
                  <a:lnTo>
                    <a:pt x="1289659" y="761885"/>
                  </a:lnTo>
                  <a:lnTo>
                    <a:pt x="1253515" y="761885"/>
                  </a:lnTo>
                  <a:lnTo>
                    <a:pt x="1216279" y="749198"/>
                  </a:lnTo>
                  <a:lnTo>
                    <a:pt x="1289659" y="761885"/>
                  </a:lnTo>
                  <a:lnTo>
                    <a:pt x="1316240" y="761885"/>
                  </a:lnTo>
                  <a:lnTo>
                    <a:pt x="1341310" y="774700"/>
                  </a:lnTo>
                  <a:lnTo>
                    <a:pt x="1341310" y="482587"/>
                  </a:lnTo>
                  <a:lnTo>
                    <a:pt x="1280795" y="533400"/>
                  </a:lnTo>
                  <a:lnTo>
                    <a:pt x="1206080" y="609600"/>
                  </a:lnTo>
                  <a:lnTo>
                    <a:pt x="1172425" y="647700"/>
                  </a:lnTo>
                  <a:lnTo>
                    <a:pt x="1139228" y="685800"/>
                  </a:lnTo>
                  <a:lnTo>
                    <a:pt x="1106525" y="723900"/>
                  </a:lnTo>
                  <a:lnTo>
                    <a:pt x="1074369" y="761885"/>
                  </a:lnTo>
                  <a:lnTo>
                    <a:pt x="1074661" y="761885"/>
                  </a:lnTo>
                  <a:lnTo>
                    <a:pt x="1121600" y="749198"/>
                  </a:lnTo>
                  <a:lnTo>
                    <a:pt x="1178267" y="749198"/>
                  </a:lnTo>
                  <a:lnTo>
                    <a:pt x="1059129" y="774700"/>
                  </a:lnTo>
                  <a:lnTo>
                    <a:pt x="1026972" y="812800"/>
                  </a:lnTo>
                  <a:lnTo>
                    <a:pt x="995387" y="850900"/>
                  </a:lnTo>
                  <a:lnTo>
                    <a:pt x="964374" y="901700"/>
                  </a:lnTo>
                  <a:lnTo>
                    <a:pt x="933983" y="939800"/>
                  </a:lnTo>
                  <a:lnTo>
                    <a:pt x="904227" y="977900"/>
                  </a:lnTo>
                  <a:lnTo>
                    <a:pt x="875157" y="1016000"/>
                  </a:lnTo>
                  <a:lnTo>
                    <a:pt x="846785" y="1054100"/>
                  </a:lnTo>
                  <a:lnTo>
                    <a:pt x="819150" y="1104900"/>
                  </a:lnTo>
                  <a:lnTo>
                    <a:pt x="792264" y="1143000"/>
                  </a:lnTo>
                  <a:lnTo>
                    <a:pt x="766178" y="1181100"/>
                  </a:lnTo>
                  <a:lnTo>
                    <a:pt x="740905" y="1219200"/>
                  </a:lnTo>
                  <a:lnTo>
                    <a:pt x="710399" y="1270000"/>
                  </a:lnTo>
                  <a:lnTo>
                    <a:pt x="681037" y="1308100"/>
                  </a:lnTo>
                  <a:lnTo>
                    <a:pt x="652907" y="1358900"/>
                  </a:lnTo>
                  <a:lnTo>
                    <a:pt x="600659" y="1447800"/>
                  </a:lnTo>
                  <a:lnTo>
                    <a:pt x="601738" y="1447800"/>
                  </a:lnTo>
                  <a:lnTo>
                    <a:pt x="641578" y="1473200"/>
                  </a:lnTo>
                  <a:lnTo>
                    <a:pt x="686854" y="1498600"/>
                  </a:lnTo>
                  <a:lnTo>
                    <a:pt x="784123" y="1498600"/>
                  </a:lnTo>
                  <a:lnTo>
                    <a:pt x="831329" y="1485900"/>
                  </a:lnTo>
                  <a:lnTo>
                    <a:pt x="916901" y="1435100"/>
                  </a:lnTo>
                  <a:lnTo>
                    <a:pt x="1005484" y="1397000"/>
                  </a:lnTo>
                  <a:lnTo>
                    <a:pt x="1097064" y="1371600"/>
                  </a:lnTo>
                  <a:lnTo>
                    <a:pt x="1143635" y="1346200"/>
                  </a:lnTo>
                  <a:lnTo>
                    <a:pt x="1330032" y="1295400"/>
                  </a:lnTo>
                  <a:lnTo>
                    <a:pt x="1339557" y="1295400"/>
                  </a:lnTo>
                  <a:lnTo>
                    <a:pt x="1358582" y="1282700"/>
                  </a:lnTo>
                  <a:lnTo>
                    <a:pt x="1368094" y="1270000"/>
                  </a:lnTo>
                  <a:lnTo>
                    <a:pt x="1415440" y="1244600"/>
                  </a:lnTo>
                  <a:lnTo>
                    <a:pt x="1461757" y="1219200"/>
                  </a:lnTo>
                  <a:lnTo>
                    <a:pt x="1507045" y="1206500"/>
                  </a:lnTo>
                  <a:lnTo>
                    <a:pt x="1551330" y="1181100"/>
                  </a:lnTo>
                  <a:lnTo>
                    <a:pt x="1595005" y="1168273"/>
                  </a:lnTo>
                  <a:lnTo>
                    <a:pt x="1637271" y="1168273"/>
                  </a:lnTo>
                  <a:lnTo>
                    <a:pt x="1678203" y="1155700"/>
                  </a:lnTo>
                  <a:lnTo>
                    <a:pt x="1719757" y="1155700"/>
                  </a:lnTo>
                  <a:lnTo>
                    <a:pt x="1637995" y="1181100"/>
                  </a:lnTo>
                  <a:lnTo>
                    <a:pt x="1551901" y="1206500"/>
                  </a:lnTo>
                  <a:lnTo>
                    <a:pt x="1507667" y="1231900"/>
                  </a:lnTo>
                  <a:lnTo>
                    <a:pt x="1416786" y="1282700"/>
                  </a:lnTo>
                  <a:lnTo>
                    <a:pt x="1580222" y="1244600"/>
                  </a:lnTo>
                  <a:lnTo>
                    <a:pt x="1792617" y="1219200"/>
                  </a:lnTo>
                  <a:lnTo>
                    <a:pt x="2048954" y="1219200"/>
                  </a:lnTo>
                  <a:lnTo>
                    <a:pt x="2001126" y="1231900"/>
                  </a:lnTo>
                  <a:lnTo>
                    <a:pt x="1900859" y="1231900"/>
                  </a:lnTo>
                  <a:lnTo>
                    <a:pt x="1848675" y="1244600"/>
                  </a:lnTo>
                  <a:lnTo>
                    <a:pt x="1745399" y="1257300"/>
                  </a:lnTo>
                  <a:lnTo>
                    <a:pt x="1594002" y="1282700"/>
                  </a:lnTo>
                  <a:lnTo>
                    <a:pt x="1492186" y="1308100"/>
                  </a:lnTo>
                  <a:lnTo>
                    <a:pt x="1339151" y="1358900"/>
                  </a:lnTo>
                  <a:lnTo>
                    <a:pt x="1288262" y="1371600"/>
                  </a:lnTo>
                  <a:lnTo>
                    <a:pt x="1093711" y="1562100"/>
                  </a:lnTo>
                  <a:lnTo>
                    <a:pt x="1146848" y="1549323"/>
                  </a:lnTo>
                  <a:lnTo>
                    <a:pt x="1146683" y="1549323"/>
                  </a:lnTo>
                  <a:lnTo>
                    <a:pt x="1198626" y="1524000"/>
                  </a:lnTo>
                  <a:lnTo>
                    <a:pt x="1399997" y="1473200"/>
                  </a:lnTo>
                  <a:lnTo>
                    <a:pt x="1448549" y="1473200"/>
                  </a:lnTo>
                  <a:lnTo>
                    <a:pt x="1553298" y="1460500"/>
                  </a:lnTo>
                  <a:lnTo>
                    <a:pt x="1651685" y="1460500"/>
                  </a:lnTo>
                  <a:lnTo>
                    <a:pt x="1744014" y="1473200"/>
                  </a:lnTo>
                  <a:lnTo>
                    <a:pt x="1836610" y="1473200"/>
                  </a:lnTo>
                  <a:lnTo>
                    <a:pt x="1884934" y="1460500"/>
                  </a:lnTo>
                  <a:lnTo>
                    <a:pt x="1932940" y="1447800"/>
                  </a:lnTo>
                  <a:lnTo>
                    <a:pt x="2194141" y="1409700"/>
                  </a:lnTo>
                  <a:lnTo>
                    <a:pt x="2194141" y="1219200"/>
                  </a:lnTo>
                  <a:lnTo>
                    <a:pt x="2194141" y="1168273"/>
                  </a:lnTo>
                  <a:lnTo>
                    <a:pt x="2194141" y="393700"/>
                  </a:lnTo>
                  <a:close/>
                </a:path>
                <a:path extrusionOk="0" h="2054225" w="2194559">
                  <a:moveTo>
                    <a:pt x="2194141" y="0"/>
                  </a:moveTo>
                  <a:lnTo>
                    <a:pt x="1970595" y="0"/>
                  </a:lnTo>
                  <a:lnTo>
                    <a:pt x="1921332" y="25400"/>
                  </a:lnTo>
                  <a:lnTo>
                    <a:pt x="1871408" y="38100"/>
                  </a:lnTo>
                  <a:lnTo>
                    <a:pt x="1820824" y="63500"/>
                  </a:lnTo>
                  <a:lnTo>
                    <a:pt x="1769567" y="76200"/>
                  </a:lnTo>
                  <a:lnTo>
                    <a:pt x="1717662" y="114300"/>
                  </a:lnTo>
                  <a:lnTo>
                    <a:pt x="1678927" y="127000"/>
                  </a:lnTo>
                  <a:lnTo>
                    <a:pt x="1562874" y="203200"/>
                  </a:lnTo>
                  <a:lnTo>
                    <a:pt x="1524228" y="241300"/>
                  </a:lnTo>
                  <a:lnTo>
                    <a:pt x="1446974" y="304800"/>
                  </a:lnTo>
                  <a:lnTo>
                    <a:pt x="1408366" y="342900"/>
                  </a:lnTo>
                  <a:lnTo>
                    <a:pt x="1388186" y="355600"/>
                  </a:lnTo>
                  <a:lnTo>
                    <a:pt x="1328191" y="419100"/>
                  </a:lnTo>
                  <a:lnTo>
                    <a:pt x="1415199" y="355600"/>
                  </a:lnTo>
                  <a:lnTo>
                    <a:pt x="1444358" y="342900"/>
                  </a:lnTo>
                  <a:lnTo>
                    <a:pt x="1597329" y="266700"/>
                  </a:lnTo>
                  <a:lnTo>
                    <a:pt x="1696808" y="241300"/>
                  </a:lnTo>
                  <a:lnTo>
                    <a:pt x="1896148" y="241300"/>
                  </a:lnTo>
                  <a:lnTo>
                    <a:pt x="1972271" y="266700"/>
                  </a:lnTo>
                  <a:lnTo>
                    <a:pt x="2008695" y="279400"/>
                  </a:lnTo>
                  <a:lnTo>
                    <a:pt x="2065909" y="304800"/>
                  </a:lnTo>
                  <a:lnTo>
                    <a:pt x="2087219" y="317500"/>
                  </a:lnTo>
                  <a:lnTo>
                    <a:pt x="2108009" y="317500"/>
                  </a:lnTo>
                  <a:lnTo>
                    <a:pt x="2128278" y="330200"/>
                  </a:lnTo>
                  <a:lnTo>
                    <a:pt x="2194141" y="381000"/>
                  </a:lnTo>
                  <a:lnTo>
                    <a:pt x="2194141" y="241300"/>
                  </a:lnTo>
                  <a:lnTo>
                    <a:pt x="21941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0" y="1903303"/>
              <a:ext cx="3780154" cy="0"/>
            </a:xfrm>
            <a:custGeom>
              <a:rect b="b" l="l" r="r" t="t"/>
              <a:pathLst>
                <a:path extrusionOk="0" h="120000" w="3780154">
                  <a:moveTo>
                    <a:pt x="0" y="0"/>
                  </a:moveTo>
                  <a:lnTo>
                    <a:pt x="3779837" y="0"/>
                  </a:lnTo>
                </a:path>
              </a:pathLst>
            </a:custGeom>
            <a:noFill/>
            <a:ln cap="flat" cmpd="sng" w="28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4447298" y="440232"/>
              <a:ext cx="733425" cy="961390"/>
            </a:xfrm>
            <a:custGeom>
              <a:rect b="b" l="l" r="r" t="t"/>
              <a:pathLst>
                <a:path extrusionOk="0" h="961390" w="733425">
                  <a:moveTo>
                    <a:pt x="507504" y="112788"/>
                  </a:moveTo>
                  <a:lnTo>
                    <a:pt x="225552" y="112788"/>
                  </a:lnTo>
                  <a:lnTo>
                    <a:pt x="225552" y="169176"/>
                  </a:lnTo>
                  <a:lnTo>
                    <a:pt x="507504" y="169176"/>
                  </a:lnTo>
                  <a:lnTo>
                    <a:pt x="507504" y="112788"/>
                  </a:lnTo>
                  <a:close/>
                </a:path>
                <a:path extrusionOk="0" h="961390" w="733425">
                  <a:moveTo>
                    <a:pt x="733056" y="56349"/>
                  </a:moveTo>
                  <a:lnTo>
                    <a:pt x="676668" y="56349"/>
                  </a:lnTo>
                  <a:lnTo>
                    <a:pt x="676668" y="112229"/>
                  </a:lnTo>
                  <a:lnTo>
                    <a:pt x="676668" y="905510"/>
                  </a:lnTo>
                  <a:lnTo>
                    <a:pt x="56388" y="905510"/>
                  </a:lnTo>
                  <a:lnTo>
                    <a:pt x="56388" y="111760"/>
                  </a:lnTo>
                  <a:lnTo>
                    <a:pt x="281940" y="111760"/>
                  </a:lnTo>
                  <a:lnTo>
                    <a:pt x="281940" y="56349"/>
                  </a:lnTo>
                  <a:lnTo>
                    <a:pt x="451104" y="56349"/>
                  </a:lnTo>
                  <a:lnTo>
                    <a:pt x="451104" y="112229"/>
                  </a:lnTo>
                  <a:lnTo>
                    <a:pt x="676668" y="112229"/>
                  </a:lnTo>
                  <a:lnTo>
                    <a:pt x="676668" y="56349"/>
                  </a:lnTo>
                  <a:lnTo>
                    <a:pt x="507504" y="56349"/>
                  </a:lnTo>
                  <a:lnTo>
                    <a:pt x="507504" y="0"/>
                  </a:lnTo>
                  <a:lnTo>
                    <a:pt x="225552" y="0"/>
                  </a:lnTo>
                  <a:lnTo>
                    <a:pt x="225552" y="55880"/>
                  </a:lnTo>
                  <a:lnTo>
                    <a:pt x="0" y="55880"/>
                  </a:lnTo>
                  <a:lnTo>
                    <a:pt x="0" y="111760"/>
                  </a:lnTo>
                  <a:lnTo>
                    <a:pt x="0" y="905510"/>
                  </a:lnTo>
                  <a:lnTo>
                    <a:pt x="0" y="961390"/>
                  </a:lnTo>
                  <a:lnTo>
                    <a:pt x="733056" y="961390"/>
                  </a:lnTo>
                  <a:lnTo>
                    <a:pt x="733056" y="905979"/>
                  </a:lnTo>
                  <a:lnTo>
                    <a:pt x="733056" y="905510"/>
                  </a:lnTo>
                  <a:lnTo>
                    <a:pt x="733056" y="56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5" name="Google Shape;155;p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681132" y="732311"/>
              <a:ext cx="152647" cy="1526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906685" y="1127031"/>
              <a:ext cx="152647" cy="152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886749" y="712375"/>
              <a:ext cx="192521" cy="1361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5"/>
            <p:cNvSpPr/>
            <p:nvPr/>
          </p:nvSpPr>
          <p:spPr>
            <a:xfrm>
              <a:off x="4644669" y="820317"/>
              <a:ext cx="423545" cy="411480"/>
            </a:xfrm>
            <a:custGeom>
              <a:rect b="b" l="l" r="r" t="t"/>
              <a:pathLst>
                <a:path extrusionOk="0" h="411480" w="423545">
                  <a:moveTo>
                    <a:pt x="366534" y="0"/>
                  </a:moveTo>
                  <a:lnTo>
                    <a:pt x="310134" y="0"/>
                  </a:lnTo>
                  <a:lnTo>
                    <a:pt x="310134" y="101104"/>
                  </a:lnTo>
                  <a:lnTo>
                    <a:pt x="307924" y="112064"/>
                  </a:lnTo>
                  <a:lnTo>
                    <a:pt x="301879" y="121031"/>
                  </a:lnTo>
                  <a:lnTo>
                    <a:pt x="292912" y="127076"/>
                  </a:lnTo>
                  <a:lnTo>
                    <a:pt x="281940" y="129298"/>
                  </a:lnTo>
                  <a:lnTo>
                    <a:pt x="225552" y="129298"/>
                  </a:lnTo>
                  <a:lnTo>
                    <a:pt x="192659" y="135953"/>
                  </a:lnTo>
                  <a:lnTo>
                    <a:pt x="165773" y="154101"/>
                  </a:lnTo>
                  <a:lnTo>
                    <a:pt x="147637" y="180987"/>
                  </a:lnTo>
                  <a:lnTo>
                    <a:pt x="140970" y="213880"/>
                  </a:lnTo>
                  <a:lnTo>
                    <a:pt x="140970" y="326656"/>
                  </a:lnTo>
                  <a:lnTo>
                    <a:pt x="138760" y="337616"/>
                  </a:lnTo>
                  <a:lnTo>
                    <a:pt x="132702" y="346583"/>
                  </a:lnTo>
                  <a:lnTo>
                    <a:pt x="123748" y="352628"/>
                  </a:lnTo>
                  <a:lnTo>
                    <a:pt x="112776" y="354850"/>
                  </a:lnTo>
                  <a:lnTo>
                    <a:pt x="0" y="354850"/>
                  </a:lnTo>
                  <a:lnTo>
                    <a:pt x="10972" y="357073"/>
                  </a:lnTo>
                  <a:lnTo>
                    <a:pt x="19926" y="363118"/>
                  </a:lnTo>
                  <a:lnTo>
                    <a:pt x="25984" y="372084"/>
                  </a:lnTo>
                  <a:lnTo>
                    <a:pt x="28194" y="383044"/>
                  </a:lnTo>
                  <a:lnTo>
                    <a:pt x="25984" y="394004"/>
                  </a:lnTo>
                  <a:lnTo>
                    <a:pt x="19926" y="402971"/>
                  </a:lnTo>
                  <a:lnTo>
                    <a:pt x="10972" y="409016"/>
                  </a:lnTo>
                  <a:lnTo>
                    <a:pt x="0" y="411238"/>
                  </a:lnTo>
                  <a:lnTo>
                    <a:pt x="112776" y="411238"/>
                  </a:lnTo>
                  <a:lnTo>
                    <a:pt x="145669" y="404583"/>
                  </a:lnTo>
                  <a:lnTo>
                    <a:pt x="172554" y="386435"/>
                  </a:lnTo>
                  <a:lnTo>
                    <a:pt x="190703" y="359549"/>
                  </a:lnTo>
                  <a:lnTo>
                    <a:pt x="197358" y="326656"/>
                  </a:lnTo>
                  <a:lnTo>
                    <a:pt x="197358" y="213880"/>
                  </a:lnTo>
                  <a:lnTo>
                    <a:pt x="199580" y="202907"/>
                  </a:lnTo>
                  <a:lnTo>
                    <a:pt x="205625" y="193954"/>
                  </a:lnTo>
                  <a:lnTo>
                    <a:pt x="214591" y="187909"/>
                  </a:lnTo>
                  <a:lnTo>
                    <a:pt x="225552" y="185686"/>
                  </a:lnTo>
                  <a:lnTo>
                    <a:pt x="281940" y="185686"/>
                  </a:lnTo>
                  <a:lnTo>
                    <a:pt x="314833" y="179031"/>
                  </a:lnTo>
                  <a:lnTo>
                    <a:pt x="341731" y="160883"/>
                  </a:lnTo>
                  <a:lnTo>
                    <a:pt x="359867" y="133997"/>
                  </a:lnTo>
                  <a:lnTo>
                    <a:pt x="366534" y="101104"/>
                  </a:lnTo>
                  <a:lnTo>
                    <a:pt x="366534" y="0"/>
                  </a:lnTo>
                  <a:close/>
                </a:path>
                <a:path extrusionOk="0" h="411480" w="423545">
                  <a:moveTo>
                    <a:pt x="422922" y="0"/>
                  </a:moveTo>
                  <a:lnTo>
                    <a:pt x="366534" y="0"/>
                  </a:lnTo>
                  <a:lnTo>
                    <a:pt x="394728" y="28194"/>
                  </a:lnTo>
                  <a:lnTo>
                    <a:pt x="4229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9" name="Google Shape;159;p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560096" y="1118773"/>
              <a:ext cx="164315" cy="1691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0" name="Google Shape;160;p5"/>
          <p:cNvSpPr txBox="1"/>
          <p:nvPr>
            <p:ph type="title"/>
          </p:nvPr>
        </p:nvSpPr>
        <p:spPr>
          <a:xfrm>
            <a:off x="467994" y="854862"/>
            <a:ext cx="4498975" cy="474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Impatto sull'economia locale</a:t>
            </a:r>
            <a:endParaRPr/>
          </a:p>
        </p:txBody>
      </p:sp>
      <p:sp>
        <p:nvSpPr>
          <p:cNvPr id="161" name="Google Shape;161;p5"/>
          <p:cNvSpPr txBox="1"/>
          <p:nvPr/>
        </p:nvSpPr>
        <p:spPr>
          <a:xfrm>
            <a:off x="3697973" y="10344153"/>
            <a:ext cx="1682114" cy="89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GIOVANI IMPRENDITORI </a:t>
            </a:r>
            <a:r>
              <a:rPr b="1"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DI BASE </a:t>
            </a:r>
            <a:r>
              <a:rPr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NEL TURISMO ECO-SANITARIO</a:t>
            </a:r>
            <a:endParaRPr sz="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 txBox="1"/>
          <p:nvPr>
            <p:ph idx="12" type="sldNum"/>
          </p:nvPr>
        </p:nvSpPr>
        <p:spPr>
          <a:xfrm>
            <a:off x="6987375" y="10357142"/>
            <a:ext cx="127634" cy="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11666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5"/>
          <p:cNvSpPr txBox="1"/>
          <p:nvPr/>
        </p:nvSpPr>
        <p:spPr>
          <a:xfrm>
            <a:off x="467994" y="1346987"/>
            <a:ext cx="5824220" cy="474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 strumenti rendono tutto più facile!</a:t>
            </a:r>
            <a:endParaRPr sz="295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 txBox="1"/>
          <p:nvPr/>
        </p:nvSpPr>
        <p:spPr>
          <a:xfrm>
            <a:off x="161289" y="1554289"/>
            <a:ext cx="37530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5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ecohealthforyouth.com</a:t>
            </a:r>
            <a:endParaRPr sz="18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2540889" y="5470816"/>
            <a:ext cx="1784985" cy="414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rPr>
              <a:t>Ben fatto!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1983104" y="6104318"/>
            <a:ext cx="5498465" cy="2567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80365" marR="3771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Ottimo lavoro di esplorazione di queste idee! Ora è il momento  di  immergersi,  studiare  gli  strumenti  e iniziare a metterli in pratica. Fate il prossimo passo per trasformare la vostra visione in realtà, facendo lavorare questi strumenti per voi.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lnSpc>
                <a:spcPct val="101699"/>
              </a:lnSpc>
              <a:spcBef>
                <a:spcPts val="1635"/>
              </a:spcBef>
              <a:spcAft>
                <a:spcPts val="0"/>
              </a:spcAft>
              <a:buNone/>
            </a:pPr>
            <a:r>
              <a:rPr b="1" lang="en-US" sz="18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Consulta </a:t>
            </a:r>
            <a:r>
              <a:rPr b="1" lang="en-US" sz="1850" u="sng">
                <a:solidFill>
                  <a:srgbClr val="68ADAD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b="1" lang="en-US" sz="1850">
                <a:solidFill>
                  <a:srgbClr val="68ADA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8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nostri strumenti per la comunità e l'economia locale</a:t>
            </a:r>
            <a:endParaRPr sz="1850">
              <a:latin typeface="Calibri"/>
              <a:ea typeface="Calibri"/>
              <a:cs typeface="Calibri"/>
              <a:sym typeface="Calibri"/>
            </a:endParaRPr>
          </a:p>
          <a:p>
            <a:pPr indent="0" lvl="0" marL="347345" rtl="0" algn="just">
              <a:lnSpc>
                <a:spcPct val="100000"/>
              </a:lnSpc>
              <a:spcBef>
                <a:spcPts val="222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68ADAD"/>
                </a:solidFill>
                <a:latin typeface="Calibri"/>
                <a:ea typeface="Calibri"/>
                <a:cs typeface="Calibri"/>
                <a:sym typeface="Calibri"/>
              </a:rPr>
              <a:t>Non dimenticate di collegarvi con noi su</a:t>
            </a:r>
            <a:r>
              <a:rPr b="1" lang="en-US" sz="1450">
                <a:solidFill>
                  <a:srgbClr val="68ADAD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sz="1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474344" y="9662807"/>
            <a:ext cx="503301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476375" marR="26022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latin typeface="Calibri"/>
                <a:ea typeface="Calibri"/>
                <a:cs typeface="Calibri"/>
                <a:sym typeface="Calibri"/>
              </a:rPr>
              <a:t>Questa risorsa è concessa licenza CC BY 4.0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just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Questo progetto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stato finanziato con il sostegno della Commissione europea. L'autore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l'unico responsabile di questa pubblicazione (comunicazione) e la Commissione non si assume alcuna responsabilit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per l'uso che pu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ò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essere fatto delle informazioni in essa contenute. In conformit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con il nuovo quadro normativo GDPR, si prega di notare che il partenariato tratter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i vostri dati personali solo nellesclusivo interesse e scopo del progetto e senza alcun pregiudizio per i vostri diritti </a:t>
            </a:r>
            <a:r>
              <a:rPr b="1" lang="en-US" sz="60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2021-2-BE04-KA220-YOU-000050778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2277972" y="6033985"/>
            <a:ext cx="5278755" cy="26670"/>
          </a:xfrm>
          <a:custGeom>
            <a:rect b="b" l="l" r="r" t="t"/>
            <a:pathLst>
              <a:path extrusionOk="0" h="26670" w="5278755">
                <a:moveTo>
                  <a:pt x="0" y="26298"/>
                </a:moveTo>
                <a:lnTo>
                  <a:pt x="5278518" y="0"/>
                </a:lnTo>
              </a:path>
            </a:pathLst>
          </a:custGeom>
          <a:noFill/>
          <a:ln cap="flat" cmpd="sng" w="28550">
            <a:solidFill>
              <a:srgbClr val="68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72124" y="10142575"/>
            <a:ext cx="1486118" cy="31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5599" y="9588372"/>
            <a:ext cx="1244047" cy="43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6"/>
          <p:cNvSpPr/>
          <p:nvPr/>
        </p:nvSpPr>
        <p:spPr>
          <a:xfrm>
            <a:off x="1497037" y="7573898"/>
            <a:ext cx="386080" cy="375920"/>
          </a:xfrm>
          <a:custGeom>
            <a:rect b="b" l="l" r="r" t="t"/>
            <a:pathLst>
              <a:path extrusionOk="0" h="375920" w="386080">
                <a:moveTo>
                  <a:pt x="224713" y="187807"/>
                </a:moveTo>
                <a:lnTo>
                  <a:pt x="83858" y="0"/>
                </a:lnTo>
                <a:lnTo>
                  <a:pt x="0" y="0"/>
                </a:lnTo>
                <a:lnTo>
                  <a:pt x="140868" y="187807"/>
                </a:lnTo>
                <a:lnTo>
                  <a:pt x="0" y="375615"/>
                </a:lnTo>
                <a:lnTo>
                  <a:pt x="83858" y="375615"/>
                </a:lnTo>
                <a:lnTo>
                  <a:pt x="224713" y="187807"/>
                </a:lnTo>
                <a:close/>
              </a:path>
              <a:path extrusionOk="0" h="375920" w="386080">
                <a:moveTo>
                  <a:pt x="385699" y="187807"/>
                </a:moveTo>
                <a:lnTo>
                  <a:pt x="244830" y="0"/>
                </a:lnTo>
                <a:lnTo>
                  <a:pt x="160985" y="0"/>
                </a:lnTo>
                <a:lnTo>
                  <a:pt x="301853" y="187807"/>
                </a:lnTo>
                <a:lnTo>
                  <a:pt x="160985" y="375615"/>
                </a:lnTo>
                <a:lnTo>
                  <a:pt x="244830" y="375615"/>
                </a:lnTo>
                <a:lnTo>
                  <a:pt x="385699" y="187807"/>
                </a:lnTo>
                <a:close/>
              </a:path>
            </a:pathLst>
          </a:custGeom>
          <a:solidFill>
            <a:srgbClr val="F1682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2025-04-17T15:42:18Z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2025-04-17T00:00:00Z</vt:filetime>
  </property>
  <property fmtid="{D5CDD505-2E9C-101B-9397-08002B2CF9AE}" pid="3" name="Creator">
    <vt:lpwstr>Microsoft Office Word</vt:lpwstr>
  </property>
  <property fmtid="{D5CDD505-2E9C-101B-9397-08002B2CF9AE}" pid="4" name="LastSaved">
    <vt:filetime>2025-04-17T00:00:00Z</vt:filetime>
  </property>
  <property fmtid="{D5CDD505-2E9C-101B-9397-08002B2CF9AE}" pid="5" name="Producer">
    <vt:lpwstr>Aspose.Words for .NET 25.2.0</vt:lpwstr>
  </property>
</Properties>
</file>