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10680700" cx="7556500"/>
  <p:notesSz cx="7556500" cy="106807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16" roundtripDataSignature="AMtx7mhmXezrgt1z0h6x1ahc6ETAYZVG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00EDCB-FAB1-46E3-968F-8BAFA91FC1D3}">
  <a:tblStyle styleId="{4E00EDCB-FAB1-46E3-968F-8BAFA91FC1D3}"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3325"/>
            <a:ext cx="6045200" cy="4806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755650" y="5073325"/>
            <a:ext cx="6045200" cy="48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755650" y="5073325"/>
            <a:ext cx="6045200" cy="48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notes"/>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755650" y="5073325"/>
            <a:ext cx="6045200" cy="48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755650" y="5073325"/>
            <a:ext cx="6045200" cy="48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755650" y="5073325"/>
            <a:ext cx="6045200" cy="48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259650" y="801050"/>
            <a:ext cx="5037900" cy="4005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9.jpg"/><Relationship Id="rId4" Type="http://schemas.openxmlformats.org/officeDocument/2006/relationships/image" Target="../media/image14.png"/><Relationship Id="rId11"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7.jp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7"/>
          <p:cNvSpPr txBox="1"/>
          <p:nvPr>
            <p:ph type="title"/>
          </p:nvPr>
        </p:nvSpPr>
        <p:spPr>
          <a:xfrm>
            <a:off x="467994" y="811047"/>
            <a:ext cx="5725160" cy="10096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body"/>
          </p:nvPr>
        </p:nvSpPr>
        <p:spPr>
          <a:xfrm>
            <a:off x="467994" y="2958260"/>
            <a:ext cx="3226435" cy="26543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7"/>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7"/>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7"/>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pic>
        <p:nvPicPr>
          <p:cNvPr id="18" name="Google Shape;18;p8"/>
          <p:cNvPicPr preferRelativeResize="0"/>
          <p:nvPr/>
        </p:nvPicPr>
        <p:blipFill rotWithShape="1">
          <a:blip r:embed="rId2">
            <a:alphaModFix/>
          </a:blip>
          <a:srcRect b="0" l="0" r="0" t="0"/>
          <a:stretch/>
        </p:blipFill>
        <p:spPr>
          <a:xfrm>
            <a:off x="2089928" y="0"/>
            <a:ext cx="5466570" cy="5378498"/>
          </a:xfrm>
          <a:prstGeom prst="rect">
            <a:avLst/>
          </a:prstGeom>
          <a:noFill/>
          <a:ln>
            <a:noFill/>
          </a:ln>
        </p:spPr>
      </p:pic>
      <p:sp>
        <p:nvSpPr>
          <p:cNvPr id="19" name="Google Shape;19;p8"/>
          <p:cNvSpPr/>
          <p:nvPr/>
        </p:nvSpPr>
        <p:spPr>
          <a:xfrm>
            <a:off x="0" y="1530175"/>
            <a:ext cx="4301490" cy="447040"/>
          </a:xfrm>
          <a:custGeom>
            <a:rect b="b" l="l" r="r" t="t"/>
            <a:pathLst>
              <a:path extrusionOk="0" h="447039" w="4301490">
                <a:moveTo>
                  <a:pt x="4301064" y="446486"/>
                </a:moveTo>
                <a:lnTo>
                  <a:pt x="0" y="446486"/>
                </a:lnTo>
                <a:lnTo>
                  <a:pt x="0" y="0"/>
                </a:lnTo>
                <a:lnTo>
                  <a:pt x="4301064" y="0"/>
                </a:lnTo>
                <a:lnTo>
                  <a:pt x="4301064" y="446486"/>
                </a:lnTo>
                <a:close/>
              </a:path>
            </a:pathLst>
          </a:custGeom>
          <a:solidFill>
            <a:srgbClr val="68ADA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0" name="Google Shape;20;p8"/>
          <p:cNvPicPr preferRelativeResize="0"/>
          <p:nvPr/>
        </p:nvPicPr>
        <p:blipFill rotWithShape="1">
          <a:blip r:embed="rId3">
            <a:alphaModFix/>
          </a:blip>
          <a:srcRect b="0" l="0" r="0" t="0"/>
          <a:stretch/>
        </p:blipFill>
        <p:spPr>
          <a:xfrm>
            <a:off x="2783121" y="0"/>
            <a:ext cx="4773378" cy="4566546"/>
          </a:xfrm>
          <a:prstGeom prst="rect">
            <a:avLst/>
          </a:prstGeom>
          <a:noFill/>
          <a:ln>
            <a:noFill/>
          </a:ln>
        </p:spPr>
      </p:pic>
      <p:pic>
        <p:nvPicPr>
          <p:cNvPr id="21" name="Google Shape;21;p8"/>
          <p:cNvPicPr preferRelativeResize="0"/>
          <p:nvPr/>
        </p:nvPicPr>
        <p:blipFill rotWithShape="1">
          <a:blip r:embed="rId4">
            <a:alphaModFix/>
          </a:blip>
          <a:srcRect b="0" l="0" r="0" t="0"/>
          <a:stretch/>
        </p:blipFill>
        <p:spPr>
          <a:xfrm>
            <a:off x="211348" y="3004895"/>
            <a:ext cx="4061116" cy="2475118"/>
          </a:xfrm>
          <a:prstGeom prst="rect">
            <a:avLst/>
          </a:prstGeom>
          <a:noFill/>
          <a:ln>
            <a:noFill/>
          </a:ln>
        </p:spPr>
      </p:pic>
      <p:pic>
        <p:nvPicPr>
          <p:cNvPr id="22" name="Google Shape;22;p8"/>
          <p:cNvPicPr preferRelativeResize="0"/>
          <p:nvPr/>
        </p:nvPicPr>
        <p:blipFill rotWithShape="1">
          <a:blip r:embed="rId5">
            <a:alphaModFix/>
          </a:blip>
          <a:srcRect b="0" l="0" r="0" t="0"/>
          <a:stretch/>
        </p:blipFill>
        <p:spPr>
          <a:xfrm>
            <a:off x="826989" y="3220230"/>
            <a:ext cx="2882953" cy="1826986"/>
          </a:xfrm>
          <a:prstGeom prst="rect">
            <a:avLst/>
          </a:prstGeom>
          <a:noFill/>
          <a:ln>
            <a:noFill/>
          </a:ln>
        </p:spPr>
      </p:pic>
      <p:sp>
        <p:nvSpPr>
          <p:cNvPr id="23" name="Google Shape;23;p8"/>
          <p:cNvSpPr/>
          <p:nvPr/>
        </p:nvSpPr>
        <p:spPr>
          <a:xfrm>
            <a:off x="822543" y="3220229"/>
            <a:ext cx="2883535" cy="350520"/>
          </a:xfrm>
          <a:custGeom>
            <a:rect b="b" l="l" r="r" t="t"/>
            <a:pathLst>
              <a:path extrusionOk="0" h="350520" w="2883535">
                <a:moveTo>
                  <a:pt x="2882954" y="349963"/>
                </a:moveTo>
                <a:lnTo>
                  <a:pt x="0" y="349963"/>
                </a:lnTo>
                <a:lnTo>
                  <a:pt x="0" y="0"/>
                </a:lnTo>
                <a:lnTo>
                  <a:pt x="2882954" y="0"/>
                </a:lnTo>
                <a:lnTo>
                  <a:pt x="2882954" y="349963"/>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4" name="Google Shape;24;p8"/>
          <p:cNvPicPr preferRelativeResize="0"/>
          <p:nvPr/>
        </p:nvPicPr>
        <p:blipFill rotWithShape="1">
          <a:blip r:embed="rId6">
            <a:alphaModFix/>
          </a:blip>
          <a:srcRect b="0" l="0" r="0" t="0"/>
          <a:stretch/>
        </p:blipFill>
        <p:spPr>
          <a:xfrm>
            <a:off x="914390" y="3245099"/>
            <a:ext cx="940401" cy="271944"/>
          </a:xfrm>
          <a:prstGeom prst="rect">
            <a:avLst/>
          </a:prstGeom>
          <a:noFill/>
          <a:ln>
            <a:noFill/>
          </a:ln>
        </p:spPr>
      </p:pic>
      <p:pic>
        <p:nvPicPr>
          <p:cNvPr id="25" name="Google Shape;25;p8"/>
          <p:cNvPicPr preferRelativeResize="0"/>
          <p:nvPr/>
        </p:nvPicPr>
        <p:blipFill rotWithShape="1">
          <a:blip r:embed="rId7">
            <a:alphaModFix/>
          </a:blip>
          <a:srcRect b="0" l="0" r="0" t="0"/>
          <a:stretch/>
        </p:blipFill>
        <p:spPr>
          <a:xfrm>
            <a:off x="2431960" y="8854767"/>
            <a:ext cx="106172" cy="222695"/>
          </a:xfrm>
          <a:prstGeom prst="rect">
            <a:avLst/>
          </a:prstGeom>
          <a:noFill/>
          <a:ln>
            <a:noFill/>
          </a:ln>
        </p:spPr>
      </p:pic>
      <p:sp>
        <p:nvSpPr>
          <p:cNvPr id="26" name="Google Shape;26;p8"/>
          <p:cNvSpPr/>
          <p:nvPr/>
        </p:nvSpPr>
        <p:spPr>
          <a:xfrm>
            <a:off x="2336152" y="8758669"/>
            <a:ext cx="418465" cy="419100"/>
          </a:xfrm>
          <a:custGeom>
            <a:rect b="b" l="l" r="r" t="t"/>
            <a:pathLst>
              <a:path extrusionOk="0" h="419100" w="418464">
                <a:moveTo>
                  <a:pt x="291680" y="134874"/>
                </a:moveTo>
                <a:lnTo>
                  <a:pt x="280885" y="123875"/>
                </a:lnTo>
                <a:lnTo>
                  <a:pt x="268681" y="114465"/>
                </a:lnTo>
                <a:lnTo>
                  <a:pt x="255244" y="106794"/>
                </a:lnTo>
                <a:lnTo>
                  <a:pt x="240690" y="101053"/>
                </a:lnTo>
                <a:lnTo>
                  <a:pt x="240792" y="101244"/>
                </a:lnTo>
                <a:lnTo>
                  <a:pt x="246583" y="109829"/>
                </a:lnTo>
                <a:lnTo>
                  <a:pt x="251790" y="119773"/>
                </a:lnTo>
                <a:lnTo>
                  <a:pt x="256374" y="130924"/>
                </a:lnTo>
                <a:lnTo>
                  <a:pt x="260286" y="143154"/>
                </a:lnTo>
                <a:lnTo>
                  <a:pt x="268833" y="141439"/>
                </a:lnTo>
                <a:lnTo>
                  <a:pt x="276910" y="139471"/>
                </a:lnTo>
                <a:lnTo>
                  <a:pt x="284530" y="137274"/>
                </a:lnTo>
                <a:lnTo>
                  <a:pt x="291680" y="134874"/>
                </a:lnTo>
                <a:close/>
              </a:path>
              <a:path extrusionOk="0" h="419100" w="418464">
                <a:moveTo>
                  <a:pt x="318414" y="211924"/>
                </a:moveTo>
                <a:lnTo>
                  <a:pt x="268655" y="211924"/>
                </a:lnTo>
                <a:lnTo>
                  <a:pt x="268465" y="218478"/>
                </a:lnTo>
                <a:lnTo>
                  <a:pt x="268122" y="224980"/>
                </a:lnTo>
                <a:lnTo>
                  <a:pt x="262864" y="261556"/>
                </a:lnTo>
                <a:lnTo>
                  <a:pt x="268655" y="262597"/>
                </a:lnTo>
                <a:lnTo>
                  <a:pt x="298437" y="271272"/>
                </a:lnTo>
                <a:lnTo>
                  <a:pt x="306451" y="257937"/>
                </a:lnTo>
                <a:lnTo>
                  <a:pt x="312534" y="243484"/>
                </a:lnTo>
                <a:lnTo>
                  <a:pt x="316572" y="228092"/>
                </a:lnTo>
                <a:lnTo>
                  <a:pt x="318414" y="211924"/>
                </a:lnTo>
                <a:close/>
              </a:path>
              <a:path extrusionOk="0" h="419100" w="418464">
                <a:moveTo>
                  <a:pt x="418033" y="209257"/>
                </a:moveTo>
                <a:lnTo>
                  <a:pt x="412508" y="161290"/>
                </a:lnTo>
                <a:lnTo>
                  <a:pt x="396798" y="117246"/>
                </a:lnTo>
                <a:lnTo>
                  <a:pt x="372135" y="78384"/>
                </a:lnTo>
                <a:lnTo>
                  <a:pt x="339763" y="45974"/>
                </a:lnTo>
                <a:lnTo>
                  <a:pt x="336880" y="44145"/>
                </a:lnTo>
                <a:lnTo>
                  <a:pt x="336880" y="207454"/>
                </a:lnTo>
                <a:lnTo>
                  <a:pt x="326656" y="257975"/>
                </a:lnTo>
                <a:lnTo>
                  <a:pt x="298818" y="299275"/>
                </a:lnTo>
                <a:lnTo>
                  <a:pt x="257568" y="327139"/>
                </a:lnTo>
                <a:lnTo>
                  <a:pt x="207111" y="337375"/>
                </a:lnTo>
                <a:lnTo>
                  <a:pt x="156654" y="327139"/>
                </a:lnTo>
                <a:lnTo>
                  <a:pt x="115392" y="299275"/>
                </a:lnTo>
                <a:lnTo>
                  <a:pt x="87553" y="257975"/>
                </a:lnTo>
                <a:lnTo>
                  <a:pt x="77343" y="207454"/>
                </a:lnTo>
                <a:lnTo>
                  <a:pt x="87553" y="156933"/>
                </a:lnTo>
                <a:lnTo>
                  <a:pt x="115392" y="115633"/>
                </a:lnTo>
                <a:lnTo>
                  <a:pt x="156654" y="87757"/>
                </a:lnTo>
                <a:lnTo>
                  <a:pt x="207111" y="77533"/>
                </a:lnTo>
                <a:lnTo>
                  <a:pt x="257568" y="87757"/>
                </a:lnTo>
                <a:lnTo>
                  <a:pt x="298818" y="115633"/>
                </a:lnTo>
                <a:lnTo>
                  <a:pt x="326656" y="156933"/>
                </a:lnTo>
                <a:lnTo>
                  <a:pt x="336880" y="207454"/>
                </a:lnTo>
                <a:lnTo>
                  <a:pt x="336880" y="44145"/>
                </a:lnTo>
                <a:lnTo>
                  <a:pt x="300964" y="21272"/>
                </a:lnTo>
                <a:lnTo>
                  <a:pt x="256959" y="5524"/>
                </a:lnTo>
                <a:lnTo>
                  <a:pt x="209016" y="0"/>
                </a:lnTo>
                <a:lnTo>
                  <a:pt x="161061" y="5524"/>
                </a:lnTo>
                <a:lnTo>
                  <a:pt x="117068" y="21272"/>
                </a:lnTo>
                <a:lnTo>
                  <a:pt x="78257" y="45974"/>
                </a:lnTo>
                <a:lnTo>
                  <a:pt x="45897" y="78384"/>
                </a:lnTo>
                <a:lnTo>
                  <a:pt x="21221" y="117246"/>
                </a:lnTo>
                <a:lnTo>
                  <a:pt x="5511" y="161290"/>
                </a:lnTo>
                <a:lnTo>
                  <a:pt x="0" y="209257"/>
                </a:lnTo>
                <a:lnTo>
                  <a:pt x="5511" y="257225"/>
                </a:lnTo>
                <a:lnTo>
                  <a:pt x="21247" y="301269"/>
                </a:lnTo>
                <a:lnTo>
                  <a:pt x="45923" y="340131"/>
                </a:lnTo>
                <a:lnTo>
                  <a:pt x="78295" y="372541"/>
                </a:lnTo>
                <a:lnTo>
                  <a:pt x="117106" y="397243"/>
                </a:lnTo>
                <a:lnTo>
                  <a:pt x="161099" y="412991"/>
                </a:lnTo>
                <a:lnTo>
                  <a:pt x="209016" y="418528"/>
                </a:lnTo>
                <a:lnTo>
                  <a:pt x="256959" y="412991"/>
                </a:lnTo>
                <a:lnTo>
                  <a:pt x="300964" y="397243"/>
                </a:lnTo>
                <a:lnTo>
                  <a:pt x="339763" y="372541"/>
                </a:lnTo>
                <a:lnTo>
                  <a:pt x="372135" y="340131"/>
                </a:lnTo>
                <a:lnTo>
                  <a:pt x="396798" y="301269"/>
                </a:lnTo>
                <a:lnTo>
                  <a:pt x="412508" y="257225"/>
                </a:lnTo>
                <a:lnTo>
                  <a:pt x="418033" y="209257"/>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7" name="Google Shape;27;p8"/>
          <p:cNvPicPr preferRelativeResize="0"/>
          <p:nvPr/>
        </p:nvPicPr>
        <p:blipFill rotWithShape="1">
          <a:blip r:embed="rId8">
            <a:alphaModFix/>
          </a:blip>
          <a:srcRect b="0" l="0" r="0" t="0"/>
          <a:stretch/>
        </p:blipFill>
        <p:spPr>
          <a:xfrm>
            <a:off x="2548511" y="8854859"/>
            <a:ext cx="106077" cy="222694"/>
          </a:xfrm>
          <a:prstGeom prst="rect">
            <a:avLst/>
          </a:prstGeom>
          <a:noFill/>
          <a:ln>
            <a:noFill/>
          </a:ln>
        </p:spPr>
      </p:pic>
      <p:sp>
        <p:nvSpPr>
          <p:cNvPr id="28" name="Google Shape;28;p8"/>
          <p:cNvSpPr/>
          <p:nvPr/>
        </p:nvSpPr>
        <p:spPr>
          <a:xfrm>
            <a:off x="2875114" y="8758656"/>
            <a:ext cx="379095" cy="419100"/>
          </a:xfrm>
          <a:custGeom>
            <a:rect b="b" l="l" r="r" t="t"/>
            <a:pathLst>
              <a:path extrusionOk="0" h="419100" w="379095">
                <a:moveTo>
                  <a:pt x="209017" y="418527"/>
                </a:moveTo>
                <a:lnTo>
                  <a:pt x="161103" y="412999"/>
                </a:lnTo>
                <a:lnTo>
                  <a:pt x="117112" y="397252"/>
                </a:lnTo>
                <a:lnTo>
                  <a:pt x="78302" y="372543"/>
                </a:lnTo>
                <a:lnTo>
                  <a:pt x="45929" y="340132"/>
                </a:lnTo>
                <a:lnTo>
                  <a:pt x="21250" y="301278"/>
                </a:lnTo>
                <a:lnTo>
                  <a:pt x="5522" y="257235"/>
                </a:lnTo>
                <a:lnTo>
                  <a:pt x="0" y="209263"/>
                </a:lnTo>
                <a:lnTo>
                  <a:pt x="5517" y="161292"/>
                </a:lnTo>
                <a:lnTo>
                  <a:pt x="21234" y="117250"/>
                </a:lnTo>
                <a:lnTo>
                  <a:pt x="45899" y="78395"/>
                </a:lnTo>
                <a:lnTo>
                  <a:pt x="78261" y="45983"/>
                </a:lnTo>
                <a:lnTo>
                  <a:pt x="117069" y="21275"/>
                </a:lnTo>
                <a:lnTo>
                  <a:pt x="161073" y="5527"/>
                </a:lnTo>
                <a:lnTo>
                  <a:pt x="209017" y="0"/>
                </a:lnTo>
                <a:lnTo>
                  <a:pt x="256932" y="5527"/>
                </a:lnTo>
                <a:lnTo>
                  <a:pt x="300923" y="21275"/>
                </a:lnTo>
                <a:lnTo>
                  <a:pt x="339732" y="45983"/>
                </a:lnTo>
                <a:lnTo>
                  <a:pt x="372105" y="78395"/>
                </a:lnTo>
                <a:lnTo>
                  <a:pt x="378504" y="88469"/>
                </a:lnTo>
                <a:lnTo>
                  <a:pt x="249078" y="88469"/>
                </a:lnTo>
                <a:lnTo>
                  <a:pt x="229579" y="88939"/>
                </a:lnTo>
                <a:lnTo>
                  <a:pt x="189420" y="116159"/>
                </a:lnTo>
                <a:lnTo>
                  <a:pt x="183519" y="176877"/>
                </a:lnTo>
                <a:lnTo>
                  <a:pt x="146320" y="176877"/>
                </a:lnTo>
                <a:lnTo>
                  <a:pt x="146320" y="219551"/>
                </a:lnTo>
                <a:lnTo>
                  <a:pt x="183615" y="219551"/>
                </a:lnTo>
                <a:lnTo>
                  <a:pt x="183615" y="330231"/>
                </a:lnTo>
                <a:lnTo>
                  <a:pt x="378421" y="330231"/>
                </a:lnTo>
                <a:lnTo>
                  <a:pt x="372135" y="340132"/>
                </a:lnTo>
                <a:lnTo>
                  <a:pt x="339771" y="372543"/>
                </a:lnTo>
                <a:lnTo>
                  <a:pt x="300963" y="397252"/>
                </a:lnTo>
                <a:lnTo>
                  <a:pt x="256962" y="412999"/>
                </a:lnTo>
                <a:lnTo>
                  <a:pt x="209017" y="418527"/>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 name="Google Shape;29;p8"/>
          <p:cNvPicPr preferRelativeResize="0"/>
          <p:nvPr/>
        </p:nvPicPr>
        <p:blipFill rotWithShape="1">
          <a:blip r:embed="rId9">
            <a:alphaModFix/>
          </a:blip>
          <a:srcRect b="0" l="0" r="0" t="0"/>
          <a:stretch/>
        </p:blipFill>
        <p:spPr>
          <a:xfrm>
            <a:off x="3102873" y="8847125"/>
            <a:ext cx="190275" cy="241762"/>
          </a:xfrm>
          <a:prstGeom prst="rect">
            <a:avLst/>
          </a:prstGeom>
          <a:noFill/>
          <a:ln>
            <a:noFill/>
          </a:ln>
        </p:spPr>
      </p:pic>
      <p:pic>
        <p:nvPicPr>
          <p:cNvPr id="30" name="Google Shape;30;p8"/>
          <p:cNvPicPr preferRelativeResize="0"/>
          <p:nvPr/>
        </p:nvPicPr>
        <p:blipFill rotWithShape="1">
          <a:blip r:embed="rId10">
            <a:alphaModFix/>
          </a:blip>
          <a:srcRect b="0" l="0" r="0" t="0"/>
          <a:stretch/>
        </p:blipFill>
        <p:spPr>
          <a:xfrm>
            <a:off x="3542030" y="8925534"/>
            <a:ext cx="161827" cy="123348"/>
          </a:xfrm>
          <a:prstGeom prst="rect">
            <a:avLst/>
          </a:prstGeom>
          <a:noFill/>
          <a:ln>
            <a:noFill/>
          </a:ln>
        </p:spPr>
      </p:pic>
      <p:sp>
        <p:nvSpPr>
          <p:cNvPr id="31" name="Google Shape;31;p8"/>
          <p:cNvSpPr/>
          <p:nvPr/>
        </p:nvSpPr>
        <p:spPr>
          <a:xfrm>
            <a:off x="3413963" y="8758669"/>
            <a:ext cx="418465" cy="419100"/>
          </a:xfrm>
          <a:custGeom>
            <a:rect b="b" l="l" r="r" t="t"/>
            <a:pathLst>
              <a:path extrusionOk="0" h="419100" w="418464">
                <a:moveTo>
                  <a:pt x="290258" y="132295"/>
                </a:moveTo>
                <a:lnTo>
                  <a:pt x="285597" y="127533"/>
                </a:lnTo>
                <a:lnTo>
                  <a:pt x="256870" y="127533"/>
                </a:lnTo>
                <a:lnTo>
                  <a:pt x="252107" y="132295"/>
                </a:lnTo>
                <a:lnTo>
                  <a:pt x="252107" y="160972"/>
                </a:lnTo>
                <a:lnTo>
                  <a:pt x="256870" y="165735"/>
                </a:lnTo>
                <a:lnTo>
                  <a:pt x="285508" y="165735"/>
                </a:lnTo>
                <a:lnTo>
                  <a:pt x="290258" y="160972"/>
                </a:lnTo>
                <a:lnTo>
                  <a:pt x="290258" y="132295"/>
                </a:lnTo>
                <a:close/>
              </a:path>
              <a:path extrusionOk="0" h="419100" w="418464">
                <a:moveTo>
                  <a:pt x="418033" y="209257"/>
                </a:moveTo>
                <a:lnTo>
                  <a:pt x="412521" y="161290"/>
                </a:lnTo>
                <a:lnTo>
                  <a:pt x="396798" y="117246"/>
                </a:lnTo>
                <a:lnTo>
                  <a:pt x="372135" y="78384"/>
                </a:lnTo>
                <a:lnTo>
                  <a:pt x="339775" y="45974"/>
                </a:lnTo>
                <a:lnTo>
                  <a:pt x="314236" y="29730"/>
                </a:lnTo>
                <a:lnTo>
                  <a:pt x="314236" y="126580"/>
                </a:lnTo>
                <a:lnTo>
                  <a:pt x="314236" y="291934"/>
                </a:lnTo>
                <a:lnTo>
                  <a:pt x="312458" y="300748"/>
                </a:lnTo>
                <a:lnTo>
                  <a:pt x="307594" y="307949"/>
                </a:lnTo>
                <a:lnTo>
                  <a:pt x="300393" y="312813"/>
                </a:lnTo>
                <a:lnTo>
                  <a:pt x="291592" y="314604"/>
                </a:lnTo>
                <a:lnTo>
                  <a:pt x="126339" y="314604"/>
                </a:lnTo>
                <a:lnTo>
                  <a:pt x="103695" y="291934"/>
                </a:lnTo>
                <a:lnTo>
                  <a:pt x="103695" y="126580"/>
                </a:lnTo>
                <a:lnTo>
                  <a:pt x="105473" y="117779"/>
                </a:lnTo>
                <a:lnTo>
                  <a:pt x="110312" y="110566"/>
                </a:lnTo>
                <a:lnTo>
                  <a:pt x="117500" y="105702"/>
                </a:lnTo>
                <a:lnTo>
                  <a:pt x="126339" y="103911"/>
                </a:lnTo>
                <a:lnTo>
                  <a:pt x="291592" y="103911"/>
                </a:lnTo>
                <a:lnTo>
                  <a:pt x="300393" y="105702"/>
                </a:lnTo>
                <a:lnTo>
                  <a:pt x="307594" y="110566"/>
                </a:lnTo>
                <a:lnTo>
                  <a:pt x="312458" y="117779"/>
                </a:lnTo>
                <a:lnTo>
                  <a:pt x="314236" y="126580"/>
                </a:lnTo>
                <a:lnTo>
                  <a:pt x="314236" y="29730"/>
                </a:lnTo>
                <a:lnTo>
                  <a:pt x="300964" y="21272"/>
                </a:lnTo>
                <a:lnTo>
                  <a:pt x="256959" y="5524"/>
                </a:lnTo>
                <a:lnTo>
                  <a:pt x="209016" y="0"/>
                </a:lnTo>
                <a:lnTo>
                  <a:pt x="161074" y="5524"/>
                </a:lnTo>
                <a:lnTo>
                  <a:pt x="117068" y="21272"/>
                </a:lnTo>
                <a:lnTo>
                  <a:pt x="78257" y="45974"/>
                </a:lnTo>
                <a:lnTo>
                  <a:pt x="45897" y="78384"/>
                </a:lnTo>
                <a:lnTo>
                  <a:pt x="21234" y="117246"/>
                </a:lnTo>
                <a:lnTo>
                  <a:pt x="5511" y="161290"/>
                </a:lnTo>
                <a:lnTo>
                  <a:pt x="0" y="209257"/>
                </a:lnTo>
                <a:lnTo>
                  <a:pt x="5524" y="257225"/>
                </a:lnTo>
                <a:lnTo>
                  <a:pt x="21247" y="301269"/>
                </a:lnTo>
                <a:lnTo>
                  <a:pt x="45923" y="340131"/>
                </a:lnTo>
                <a:lnTo>
                  <a:pt x="78295" y="372541"/>
                </a:lnTo>
                <a:lnTo>
                  <a:pt x="117106" y="397243"/>
                </a:lnTo>
                <a:lnTo>
                  <a:pt x="161099" y="412991"/>
                </a:lnTo>
                <a:lnTo>
                  <a:pt x="209016" y="418528"/>
                </a:lnTo>
                <a:lnTo>
                  <a:pt x="256959" y="412991"/>
                </a:lnTo>
                <a:lnTo>
                  <a:pt x="300964" y="397243"/>
                </a:lnTo>
                <a:lnTo>
                  <a:pt x="339775" y="372541"/>
                </a:lnTo>
                <a:lnTo>
                  <a:pt x="372135" y="340131"/>
                </a:lnTo>
                <a:lnTo>
                  <a:pt x="396798" y="301269"/>
                </a:lnTo>
                <a:lnTo>
                  <a:pt x="412521" y="257225"/>
                </a:lnTo>
                <a:lnTo>
                  <a:pt x="418033" y="209257"/>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 name="Google Shape;32;p8"/>
          <p:cNvSpPr/>
          <p:nvPr/>
        </p:nvSpPr>
        <p:spPr>
          <a:xfrm>
            <a:off x="3952938" y="8758656"/>
            <a:ext cx="358775" cy="419100"/>
          </a:xfrm>
          <a:custGeom>
            <a:rect b="b" l="l" r="r" t="t"/>
            <a:pathLst>
              <a:path extrusionOk="0" h="419100" w="358775">
                <a:moveTo>
                  <a:pt x="209017" y="418527"/>
                </a:moveTo>
                <a:lnTo>
                  <a:pt x="161103" y="412999"/>
                </a:lnTo>
                <a:lnTo>
                  <a:pt x="117112" y="397252"/>
                </a:lnTo>
                <a:lnTo>
                  <a:pt x="78302" y="372543"/>
                </a:lnTo>
                <a:lnTo>
                  <a:pt x="45929" y="340132"/>
                </a:lnTo>
                <a:lnTo>
                  <a:pt x="21250" y="301278"/>
                </a:lnTo>
                <a:lnTo>
                  <a:pt x="5522" y="257235"/>
                </a:lnTo>
                <a:lnTo>
                  <a:pt x="0" y="209263"/>
                </a:lnTo>
                <a:lnTo>
                  <a:pt x="5517" y="161292"/>
                </a:lnTo>
                <a:lnTo>
                  <a:pt x="21234" y="117250"/>
                </a:lnTo>
                <a:lnTo>
                  <a:pt x="45899" y="78395"/>
                </a:lnTo>
                <a:lnTo>
                  <a:pt x="78261" y="45983"/>
                </a:lnTo>
                <a:lnTo>
                  <a:pt x="117069" y="21275"/>
                </a:lnTo>
                <a:lnTo>
                  <a:pt x="161073" y="5527"/>
                </a:lnTo>
                <a:lnTo>
                  <a:pt x="209017" y="0"/>
                </a:lnTo>
                <a:lnTo>
                  <a:pt x="256932" y="5527"/>
                </a:lnTo>
                <a:lnTo>
                  <a:pt x="300923" y="21275"/>
                </a:lnTo>
                <a:lnTo>
                  <a:pt x="339732" y="45983"/>
                </a:lnTo>
                <a:lnTo>
                  <a:pt x="358592" y="64865"/>
                </a:lnTo>
                <a:lnTo>
                  <a:pt x="216817" y="64865"/>
                </a:lnTo>
                <a:lnTo>
                  <a:pt x="216817" y="170878"/>
                </a:lnTo>
                <a:lnTo>
                  <a:pt x="174766" y="170878"/>
                </a:lnTo>
                <a:lnTo>
                  <a:pt x="138931" y="178058"/>
                </a:lnTo>
                <a:lnTo>
                  <a:pt x="109622" y="197667"/>
                </a:lnTo>
                <a:lnTo>
                  <a:pt x="89839" y="226814"/>
                </a:lnTo>
                <a:lnTo>
                  <a:pt x="82580" y="262603"/>
                </a:lnTo>
                <a:lnTo>
                  <a:pt x="85320" y="284415"/>
                </a:lnTo>
                <a:lnTo>
                  <a:pt x="85391" y="284976"/>
                </a:lnTo>
                <a:lnTo>
                  <a:pt x="105817" y="323148"/>
                </a:lnTo>
                <a:lnTo>
                  <a:pt x="146773" y="349270"/>
                </a:lnTo>
                <a:lnTo>
                  <a:pt x="174766" y="353663"/>
                </a:lnTo>
                <a:lnTo>
                  <a:pt x="358626" y="353663"/>
                </a:lnTo>
                <a:lnTo>
                  <a:pt x="339773" y="372543"/>
                </a:lnTo>
                <a:lnTo>
                  <a:pt x="300963" y="397252"/>
                </a:lnTo>
                <a:lnTo>
                  <a:pt x="256962" y="412999"/>
                </a:lnTo>
                <a:lnTo>
                  <a:pt x="209017" y="418527"/>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 name="Google Shape;33;p8"/>
          <p:cNvPicPr preferRelativeResize="0"/>
          <p:nvPr/>
        </p:nvPicPr>
        <p:blipFill rotWithShape="1">
          <a:blip r:embed="rId11">
            <a:alphaModFix/>
          </a:blip>
          <a:srcRect b="0" l="0" r="0" t="0"/>
          <a:stretch/>
        </p:blipFill>
        <p:spPr>
          <a:xfrm>
            <a:off x="4085083" y="8823521"/>
            <a:ext cx="285889" cy="288798"/>
          </a:xfrm>
          <a:prstGeom prst="rect">
            <a:avLst/>
          </a:prstGeom>
          <a:noFill/>
          <a:ln>
            <a:noFill/>
          </a:ln>
        </p:spPr>
      </p:pic>
      <p:sp>
        <p:nvSpPr>
          <p:cNvPr id="34" name="Google Shape;34;p8"/>
          <p:cNvSpPr/>
          <p:nvPr/>
        </p:nvSpPr>
        <p:spPr>
          <a:xfrm>
            <a:off x="4491888" y="8758669"/>
            <a:ext cx="418465" cy="419100"/>
          </a:xfrm>
          <a:custGeom>
            <a:rect b="b" l="l" r="r" t="t"/>
            <a:pathLst>
              <a:path extrusionOk="0" h="419100" w="418464">
                <a:moveTo>
                  <a:pt x="255054" y="209169"/>
                </a:moveTo>
                <a:lnTo>
                  <a:pt x="183032" y="162115"/>
                </a:lnTo>
                <a:lnTo>
                  <a:pt x="183032" y="256222"/>
                </a:lnTo>
                <a:lnTo>
                  <a:pt x="255054" y="209169"/>
                </a:lnTo>
                <a:close/>
              </a:path>
              <a:path extrusionOk="0" h="419100" w="418464">
                <a:moveTo>
                  <a:pt x="418007" y="209169"/>
                </a:moveTo>
                <a:lnTo>
                  <a:pt x="412496" y="161251"/>
                </a:lnTo>
                <a:lnTo>
                  <a:pt x="396773" y="117208"/>
                </a:lnTo>
                <a:lnTo>
                  <a:pt x="372084" y="78346"/>
                </a:lnTo>
                <a:lnTo>
                  <a:pt x="339712" y="45948"/>
                </a:lnTo>
                <a:lnTo>
                  <a:pt x="336778" y="44094"/>
                </a:lnTo>
                <a:lnTo>
                  <a:pt x="336778" y="209169"/>
                </a:lnTo>
                <a:lnTo>
                  <a:pt x="335229" y="241884"/>
                </a:lnTo>
                <a:lnTo>
                  <a:pt x="324573" y="282384"/>
                </a:lnTo>
                <a:lnTo>
                  <a:pt x="259524" y="298030"/>
                </a:lnTo>
                <a:lnTo>
                  <a:pt x="158483" y="298030"/>
                </a:lnTo>
                <a:lnTo>
                  <a:pt x="123024" y="296341"/>
                </a:lnTo>
                <a:lnTo>
                  <a:pt x="87033" y="266001"/>
                </a:lnTo>
                <a:lnTo>
                  <a:pt x="81229" y="209169"/>
                </a:lnTo>
                <a:lnTo>
                  <a:pt x="81356" y="203022"/>
                </a:lnTo>
                <a:lnTo>
                  <a:pt x="85610" y="156400"/>
                </a:lnTo>
                <a:lnTo>
                  <a:pt x="106654" y="123685"/>
                </a:lnTo>
                <a:lnTo>
                  <a:pt x="154254" y="120662"/>
                </a:lnTo>
                <a:lnTo>
                  <a:pt x="209003" y="120396"/>
                </a:lnTo>
                <a:lnTo>
                  <a:pt x="263334" y="120662"/>
                </a:lnTo>
                <a:lnTo>
                  <a:pt x="294462" y="121678"/>
                </a:lnTo>
                <a:lnTo>
                  <a:pt x="295300" y="121678"/>
                </a:lnTo>
                <a:lnTo>
                  <a:pt x="311035" y="123685"/>
                </a:lnTo>
                <a:lnTo>
                  <a:pt x="311264" y="123685"/>
                </a:lnTo>
                <a:lnTo>
                  <a:pt x="317931" y="126961"/>
                </a:lnTo>
                <a:lnTo>
                  <a:pt x="334721" y="170954"/>
                </a:lnTo>
                <a:lnTo>
                  <a:pt x="336778" y="209169"/>
                </a:lnTo>
                <a:lnTo>
                  <a:pt x="336778" y="44094"/>
                </a:lnTo>
                <a:lnTo>
                  <a:pt x="300913" y="21259"/>
                </a:lnTo>
                <a:lnTo>
                  <a:pt x="256921" y="5524"/>
                </a:lnTo>
                <a:lnTo>
                  <a:pt x="209003" y="0"/>
                </a:lnTo>
                <a:lnTo>
                  <a:pt x="161099" y="5524"/>
                </a:lnTo>
                <a:lnTo>
                  <a:pt x="117106" y="21259"/>
                </a:lnTo>
                <a:lnTo>
                  <a:pt x="78295" y="45948"/>
                </a:lnTo>
                <a:lnTo>
                  <a:pt x="45923" y="78346"/>
                </a:lnTo>
                <a:lnTo>
                  <a:pt x="21247" y="117208"/>
                </a:lnTo>
                <a:lnTo>
                  <a:pt x="5511" y="161251"/>
                </a:lnTo>
                <a:lnTo>
                  <a:pt x="0" y="209169"/>
                </a:lnTo>
                <a:lnTo>
                  <a:pt x="5511" y="257225"/>
                </a:lnTo>
                <a:lnTo>
                  <a:pt x="21234" y="301269"/>
                </a:lnTo>
                <a:lnTo>
                  <a:pt x="45910" y="340131"/>
                </a:lnTo>
                <a:lnTo>
                  <a:pt x="78282" y="372541"/>
                </a:lnTo>
                <a:lnTo>
                  <a:pt x="117094" y="397243"/>
                </a:lnTo>
                <a:lnTo>
                  <a:pt x="161086" y="412991"/>
                </a:lnTo>
                <a:lnTo>
                  <a:pt x="209003" y="418528"/>
                </a:lnTo>
                <a:lnTo>
                  <a:pt x="256933" y="412991"/>
                </a:lnTo>
                <a:lnTo>
                  <a:pt x="300939" y="397243"/>
                </a:lnTo>
                <a:lnTo>
                  <a:pt x="339750" y="372541"/>
                </a:lnTo>
                <a:lnTo>
                  <a:pt x="372110" y="340131"/>
                </a:lnTo>
                <a:lnTo>
                  <a:pt x="396786" y="301269"/>
                </a:lnTo>
                <a:lnTo>
                  <a:pt x="412496" y="257225"/>
                </a:lnTo>
                <a:lnTo>
                  <a:pt x="418007" y="209169"/>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 name="Google Shape;35;p8"/>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8"/>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8" name="Shape 38"/>
        <p:cNvGrpSpPr/>
        <p:nvPr/>
      </p:nvGrpSpPr>
      <p:grpSpPr>
        <a:xfrm>
          <a:off x="0" y="0"/>
          <a:ext cx="0" cy="0"/>
          <a:chOff x="0" y="0"/>
          <a:chExt cx="0" cy="0"/>
        </a:xfrm>
      </p:grpSpPr>
      <p:sp>
        <p:nvSpPr>
          <p:cNvPr id="39" name="Google Shape;39;p9"/>
          <p:cNvSpPr txBox="1"/>
          <p:nvPr>
            <p:ph type="ctrTitle"/>
          </p:nvPr>
        </p:nvSpPr>
        <p:spPr>
          <a:xfrm>
            <a:off x="566737" y="3311017"/>
            <a:ext cx="6423025" cy="224294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9"/>
          <p:cNvSpPr txBox="1"/>
          <p:nvPr>
            <p:ph idx="1" type="subTitle"/>
          </p:nvPr>
        </p:nvSpPr>
        <p:spPr>
          <a:xfrm>
            <a:off x="1133475" y="5981192"/>
            <a:ext cx="5289550" cy="2670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9"/>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sp>
        <p:nvSpPr>
          <p:cNvPr id="45" name="Google Shape;45;p10"/>
          <p:cNvSpPr txBox="1"/>
          <p:nvPr>
            <p:ph type="title"/>
          </p:nvPr>
        </p:nvSpPr>
        <p:spPr>
          <a:xfrm>
            <a:off x="467994" y="811047"/>
            <a:ext cx="5725160" cy="10096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0"/>
          <p:cNvSpPr txBox="1"/>
          <p:nvPr>
            <p:ph idx="1" type="body"/>
          </p:nvPr>
        </p:nvSpPr>
        <p:spPr>
          <a:xfrm>
            <a:off x="377825" y="2456561"/>
            <a:ext cx="3287077" cy="704926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0"/>
          <p:cNvSpPr txBox="1"/>
          <p:nvPr>
            <p:ph idx="2" type="body"/>
          </p:nvPr>
        </p:nvSpPr>
        <p:spPr>
          <a:xfrm>
            <a:off x="3891597" y="2456561"/>
            <a:ext cx="3287077" cy="7049262"/>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0"/>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0"/>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0"/>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11"/>
          <p:cNvSpPr txBox="1"/>
          <p:nvPr>
            <p:ph type="title"/>
          </p:nvPr>
        </p:nvSpPr>
        <p:spPr>
          <a:xfrm>
            <a:off x="467994" y="811047"/>
            <a:ext cx="5725160" cy="10096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1"/>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1"/>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1"/>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467994" y="811047"/>
            <a:ext cx="5725160" cy="10096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9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467994" y="2958260"/>
            <a:ext cx="3226435" cy="265430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6"/>
          <p:cNvSpPr txBox="1"/>
          <p:nvPr>
            <p:ph idx="11" type="ftr"/>
          </p:nvPr>
        </p:nvSpPr>
        <p:spPr>
          <a:xfrm>
            <a:off x="2569210" y="9933051"/>
            <a:ext cx="2418080" cy="53403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6"/>
          <p:cNvSpPr txBox="1"/>
          <p:nvPr>
            <p:ph idx="10" type="dt"/>
          </p:nvPr>
        </p:nvSpPr>
        <p:spPr>
          <a:xfrm>
            <a:off x="377825" y="9933051"/>
            <a:ext cx="1737995" cy="5340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6"/>
          <p:cNvSpPr txBox="1"/>
          <p:nvPr>
            <p:ph idx="12" type="sldNum"/>
          </p:nvPr>
        </p:nvSpPr>
        <p:spPr>
          <a:xfrm>
            <a:off x="5440680" y="9933051"/>
            <a:ext cx="1737995" cy="534035"/>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hyperlink" Target="http://www.ecohealthforyouth.com/" TargetMode="External"/><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21.jp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hyperlink" Target="http://www.ecohealthforyouth.com/" TargetMode="External"/><Relationship Id="rId7"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33.png"/><Relationship Id="rId7" Type="http://schemas.openxmlformats.org/officeDocument/2006/relationships/image" Target="../media/image27.png"/><Relationship Id="rId8" Type="http://schemas.openxmlformats.org/officeDocument/2006/relationships/hyperlink" Target="https://docs.google.com/for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historypin.org/en/" TargetMode="External"/><Relationship Id="rId4" Type="http://schemas.openxmlformats.org/officeDocument/2006/relationships/hyperlink" Target="https://www.artsteps.com/" TargetMode="External"/><Relationship Id="rId11" Type="http://schemas.openxmlformats.org/officeDocument/2006/relationships/image" Target="../media/image33.png"/><Relationship Id="rId10" Type="http://schemas.openxmlformats.org/officeDocument/2006/relationships/image" Target="../media/image25.png"/><Relationship Id="rId12" Type="http://schemas.openxmlformats.org/officeDocument/2006/relationships/image" Target="../media/image24.png"/><Relationship Id="rId9" Type="http://schemas.openxmlformats.org/officeDocument/2006/relationships/image" Target="../media/image30.jpg"/><Relationship Id="rId5" Type="http://schemas.openxmlformats.org/officeDocument/2006/relationships/hyperlink" Target="https://earthspeakr.art/en/" TargetMode="External"/><Relationship Id="rId6" Type="http://schemas.openxmlformats.org/officeDocument/2006/relationships/hyperlink" Target="https://www.artivive.com/" TargetMode="External"/><Relationship Id="rId7" Type="http://schemas.openxmlformats.org/officeDocument/2006/relationships/image" Target="../media/image29.jpg"/><Relationship Id="rId8"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ecohealthforyouth.com/" TargetMode="External"/><Relationship Id="rId4" Type="http://schemas.openxmlformats.org/officeDocument/2006/relationships/hyperlink" Target="https://ecohealthforyouth.com/toolbox/assess-culture-heritage-and-building-impact/" TargetMode="External"/><Relationship Id="rId5" Type="http://schemas.openxmlformats.org/officeDocument/2006/relationships/image" Target="../media/image15.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grpSp>
        <p:nvGrpSpPr>
          <p:cNvPr id="60" name="Google Shape;60;p1"/>
          <p:cNvGrpSpPr/>
          <p:nvPr/>
        </p:nvGrpSpPr>
        <p:grpSpPr>
          <a:xfrm>
            <a:off x="0" y="153441"/>
            <a:ext cx="7556591" cy="10527255"/>
            <a:chOff x="0" y="153441"/>
            <a:chExt cx="7556591" cy="10527255"/>
          </a:xfrm>
        </p:grpSpPr>
        <p:pic>
          <p:nvPicPr>
            <p:cNvPr id="61" name="Google Shape;61;p1"/>
            <p:cNvPicPr preferRelativeResize="0"/>
            <p:nvPr/>
          </p:nvPicPr>
          <p:blipFill rotWithShape="1">
            <a:blip r:embed="rId3">
              <a:alphaModFix/>
            </a:blip>
            <a:srcRect b="0" l="0" r="0" t="0"/>
            <a:stretch/>
          </p:blipFill>
          <p:spPr>
            <a:xfrm>
              <a:off x="819589" y="153441"/>
              <a:ext cx="5920495" cy="1805919"/>
            </a:xfrm>
            <a:prstGeom prst="rect">
              <a:avLst/>
            </a:prstGeom>
            <a:noFill/>
            <a:ln>
              <a:noFill/>
            </a:ln>
          </p:spPr>
        </p:pic>
        <p:pic>
          <p:nvPicPr>
            <p:cNvPr id="62" name="Google Shape;62;p1"/>
            <p:cNvPicPr preferRelativeResize="0"/>
            <p:nvPr/>
          </p:nvPicPr>
          <p:blipFill rotWithShape="1">
            <a:blip r:embed="rId4">
              <a:alphaModFix/>
            </a:blip>
            <a:srcRect b="0" l="0" r="0" t="0"/>
            <a:stretch/>
          </p:blipFill>
          <p:spPr>
            <a:xfrm>
              <a:off x="0" y="1636160"/>
              <a:ext cx="6589957" cy="9044536"/>
            </a:xfrm>
            <a:prstGeom prst="rect">
              <a:avLst/>
            </a:prstGeom>
            <a:noFill/>
            <a:ln>
              <a:noFill/>
            </a:ln>
          </p:spPr>
        </p:pic>
        <p:pic>
          <p:nvPicPr>
            <p:cNvPr id="63" name="Google Shape;63;p1"/>
            <p:cNvPicPr preferRelativeResize="0"/>
            <p:nvPr/>
          </p:nvPicPr>
          <p:blipFill rotWithShape="1">
            <a:blip r:embed="rId5">
              <a:alphaModFix/>
            </a:blip>
            <a:srcRect b="0" l="0" r="0" t="0"/>
            <a:stretch/>
          </p:blipFill>
          <p:spPr>
            <a:xfrm>
              <a:off x="5672130" y="10109217"/>
              <a:ext cx="1486118" cy="315449"/>
            </a:xfrm>
            <a:prstGeom prst="rect">
              <a:avLst/>
            </a:prstGeom>
            <a:noFill/>
            <a:ln>
              <a:noFill/>
            </a:ln>
          </p:spPr>
        </p:pic>
        <p:pic>
          <p:nvPicPr>
            <p:cNvPr id="64" name="Google Shape;64;p1"/>
            <p:cNvPicPr preferRelativeResize="0"/>
            <p:nvPr/>
          </p:nvPicPr>
          <p:blipFill rotWithShape="1">
            <a:blip r:embed="rId6">
              <a:alphaModFix/>
            </a:blip>
            <a:srcRect b="0" l="0" r="0" t="0"/>
            <a:stretch/>
          </p:blipFill>
          <p:spPr>
            <a:xfrm>
              <a:off x="4234922" y="9524443"/>
              <a:ext cx="1244047" cy="433250"/>
            </a:xfrm>
            <a:prstGeom prst="rect">
              <a:avLst/>
            </a:prstGeom>
            <a:noFill/>
            <a:ln>
              <a:noFill/>
            </a:ln>
          </p:spPr>
        </p:pic>
        <p:pic>
          <p:nvPicPr>
            <p:cNvPr id="65" name="Google Shape;65;p1"/>
            <p:cNvPicPr preferRelativeResize="0"/>
            <p:nvPr/>
          </p:nvPicPr>
          <p:blipFill rotWithShape="1">
            <a:blip r:embed="rId7">
              <a:alphaModFix/>
            </a:blip>
            <a:srcRect b="0" l="0" r="0" t="0"/>
            <a:stretch/>
          </p:blipFill>
          <p:spPr>
            <a:xfrm>
              <a:off x="0" y="3629822"/>
              <a:ext cx="4786171" cy="5479824"/>
            </a:xfrm>
            <a:prstGeom prst="rect">
              <a:avLst/>
            </a:prstGeom>
            <a:noFill/>
            <a:ln>
              <a:noFill/>
            </a:ln>
          </p:spPr>
        </p:pic>
        <p:sp>
          <p:nvSpPr>
            <p:cNvPr id="66" name="Google Shape;66;p1"/>
            <p:cNvSpPr/>
            <p:nvPr/>
          </p:nvSpPr>
          <p:spPr>
            <a:xfrm>
              <a:off x="4506686" y="2993805"/>
              <a:ext cx="3049905" cy="28575"/>
            </a:xfrm>
            <a:custGeom>
              <a:rect b="b" l="l" r="r" t="t"/>
              <a:pathLst>
                <a:path extrusionOk="0" h="28575" w="3049904">
                  <a:moveTo>
                    <a:pt x="3049814" y="28574"/>
                  </a:moveTo>
                  <a:lnTo>
                    <a:pt x="0" y="28574"/>
                  </a:lnTo>
                  <a:lnTo>
                    <a:pt x="0" y="0"/>
                  </a:lnTo>
                  <a:lnTo>
                    <a:pt x="3049814" y="0"/>
                  </a:lnTo>
                  <a:lnTo>
                    <a:pt x="3049814" y="28574"/>
                  </a:lnTo>
                  <a:close/>
                </a:path>
              </a:pathLst>
            </a:custGeom>
            <a:solidFill>
              <a:srgbClr val="68ADA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7" name="Google Shape;67;p1"/>
            <p:cNvPicPr preferRelativeResize="0"/>
            <p:nvPr/>
          </p:nvPicPr>
          <p:blipFill rotWithShape="1">
            <a:blip r:embed="rId8">
              <a:alphaModFix/>
            </a:blip>
            <a:srcRect b="0" l="0" r="0" t="0"/>
            <a:stretch/>
          </p:blipFill>
          <p:spPr>
            <a:xfrm>
              <a:off x="0" y="4897542"/>
              <a:ext cx="3695858" cy="4087488"/>
            </a:xfrm>
            <a:prstGeom prst="rect">
              <a:avLst/>
            </a:prstGeom>
            <a:noFill/>
            <a:ln>
              <a:noFill/>
            </a:ln>
          </p:spPr>
        </p:pic>
      </p:grpSp>
      <p:sp>
        <p:nvSpPr>
          <p:cNvPr id="68" name="Google Shape;68;p1"/>
          <p:cNvSpPr txBox="1"/>
          <p:nvPr>
            <p:ph type="title"/>
          </p:nvPr>
        </p:nvSpPr>
        <p:spPr>
          <a:xfrm>
            <a:off x="2268750" y="1786550"/>
            <a:ext cx="5019300" cy="1190400"/>
          </a:xfrm>
          <a:prstGeom prst="rect">
            <a:avLst/>
          </a:prstGeom>
          <a:noFill/>
          <a:ln>
            <a:noFill/>
          </a:ln>
        </p:spPr>
        <p:txBody>
          <a:bodyPr anchorCtr="0" anchor="t" bIns="0" lIns="0" spcFirstLastPara="1" rIns="0" wrap="square" tIns="12700">
            <a:spAutoFit/>
          </a:bodyPr>
          <a:lstStyle/>
          <a:p>
            <a:pPr indent="0" lvl="0" marL="0" marR="5080" rtl="0" algn="r">
              <a:lnSpc>
                <a:spcPct val="100000"/>
              </a:lnSpc>
              <a:spcBef>
                <a:spcPts val="0"/>
              </a:spcBef>
              <a:spcAft>
                <a:spcPts val="0"/>
              </a:spcAft>
              <a:buNone/>
            </a:pPr>
            <a:r>
              <a:rPr lang="en-US" sz="2550">
                <a:solidFill>
                  <a:srgbClr val="8AC03B"/>
                </a:solidFill>
              </a:rPr>
              <a:t>Ridurre al minimo l'impatto di cultura, patrimonio ed</a:t>
            </a:r>
            <a:endParaRPr sz="2550"/>
          </a:p>
          <a:p>
            <a:pPr indent="0" lvl="0" marL="0" marR="6350" rtl="0" algn="r">
              <a:lnSpc>
                <a:spcPct val="100000"/>
              </a:lnSpc>
              <a:spcBef>
                <a:spcPts val="0"/>
              </a:spcBef>
              <a:spcAft>
                <a:spcPts val="0"/>
              </a:spcAft>
              <a:buNone/>
            </a:pPr>
            <a:r>
              <a:rPr lang="en-US" sz="2550">
                <a:solidFill>
                  <a:srgbClr val="8AC03B"/>
                </a:solidFill>
              </a:rPr>
              <a:t>edilizia</a:t>
            </a:r>
            <a:endParaRPr sz="2550"/>
          </a:p>
        </p:txBody>
      </p:sp>
      <p:sp>
        <p:nvSpPr>
          <p:cNvPr id="69" name="Google Shape;69;p1"/>
          <p:cNvSpPr txBox="1"/>
          <p:nvPr/>
        </p:nvSpPr>
        <p:spPr>
          <a:xfrm>
            <a:off x="4075887" y="2945307"/>
            <a:ext cx="3338195" cy="9048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350">
                <a:solidFill>
                  <a:srgbClr val="F16824"/>
                </a:solidFill>
                <a:latin typeface="Calibri"/>
                <a:ea typeface="Calibri"/>
                <a:cs typeface="Calibri"/>
                <a:sym typeface="Calibri"/>
              </a:rPr>
              <a:t>Idee per l'arte e la cultura</a:t>
            </a:r>
            <a:endParaRPr sz="2350">
              <a:latin typeface="Calibri"/>
              <a:ea typeface="Calibri"/>
              <a:cs typeface="Calibri"/>
              <a:sym typeface="Calibri"/>
            </a:endParaRPr>
          </a:p>
          <a:p>
            <a:pPr indent="0" lvl="0" marL="944244" rtl="0" algn="l">
              <a:lnSpc>
                <a:spcPct val="100000"/>
              </a:lnSpc>
              <a:spcBef>
                <a:spcPts val="1939"/>
              </a:spcBef>
              <a:spcAft>
                <a:spcPts val="0"/>
              </a:spcAft>
              <a:buNone/>
            </a:pPr>
            <a:r>
              <a:rPr lang="en-US" sz="1800">
                <a:solidFill>
                  <a:srgbClr val="6C6E71"/>
                </a:solidFill>
                <a:latin typeface="Calibri"/>
                <a:ea typeface="Calibri"/>
                <a:cs typeface="Calibri"/>
                <a:sym typeface="Calibri"/>
              </a:rPr>
              <a:t>Include strumenti digitali!</a:t>
            </a:r>
            <a:endParaRPr sz="1800">
              <a:latin typeface="Calibri"/>
              <a:ea typeface="Calibri"/>
              <a:cs typeface="Calibri"/>
              <a:sym typeface="Calibri"/>
            </a:endParaRPr>
          </a:p>
        </p:txBody>
      </p:sp>
      <p:sp>
        <p:nvSpPr>
          <p:cNvPr id="70" name="Google Shape;70;p1"/>
          <p:cNvSpPr txBox="1"/>
          <p:nvPr/>
        </p:nvSpPr>
        <p:spPr>
          <a:xfrm>
            <a:off x="3113404" y="7362101"/>
            <a:ext cx="4442460" cy="248285"/>
          </a:xfrm>
          <a:prstGeom prst="rect">
            <a:avLst/>
          </a:prstGeom>
          <a:solidFill>
            <a:srgbClr val="68ADAD"/>
          </a:solidFill>
          <a:ln>
            <a:noFill/>
          </a:ln>
        </p:spPr>
        <p:txBody>
          <a:bodyPr anchorCtr="0" anchor="t" bIns="0" lIns="0" spcFirstLastPara="1" rIns="0" wrap="square" tIns="0">
            <a:spAutoFit/>
          </a:bodyPr>
          <a:lstStyle/>
          <a:p>
            <a:pPr indent="0" lvl="0" marL="386080" rtl="0" algn="l">
              <a:lnSpc>
                <a:spcPct val="115312"/>
              </a:lnSpc>
              <a:spcBef>
                <a:spcPts val="0"/>
              </a:spcBef>
              <a:spcAft>
                <a:spcPts val="0"/>
              </a:spcAft>
              <a:buNone/>
            </a:pPr>
            <a:r>
              <a:rPr b="1" lang="en-US" sz="1600" u="sng">
                <a:solidFill>
                  <a:srgbClr val="FFFFFF"/>
                </a:solidFill>
                <a:latin typeface="Calibri"/>
                <a:ea typeface="Calibri"/>
                <a:cs typeface="Calibri"/>
                <a:sym typeface="Calibri"/>
                <a:hlinkClick r:id="rId9">
                  <a:extLst>
                    <a:ext uri="{A12FA001-AC4F-418D-AE19-62706E023703}">
                      <ahyp:hlinkClr val="tx"/>
                    </a:ext>
                  </a:extLst>
                </a:hlinkClick>
              </a:rPr>
              <a:t>www.ecohealthforyouth.com</a:t>
            </a:r>
            <a:endParaRPr sz="1600">
              <a:latin typeface="Calibri"/>
              <a:ea typeface="Calibri"/>
              <a:cs typeface="Calibri"/>
              <a:sym typeface="Calibri"/>
            </a:endParaRPr>
          </a:p>
        </p:txBody>
      </p:sp>
      <p:sp>
        <p:nvSpPr>
          <p:cNvPr id="71" name="Google Shape;71;p1"/>
          <p:cNvSpPr txBox="1"/>
          <p:nvPr/>
        </p:nvSpPr>
        <p:spPr>
          <a:xfrm>
            <a:off x="474344" y="9895052"/>
            <a:ext cx="6165215" cy="788670"/>
          </a:xfrm>
          <a:prstGeom prst="rect">
            <a:avLst/>
          </a:prstGeom>
          <a:noFill/>
          <a:ln>
            <a:noFill/>
          </a:ln>
        </p:spPr>
        <p:txBody>
          <a:bodyPr anchorCtr="0" anchor="t" bIns="0" lIns="0" spcFirstLastPara="1" rIns="0" wrap="square" tIns="12700">
            <a:spAutoFit/>
          </a:bodyPr>
          <a:lstStyle/>
          <a:p>
            <a:pPr indent="0" lvl="0" marL="5205730" marR="5080" rtl="0" algn="l">
              <a:lnSpc>
                <a:spcPct val="100000"/>
              </a:lnSpc>
              <a:spcBef>
                <a:spcPts val="0"/>
              </a:spcBef>
              <a:spcAft>
                <a:spcPts val="0"/>
              </a:spcAft>
              <a:buNone/>
            </a:pPr>
            <a:r>
              <a:rPr b="1" lang="en-US" sz="700">
                <a:latin typeface="Calibri"/>
                <a:ea typeface="Calibri"/>
                <a:cs typeface="Calibri"/>
                <a:sym typeface="Calibri"/>
              </a:rPr>
              <a:t>Questa risorsa è concessa licenza CC BY 4.0</a:t>
            </a:r>
            <a:endParaRPr sz="700">
              <a:latin typeface="Calibri"/>
              <a:ea typeface="Calibri"/>
              <a:cs typeface="Calibri"/>
              <a:sym typeface="Calibri"/>
            </a:endParaRPr>
          </a:p>
          <a:p>
            <a:pPr indent="0" lvl="0" marL="0" rtl="0" algn="l">
              <a:lnSpc>
                <a:spcPct val="100000"/>
              </a:lnSpc>
              <a:spcBef>
                <a:spcPts val="600"/>
              </a:spcBef>
              <a:spcAft>
                <a:spcPts val="0"/>
              </a:spcAft>
              <a:buNone/>
            </a:pPr>
            <a:r>
              <a:t/>
            </a:r>
            <a:endParaRPr sz="700">
              <a:latin typeface="Calibri"/>
              <a:ea typeface="Calibri"/>
              <a:cs typeface="Calibri"/>
              <a:sym typeface="Calibri"/>
            </a:endParaRPr>
          </a:p>
          <a:p>
            <a:pPr indent="0" lvl="0" marL="12700" marR="1136650" rtl="0" algn="just">
              <a:lnSpc>
                <a:spcPct val="100000"/>
              </a:lnSpc>
              <a:spcBef>
                <a:spcPts val="0"/>
              </a:spcBef>
              <a:spcAft>
                <a:spcPts val="0"/>
              </a:spcAft>
              <a:buNone/>
            </a:pPr>
            <a:r>
              <a:rPr b="1" lang="en-US" sz="600">
                <a:solidFill>
                  <a:srgbClr val="6C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lang="en-US" sz="600">
                <a:solidFill>
                  <a:srgbClr val="6C6E71"/>
                </a:solidFill>
                <a:latin typeface="Arial"/>
                <a:ea typeface="Arial"/>
                <a:cs typeface="Arial"/>
                <a:sym typeface="Arial"/>
              </a:rPr>
              <a:t>2021-2-BE04-KA220-YOU-000050778</a:t>
            </a:r>
            <a:endParaRPr sz="6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grpSp>
        <p:nvGrpSpPr>
          <p:cNvPr id="76" name="Google Shape;76;p2"/>
          <p:cNvGrpSpPr/>
          <p:nvPr/>
        </p:nvGrpSpPr>
        <p:grpSpPr>
          <a:xfrm>
            <a:off x="0" y="0"/>
            <a:ext cx="7556499" cy="9748949"/>
            <a:chOff x="0" y="0"/>
            <a:chExt cx="7556499" cy="9748949"/>
          </a:xfrm>
        </p:grpSpPr>
        <p:pic>
          <p:nvPicPr>
            <p:cNvPr id="77" name="Google Shape;77;p2"/>
            <p:cNvPicPr preferRelativeResize="0"/>
            <p:nvPr/>
          </p:nvPicPr>
          <p:blipFill rotWithShape="1">
            <a:blip r:embed="rId3">
              <a:alphaModFix/>
            </a:blip>
            <a:srcRect b="0" l="0" r="0" t="0"/>
            <a:stretch/>
          </p:blipFill>
          <p:spPr>
            <a:xfrm>
              <a:off x="247703" y="341399"/>
              <a:ext cx="4275309" cy="1305854"/>
            </a:xfrm>
            <a:prstGeom prst="rect">
              <a:avLst/>
            </a:prstGeom>
            <a:noFill/>
            <a:ln>
              <a:noFill/>
            </a:ln>
          </p:spPr>
        </p:pic>
        <p:pic>
          <p:nvPicPr>
            <p:cNvPr id="78" name="Google Shape;78;p2"/>
            <p:cNvPicPr preferRelativeResize="0"/>
            <p:nvPr/>
          </p:nvPicPr>
          <p:blipFill rotWithShape="1">
            <a:blip r:embed="rId4">
              <a:alphaModFix/>
            </a:blip>
            <a:srcRect b="0" l="0" r="0" t="0"/>
            <a:stretch/>
          </p:blipFill>
          <p:spPr>
            <a:xfrm>
              <a:off x="3148462" y="0"/>
              <a:ext cx="4408037" cy="4956649"/>
            </a:xfrm>
            <a:prstGeom prst="rect">
              <a:avLst/>
            </a:prstGeom>
            <a:noFill/>
            <a:ln>
              <a:noFill/>
            </a:ln>
          </p:spPr>
        </p:pic>
        <p:sp>
          <p:nvSpPr>
            <p:cNvPr id="79" name="Google Shape;79;p2"/>
            <p:cNvSpPr/>
            <p:nvPr/>
          </p:nvSpPr>
          <p:spPr>
            <a:xfrm>
              <a:off x="0" y="3830749"/>
              <a:ext cx="5178425" cy="5918200"/>
            </a:xfrm>
            <a:custGeom>
              <a:rect b="b" l="l" r="r" t="t"/>
              <a:pathLst>
                <a:path extrusionOk="0" h="5918200" w="5178425">
                  <a:moveTo>
                    <a:pt x="2486483" y="12700"/>
                  </a:moveTo>
                  <a:lnTo>
                    <a:pt x="1888694" y="12700"/>
                  </a:lnTo>
                  <a:lnTo>
                    <a:pt x="1939921" y="0"/>
                  </a:lnTo>
                  <a:lnTo>
                    <a:pt x="2439176" y="0"/>
                  </a:lnTo>
                  <a:lnTo>
                    <a:pt x="2486483" y="12700"/>
                  </a:lnTo>
                  <a:close/>
                </a:path>
                <a:path extrusionOk="0" h="5918200" w="5178425">
                  <a:moveTo>
                    <a:pt x="2627096" y="25400"/>
                  </a:moveTo>
                  <a:lnTo>
                    <a:pt x="1787019" y="25400"/>
                  </a:lnTo>
                  <a:lnTo>
                    <a:pt x="1837726" y="12700"/>
                  </a:lnTo>
                  <a:lnTo>
                    <a:pt x="2580449" y="12700"/>
                  </a:lnTo>
                  <a:lnTo>
                    <a:pt x="2627096" y="25400"/>
                  </a:lnTo>
                  <a:close/>
                </a:path>
                <a:path extrusionOk="0" h="5918200" w="5178425">
                  <a:moveTo>
                    <a:pt x="2765624" y="50800"/>
                  </a:moveTo>
                  <a:lnTo>
                    <a:pt x="1636553" y="50800"/>
                  </a:lnTo>
                  <a:lnTo>
                    <a:pt x="1736584" y="25400"/>
                  </a:lnTo>
                  <a:lnTo>
                    <a:pt x="2673512" y="25400"/>
                  </a:lnTo>
                  <a:lnTo>
                    <a:pt x="2765624" y="50800"/>
                  </a:lnTo>
                  <a:close/>
                </a:path>
                <a:path extrusionOk="0" h="5918200" w="5178425">
                  <a:moveTo>
                    <a:pt x="2811310" y="5854700"/>
                  </a:moveTo>
                  <a:lnTo>
                    <a:pt x="1586972" y="5854700"/>
                  </a:lnTo>
                  <a:lnTo>
                    <a:pt x="1296054" y="5778500"/>
                  </a:lnTo>
                  <a:lnTo>
                    <a:pt x="1248729" y="5753100"/>
                  </a:lnTo>
                  <a:lnTo>
                    <a:pt x="1155144" y="5727700"/>
                  </a:lnTo>
                  <a:lnTo>
                    <a:pt x="1108898" y="5702300"/>
                  </a:lnTo>
                  <a:lnTo>
                    <a:pt x="1017534" y="5676900"/>
                  </a:lnTo>
                  <a:lnTo>
                    <a:pt x="927725" y="5626100"/>
                  </a:lnTo>
                  <a:lnTo>
                    <a:pt x="883422" y="5613400"/>
                  </a:lnTo>
                  <a:lnTo>
                    <a:pt x="839530" y="5588000"/>
                  </a:lnTo>
                  <a:lnTo>
                    <a:pt x="710392" y="5511800"/>
                  </a:lnTo>
                  <a:lnTo>
                    <a:pt x="585216" y="5435600"/>
                  </a:lnTo>
                  <a:lnTo>
                    <a:pt x="504068" y="5384800"/>
                  </a:lnTo>
                  <a:lnTo>
                    <a:pt x="424827" y="5334000"/>
                  </a:lnTo>
                  <a:lnTo>
                    <a:pt x="385941" y="5295900"/>
                  </a:lnTo>
                  <a:lnTo>
                    <a:pt x="309677" y="5245100"/>
                  </a:lnTo>
                  <a:lnTo>
                    <a:pt x="272312" y="5207000"/>
                  </a:lnTo>
                  <a:lnTo>
                    <a:pt x="235467" y="5181600"/>
                  </a:lnTo>
                  <a:lnTo>
                    <a:pt x="199154" y="5143500"/>
                  </a:lnTo>
                  <a:lnTo>
                    <a:pt x="163375" y="5118100"/>
                  </a:lnTo>
                  <a:lnTo>
                    <a:pt x="128141" y="5080000"/>
                  </a:lnTo>
                  <a:lnTo>
                    <a:pt x="93458" y="5041900"/>
                  </a:lnTo>
                  <a:lnTo>
                    <a:pt x="0" y="4940300"/>
                  </a:lnTo>
                  <a:lnTo>
                    <a:pt x="0" y="965200"/>
                  </a:lnTo>
                  <a:lnTo>
                    <a:pt x="93458" y="863600"/>
                  </a:lnTo>
                  <a:lnTo>
                    <a:pt x="128141" y="825500"/>
                  </a:lnTo>
                  <a:lnTo>
                    <a:pt x="163375" y="787400"/>
                  </a:lnTo>
                  <a:lnTo>
                    <a:pt x="199154" y="762000"/>
                  </a:lnTo>
                  <a:lnTo>
                    <a:pt x="235467" y="723900"/>
                  </a:lnTo>
                  <a:lnTo>
                    <a:pt x="272312" y="698500"/>
                  </a:lnTo>
                  <a:lnTo>
                    <a:pt x="309677" y="660400"/>
                  </a:lnTo>
                  <a:lnTo>
                    <a:pt x="385941" y="609600"/>
                  </a:lnTo>
                  <a:lnTo>
                    <a:pt x="424827" y="571500"/>
                  </a:lnTo>
                  <a:lnTo>
                    <a:pt x="464206" y="546100"/>
                  </a:lnTo>
                  <a:lnTo>
                    <a:pt x="544408" y="495300"/>
                  </a:lnTo>
                  <a:lnTo>
                    <a:pt x="626488" y="444500"/>
                  </a:lnTo>
                  <a:lnTo>
                    <a:pt x="753006" y="368300"/>
                  </a:lnTo>
                  <a:lnTo>
                    <a:pt x="883422" y="292100"/>
                  </a:lnTo>
                  <a:lnTo>
                    <a:pt x="927725" y="279400"/>
                  </a:lnTo>
                  <a:lnTo>
                    <a:pt x="972431" y="254000"/>
                  </a:lnTo>
                  <a:lnTo>
                    <a:pt x="1017534" y="241300"/>
                  </a:lnTo>
                  <a:lnTo>
                    <a:pt x="1063026" y="215900"/>
                  </a:lnTo>
                  <a:lnTo>
                    <a:pt x="1108898" y="203200"/>
                  </a:lnTo>
                  <a:lnTo>
                    <a:pt x="1155144" y="177800"/>
                  </a:lnTo>
                  <a:lnTo>
                    <a:pt x="1248729" y="152400"/>
                  </a:lnTo>
                  <a:lnTo>
                    <a:pt x="1296054" y="127000"/>
                  </a:lnTo>
                  <a:lnTo>
                    <a:pt x="1586972" y="50800"/>
                  </a:lnTo>
                  <a:lnTo>
                    <a:pt x="2811310" y="50800"/>
                  </a:lnTo>
                  <a:lnTo>
                    <a:pt x="3253204" y="177800"/>
                  </a:lnTo>
                  <a:lnTo>
                    <a:pt x="3295770" y="203200"/>
                  </a:lnTo>
                  <a:lnTo>
                    <a:pt x="3338019" y="215900"/>
                  </a:lnTo>
                  <a:lnTo>
                    <a:pt x="3379942" y="241300"/>
                  </a:lnTo>
                  <a:lnTo>
                    <a:pt x="3462794" y="266700"/>
                  </a:lnTo>
                  <a:lnTo>
                    <a:pt x="3544279" y="317500"/>
                  </a:lnTo>
                  <a:lnTo>
                    <a:pt x="3584495" y="330200"/>
                  </a:lnTo>
                  <a:lnTo>
                    <a:pt x="3663846" y="381000"/>
                  </a:lnTo>
                  <a:lnTo>
                    <a:pt x="3702968" y="393700"/>
                  </a:lnTo>
                  <a:lnTo>
                    <a:pt x="3780080" y="444500"/>
                  </a:lnTo>
                  <a:lnTo>
                    <a:pt x="3855641" y="495300"/>
                  </a:lnTo>
                  <a:lnTo>
                    <a:pt x="3929603" y="546100"/>
                  </a:lnTo>
                  <a:lnTo>
                    <a:pt x="4001925" y="596900"/>
                  </a:lnTo>
                  <a:lnTo>
                    <a:pt x="4072556" y="647700"/>
                  </a:lnTo>
                  <a:lnTo>
                    <a:pt x="4107224" y="685800"/>
                  </a:lnTo>
                  <a:lnTo>
                    <a:pt x="4175235" y="736600"/>
                  </a:lnTo>
                  <a:lnTo>
                    <a:pt x="4208565" y="762000"/>
                  </a:lnTo>
                  <a:lnTo>
                    <a:pt x="4241439" y="800100"/>
                  </a:lnTo>
                  <a:lnTo>
                    <a:pt x="4273851" y="825500"/>
                  </a:lnTo>
                  <a:lnTo>
                    <a:pt x="4305794" y="863600"/>
                  </a:lnTo>
                  <a:lnTo>
                    <a:pt x="4337263" y="889000"/>
                  </a:lnTo>
                  <a:lnTo>
                    <a:pt x="4368251" y="927100"/>
                  </a:lnTo>
                  <a:lnTo>
                    <a:pt x="4398755" y="952500"/>
                  </a:lnTo>
                  <a:lnTo>
                    <a:pt x="4428766" y="990600"/>
                  </a:lnTo>
                  <a:lnTo>
                    <a:pt x="4458279" y="1028700"/>
                  </a:lnTo>
                  <a:lnTo>
                    <a:pt x="4487288" y="1054100"/>
                  </a:lnTo>
                  <a:lnTo>
                    <a:pt x="4515791" y="1092200"/>
                  </a:lnTo>
                  <a:lnTo>
                    <a:pt x="4543776" y="1130300"/>
                  </a:lnTo>
                  <a:lnTo>
                    <a:pt x="4571243" y="1168400"/>
                  </a:lnTo>
                  <a:lnTo>
                    <a:pt x="4598182" y="1193800"/>
                  </a:lnTo>
                  <a:lnTo>
                    <a:pt x="4624590" y="1231900"/>
                  </a:lnTo>
                  <a:lnTo>
                    <a:pt x="4650459" y="1270000"/>
                  </a:lnTo>
                  <a:lnTo>
                    <a:pt x="4675785" y="1308100"/>
                  </a:lnTo>
                  <a:lnTo>
                    <a:pt x="4700561" y="1346200"/>
                  </a:lnTo>
                  <a:lnTo>
                    <a:pt x="4724782" y="1384300"/>
                  </a:lnTo>
                  <a:lnTo>
                    <a:pt x="4748443" y="1422400"/>
                  </a:lnTo>
                  <a:lnTo>
                    <a:pt x="4771535" y="1460500"/>
                  </a:lnTo>
                  <a:lnTo>
                    <a:pt x="4794056" y="1498600"/>
                  </a:lnTo>
                  <a:lnTo>
                    <a:pt x="4815999" y="1536700"/>
                  </a:lnTo>
                  <a:lnTo>
                    <a:pt x="4837357" y="1574800"/>
                  </a:lnTo>
                  <a:lnTo>
                    <a:pt x="4858125" y="1612900"/>
                  </a:lnTo>
                  <a:lnTo>
                    <a:pt x="4878297" y="1663700"/>
                  </a:lnTo>
                  <a:lnTo>
                    <a:pt x="4897869" y="1701800"/>
                  </a:lnTo>
                  <a:lnTo>
                    <a:pt x="4916833" y="1739900"/>
                  </a:lnTo>
                  <a:lnTo>
                    <a:pt x="4935184" y="1778000"/>
                  </a:lnTo>
                  <a:lnTo>
                    <a:pt x="4952915" y="1816100"/>
                  </a:lnTo>
                  <a:lnTo>
                    <a:pt x="4970022" y="1866900"/>
                  </a:lnTo>
                  <a:lnTo>
                    <a:pt x="4986499" y="1905000"/>
                  </a:lnTo>
                  <a:lnTo>
                    <a:pt x="5002341" y="1943100"/>
                  </a:lnTo>
                  <a:lnTo>
                    <a:pt x="5017540" y="1993900"/>
                  </a:lnTo>
                  <a:lnTo>
                    <a:pt x="5032090" y="2032000"/>
                  </a:lnTo>
                  <a:lnTo>
                    <a:pt x="5045988" y="2082800"/>
                  </a:lnTo>
                  <a:lnTo>
                    <a:pt x="5059227" y="2120900"/>
                  </a:lnTo>
                  <a:lnTo>
                    <a:pt x="5071800" y="2171700"/>
                  </a:lnTo>
                  <a:lnTo>
                    <a:pt x="5083703" y="2209800"/>
                  </a:lnTo>
                  <a:lnTo>
                    <a:pt x="5094928" y="2260600"/>
                  </a:lnTo>
                  <a:lnTo>
                    <a:pt x="5105473" y="2298700"/>
                  </a:lnTo>
                  <a:lnTo>
                    <a:pt x="5115329" y="2349500"/>
                  </a:lnTo>
                  <a:lnTo>
                    <a:pt x="5124489" y="2387600"/>
                  </a:lnTo>
                  <a:lnTo>
                    <a:pt x="5132952" y="2438400"/>
                  </a:lnTo>
                  <a:lnTo>
                    <a:pt x="5140707" y="2476500"/>
                  </a:lnTo>
                  <a:lnTo>
                    <a:pt x="5147753" y="2527300"/>
                  </a:lnTo>
                  <a:lnTo>
                    <a:pt x="5154081" y="2578100"/>
                  </a:lnTo>
                  <a:lnTo>
                    <a:pt x="5159686" y="2616200"/>
                  </a:lnTo>
                  <a:lnTo>
                    <a:pt x="5164563" y="2667000"/>
                  </a:lnTo>
                  <a:lnTo>
                    <a:pt x="5168705" y="2717800"/>
                  </a:lnTo>
                  <a:lnTo>
                    <a:pt x="5172107" y="2768600"/>
                  </a:lnTo>
                  <a:lnTo>
                    <a:pt x="5174763" y="2806700"/>
                  </a:lnTo>
                  <a:lnTo>
                    <a:pt x="5176668" y="2857500"/>
                  </a:lnTo>
                  <a:lnTo>
                    <a:pt x="5177814" y="2908300"/>
                  </a:lnTo>
                  <a:lnTo>
                    <a:pt x="5178198" y="2959100"/>
                  </a:lnTo>
                  <a:lnTo>
                    <a:pt x="5177814" y="2997200"/>
                  </a:lnTo>
                  <a:lnTo>
                    <a:pt x="5176668" y="3048000"/>
                  </a:lnTo>
                  <a:lnTo>
                    <a:pt x="5174763" y="3098800"/>
                  </a:lnTo>
                  <a:lnTo>
                    <a:pt x="5172107" y="3149600"/>
                  </a:lnTo>
                  <a:lnTo>
                    <a:pt x="5168705" y="3187700"/>
                  </a:lnTo>
                  <a:lnTo>
                    <a:pt x="5164563" y="3238500"/>
                  </a:lnTo>
                  <a:lnTo>
                    <a:pt x="5159686" y="3289300"/>
                  </a:lnTo>
                  <a:lnTo>
                    <a:pt x="5154081" y="3327400"/>
                  </a:lnTo>
                  <a:lnTo>
                    <a:pt x="5147753" y="3378200"/>
                  </a:lnTo>
                  <a:lnTo>
                    <a:pt x="5140707" y="3429000"/>
                  </a:lnTo>
                  <a:lnTo>
                    <a:pt x="5132952" y="3467100"/>
                  </a:lnTo>
                  <a:lnTo>
                    <a:pt x="5124489" y="3517900"/>
                  </a:lnTo>
                  <a:lnTo>
                    <a:pt x="5115329" y="3556000"/>
                  </a:lnTo>
                  <a:lnTo>
                    <a:pt x="5105473" y="3606800"/>
                  </a:lnTo>
                  <a:lnTo>
                    <a:pt x="5094928" y="3644900"/>
                  </a:lnTo>
                  <a:lnTo>
                    <a:pt x="5083703" y="3695700"/>
                  </a:lnTo>
                  <a:lnTo>
                    <a:pt x="5071800" y="3733800"/>
                  </a:lnTo>
                  <a:lnTo>
                    <a:pt x="5059227" y="3784600"/>
                  </a:lnTo>
                  <a:lnTo>
                    <a:pt x="5045988" y="3822700"/>
                  </a:lnTo>
                  <a:lnTo>
                    <a:pt x="5032090" y="3873500"/>
                  </a:lnTo>
                  <a:lnTo>
                    <a:pt x="5017540" y="3911600"/>
                  </a:lnTo>
                  <a:lnTo>
                    <a:pt x="5002341" y="3962400"/>
                  </a:lnTo>
                  <a:lnTo>
                    <a:pt x="4986499" y="4000500"/>
                  </a:lnTo>
                  <a:lnTo>
                    <a:pt x="4970022" y="4038600"/>
                  </a:lnTo>
                  <a:lnTo>
                    <a:pt x="4952915" y="4089400"/>
                  </a:lnTo>
                  <a:lnTo>
                    <a:pt x="4935184" y="4127500"/>
                  </a:lnTo>
                  <a:lnTo>
                    <a:pt x="4916833" y="4165600"/>
                  </a:lnTo>
                  <a:lnTo>
                    <a:pt x="4897869" y="4203700"/>
                  </a:lnTo>
                  <a:lnTo>
                    <a:pt x="4878297" y="4254500"/>
                  </a:lnTo>
                  <a:lnTo>
                    <a:pt x="4858125" y="4292600"/>
                  </a:lnTo>
                  <a:lnTo>
                    <a:pt x="4837357" y="4330700"/>
                  </a:lnTo>
                  <a:lnTo>
                    <a:pt x="4815999" y="4368800"/>
                  </a:lnTo>
                  <a:lnTo>
                    <a:pt x="4794056" y="4406900"/>
                  </a:lnTo>
                  <a:lnTo>
                    <a:pt x="4771535" y="4445000"/>
                  </a:lnTo>
                  <a:lnTo>
                    <a:pt x="4748443" y="4483100"/>
                  </a:lnTo>
                  <a:lnTo>
                    <a:pt x="4724782" y="4521200"/>
                  </a:lnTo>
                  <a:lnTo>
                    <a:pt x="4700561" y="4559300"/>
                  </a:lnTo>
                  <a:lnTo>
                    <a:pt x="4675785" y="4597400"/>
                  </a:lnTo>
                  <a:lnTo>
                    <a:pt x="4650459" y="4635500"/>
                  </a:lnTo>
                  <a:lnTo>
                    <a:pt x="4624590" y="4673600"/>
                  </a:lnTo>
                  <a:lnTo>
                    <a:pt x="4598182" y="4711700"/>
                  </a:lnTo>
                  <a:lnTo>
                    <a:pt x="4571243" y="4749800"/>
                  </a:lnTo>
                  <a:lnTo>
                    <a:pt x="4543776" y="4775200"/>
                  </a:lnTo>
                  <a:lnTo>
                    <a:pt x="4515791" y="4813300"/>
                  </a:lnTo>
                  <a:lnTo>
                    <a:pt x="4487288" y="4851400"/>
                  </a:lnTo>
                  <a:lnTo>
                    <a:pt x="4458279" y="4876800"/>
                  </a:lnTo>
                  <a:lnTo>
                    <a:pt x="4428766" y="4914900"/>
                  </a:lnTo>
                  <a:lnTo>
                    <a:pt x="4398755" y="4953000"/>
                  </a:lnTo>
                  <a:lnTo>
                    <a:pt x="4368251" y="4978400"/>
                  </a:lnTo>
                  <a:lnTo>
                    <a:pt x="4337263" y="5016500"/>
                  </a:lnTo>
                  <a:lnTo>
                    <a:pt x="4305794" y="5041900"/>
                  </a:lnTo>
                  <a:lnTo>
                    <a:pt x="4273851" y="5080000"/>
                  </a:lnTo>
                  <a:lnTo>
                    <a:pt x="4241439" y="5105400"/>
                  </a:lnTo>
                  <a:lnTo>
                    <a:pt x="4208565" y="5143500"/>
                  </a:lnTo>
                  <a:lnTo>
                    <a:pt x="4175235" y="5168900"/>
                  </a:lnTo>
                  <a:lnTo>
                    <a:pt x="4141452" y="5194300"/>
                  </a:lnTo>
                  <a:lnTo>
                    <a:pt x="4107224" y="5232400"/>
                  </a:lnTo>
                  <a:lnTo>
                    <a:pt x="4037455" y="5283200"/>
                  </a:lnTo>
                  <a:lnTo>
                    <a:pt x="3965973" y="5334000"/>
                  </a:lnTo>
                  <a:lnTo>
                    <a:pt x="3892825" y="5384800"/>
                  </a:lnTo>
                  <a:lnTo>
                    <a:pt x="3818056" y="5435600"/>
                  </a:lnTo>
                  <a:lnTo>
                    <a:pt x="3702968" y="5511800"/>
                  </a:lnTo>
                  <a:lnTo>
                    <a:pt x="3663846" y="5537200"/>
                  </a:lnTo>
                  <a:lnTo>
                    <a:pt x="3624353" y="5549900"/>
                  </a:lnTo>
                  <a:lnTo>
                    <a:pt x="3544279" y="5600700"/>
                  </a:lnTo>
                  <a:lnTo>
                    <a:pt x="3503710" y="5613400"/>
                  </a:lnTo>
                  <a:lnTo>
                    <a:pt x="3462794" y="5638800"/>
                  </a:lnTo>
                  <a:lnTo>
                    <a:pt x="3421536" y="5651500"/>
                  </a:lnTo>
                  <a:lnTo>
                    <a:pt x="3379942" y="5676900"/>
                  </a:lnTo>
                  <a:lnTo>
                    <a:pt x="3295770" y="5702300"/>
                  </a:lnTo>
                  <a:lnTo>
                    <a:pt x="3253204" y="5727700"/>
                  </a:lnTo>
                  <a:lnTo>
                    <a:pt x="2811310" y="5854700"/>
                  </a:lnTo>
                  <a:close/>
                </a:path>
                <a:path extrusionOk="0" h="5918200" w="5178425">
                  <a:moveTo>
                    <a:pt x="2673512" y="5880100"/>
                  </a:moveTo>
                  <a:lnTo>
                    <a:pt x="1736584" y="5880100"/>
                  </a:lnTo>
                  <a:lnTo>
                    <a:pt x="1636553" y="5854700"/>
                  </a:lnTo>
                  <a:lnTo>
                    <a:pt x="2765624" y="5854700"/>
                  </a:lnTo>
                  <a:lnTo>
                    <a:pt x="2673512" y="5880100"/>
                  </a:lnTo>
                  <a:close/>
                </a:path>
                <a:path extrusionOk="0" h="5918200" w="5178425">
                  <a:moveTo>
                    <a:pt x="2580449" y="5892800"/>
                  </a:moveTo>
                  <a:lnTo>
                    <a:pt x="1837726" y="5892800"/>
                  </a:lnTo>
                  <a:lnTo>
                    <a:pt x="1787019" y="5880100"/>
                  </a:lnTo>
                  <a:lnTo>
                    <a:pt x="2627096" y="5880100"/>
                  </a:lnTo>
                  <a:lnTo>
                    <a:pt x="2580449" y="5892800"/>
                  </a:lnTo>
                  <a:close/>
                </a:path>
                <a:path extrusionOk="0" h="5918200" w="5178425">
                  <a:moveTo>
                    <a:pt x="2486483" y="5905500"/>
                  </a:moveTo>
                  <a:lnTo>
                    <a:pt x="1939921" y="5905500"/>
                  </a:lnTo>
                  <a:lnTo>
                    <a:pt x="1888694" y="5892800"/>
                  </a:lnTo>
                  <a:lnTo>
                    <a:pt x="2533575" y="5892800"/>
                  </a:lnTo>
                  <a:lnTo>
                    <a:pt x="2486483" y="5905500"/>
                  </a:lnTo>
                  <a:close/>
                </a:path>
                <a:path extrusionOk="0" h="5918200" w="5178425">
                  <a:moveTo>
                    <a:pt x="2247918" y="5918200"/>
                  </a:moveTo>
                  <a:lnTo>
                    <a:pt x="2147233" y="5918200"/>
                  </a:lnTo>
                  <a:lnTo>
                    <a:pt x="2095057" y="5905500"/>
                  </a:lnTo>
                  <a:lnTo>
                    <a:pt x="2296024" y="5905500"/>
                  </a:lnTo>
                  <a:lnTo>
                    <a:pt x="2247918" y="5918200"/>
                  </a:lnTo>
                  <a:close/>
                </a:path>
              </a:pathLst>
            </a:custGeom>
            <a:solidFill>
              <a:srgbClr val="8AC03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 name="Google Shape;80;p2"/>
            <p:cNvSpPr/>
            <p:nvPr/>
          </p:nvSpPr>
          <p:spPr>
            <a:xfrm>
              <a:off x="0" y="2843321"/>
              <a:ext cx="3766820" cy="28575"/>
            </a:xfrm>
            <a:custGeom>
              <a:rect b="b" l="l" r="r" t="t"/>
              <a:pathLst>
                <a:path extrusionOk="0" h="28575" w="3766820">
                  <a:moveTo>
                    <a:pt x="3766739" y="28574"/>
                  </a:moveTo>
                  <a:lnTo>
                    <a:pt x="0" y="28574"/>
                  </a:lnTo>
                  <a:lnTo>
                    <a:pt x="0" y="0"/>
                  </a:lnTo>
                  <a:lnTo>
                    <a:pt x="3766739" y="0"/>
                  </a:lnTo>
                  <a:lnTo>
                    <a:pt x="3766739" y="28574"/>
                  </a:lnTo>
                  <a:close/>
                </a:path>
              </a:pathLst>
            </a:custGeom>
            <a:solidFill>
              <a:srgbClr val="68ADA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1" name="Google Shape;81;p2"/>
            <p:cNvPicPr preferRelativeResize="0"/>
            <p:nvPr/>
          </p:nvPicPr>
          <p:blipFill rotWithShape="1">
            <a:blip r:embed="rId5">
              <a:alphaModFix/>
            </a:blip>
            <a:srcRect b="0" l="0" r="0" t="0"/>
            <a:stretch/>
          </p:blipFill>
          <p:spPr>
            <a:xfrm>
              <a:off x="5205348" y="0"/>
              <a:ext cx="2351151" cy="2862502"/>
            </a:xfrm>
            <a:prstGeom prst="rect">
              <a:avLst/>
            </a:prstGeom>
            <a:noFill/>
            <a:ln>
              <a:noFill/>
            </a:ln>
          </p:spPr>
        </p:pic>
        <p:sp>
          <p:nvSpPr>
            <p:cNvPr id="82" name="Google Shape;82;p2"/>
            <p:cNvSpPr/>
            <p:nvPr/>
          </p:nvSpPr>
          <p:spPr>
            <a:xfrm>
              <a:off x="632574" y="8339668"/>
              <a:ext cx="3705860" cy="0"/>
            </a:xfrm>
            <a:custGeom>
              <a:rect b="b" l="l" r="r" t="t"/>
              <a:pathLst>
                <a:path extrusionOk="0" h="120000" w="3705860">
                  <a:moveTo>
                    <a:pt x="0" y="0"/>
                  </a:moveTo>
                  <a:lnTo>
                    <a:pt x="3705822" y="0"/>
                  </a:lnTo>
                </a:path>
              </a:pathLst>
            </a:custGeom>
            <a:noFill/>
            <a:ln cap="flat" cmpd="sng" w="285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3" name="Google Shape;83;p2"/>
          <p:cNvSpPr txBox="1"/>
          <p:nvPr/>
        </p:nvSpPr>
        <p:spPr>
          <a:xfrm>
            <a:off x="0" y="9260445"/>
            <a:ext cx="3833495" cy="351790"/>
          </a:xfrm>
          <a:prstGeom prst="rect">
            <a:avLst/>
          </a:prstGeom>
          <a:solidFill>
            <a:srgbClr val="68ADAD"/>
          </a:solidFill>
          <a:ln>
            <a:noFill/>
          </a:ln>
        </p:spPr>
        <p:txBody>
          <a:bodyPr anchorCtr="0" anchor="t" bIns="0" lIns="0" spcFirstLastPara="1" rIns="0" wrap="square" tIns="93325">
            <a:spAutoFit/>
          </a:bodyPr>
          <a:lstStyle/>
          <a:p>
            <a:pPr indent="0" lvl="0" marL="137795" rtl="0" algn="l">
              <a:lnSpc>
                <a:spcPct val="100000"/>
              </a:lnSpc>
              <a:spcBef>
                <a:spcPts val="0"/>
              </a:spcBef>
              <a:spcAft>
                <a:spcPts val="0"/>
              </a:spcAft>
              <a:buNone/>
            </a:pPr>
            <a:r>
              <a:rPr b="1" lang="en-US" sz="1600" u="sng">
                <a:solidFill>
                  <a:srgbClr val="FFFFFF"/>
                </a:solidFill>
                <a:latin typeface="Calibri"/>
                <a:ea typeface="Calibri"/>
                <a:cs typeface="Calibri"/>
                <a:sym typeface="Calibri"/>
                <a:hlinkClick r:id="rId6">
                  <a:extLst>
                    <a:ext uri="{A12FA001-AC4F-418D-AE19-62706E023703}">
                      <ahyp:hlinkClr val="tx"/>
                    </a:ext>
                  </a:extLst>
                </a:hlinkClick>
              </a:rPr>
              <a:t>www.ecohealthforyouth.com</a:t>
            </a:r>
            <a:endParaRPr sz="1600">
              <a:latin typeface="Calibri"/>
              <a:ea typeface="Calibri"/>
              <a:cs typeface="Calibri"/>
              <a:sym typeface="Calibri"/>
            </a:endParaRPr>
          </a:p>
        </p:txBody>
      </p:sp>
      <p:sp>
        <p:nvSpPr>
          <p:cNvPr id="84" name="Google Shape;84;p2"/>
          <p:cNvSpPr txBox="1"/>
          <p:nvPr>
            <p:ph type="title"/>
          </p:nvPr>
        </p:nvSpPr>
        <p:spPr>
          <a:xfrm>
            <a:off x="390525" y="2214346"/>
            <a:ext cx="1584960"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000">
                <a:solidFill>
                  <a:srgbClr val="8AC03B"/>
                </a:solidFill>
              </a:rPr>
              <a:t>Contenuti</a:t>
            </a:r>
            <a:endParaRPr sz="3000"/>
          </a:p>
        </p:txBody>
      </p:sp>
      <p:sp>
        <p:nvSpPr>
          <p:cNvPr id="85" name="Google Shape;85;p2"/>
          <p:cNvSpPr txBox="1"/>
          <p:nvPr/>
        </p:nvSpPr>
        <p:spPr>
          <a:xfrm>
            <a:off x="612140" y="5757252"/>
            <a:ext cx="4087495"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Calibri"/>
                <a:ea typeface="Calibri"/>
                <a:cs typeface="Calibri"/>
                <a:sym typeface="Calibri"/>
              </a:rPr>
              <a:t>Idee per l'arte e la cultura</a:t>
            </a:r>
            <a:endParaRPr sz="3000">
              <a:latin typeface="Calibri"/>
              <a:ea typeface="Calibri"/>
              <a:cs typeface="Calibri"/>
              <a:sym typeface="Calibri"/>
            </a:endParaRPr>
          </a:p>
        </p:txBody>
      </p:sp>
      <p:sp>
        <p:nvSpPr>
          <p:cNvPr id="86" name="Google Shape;86;p2"/>
          <p:cNvSpPr txBox="1"/>
          <p:nvPr/>
        </p:nvSpPr>
        <p:spPr>
          <a:xfrm>
            <a:off x="1331594" y="6441452"/>
            <a:ext cx="3690620" cy="51244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FFFFFF"/>
                </a:solidFill>
                <a:latin typeface="Calibri"/>
                <a:ea typeface="Calibri"/>
                <a:cs typeface="Calibri"/>
                <a:sym typeface="Calibri"/>
              </a:rPr>
              <a:t>Murales e restauro ecologico del patrimonio culturale</a:t>
            </a:r>
            <a:endParaRPr sz="1600">
              <a:latin typeface="Calibri"/>
              <a:ea typeface="Calibri"/>
              <a:cs typeface="Calibri"/>
              <a:sym typeface="Calibri"/>
            </a:endParaRPr>
          </a:p>
        </p:txBody>
      </p:sp>
      <p:sp>
        <p:nvSpPr>
          <p:cNvPr id="87" name="Google Shape;87;p2"/>
          <p:cNvSpPr txBox="1"/>
          <p:nvPr/>
        </p:nvSpPr>
        <p:spPr>
          <a:xfrm>
            <a:off x="735330" y="7786027"/>
            <a:ext cx="219075"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Calibri"/>
                <a:ea typeface="Calibri"/>
                <a:cs typeface="Calibri"/>
                <a:sym typeface="Calibri"/>
              </a:rPr>
              <a:t>3</a:t>
            </a:r>
            <a:endParaRPr sz="3000">
              <a:latin typeface="Calibri"/>
              <a:ea typeface="Calibri"/>
              <a:cs typeface="Calibri"/>
              <a:sym typeface="Calibri"/>
            </a:endParaRPr>
          </a:p>
        </p:txBody>
      </p:sp>
      <p:sp>
        <p:nvSpPr>
          <p:cNvPr id="88" name="Google Shape;88;p2"/>
          <p:cNvSpPr txBox="1"/>
          <p:nvPr/>
        </p:nvSpPr>
        <p:spPr>
          <a:xfrm>
            <a:off x="1336040" y="7900327"/>
            <a:ext cx="1437005"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solidFill>
                  <a:srgbClr val="FFFFFF"/>
                </a:solidFill>
                <a:latin typeface="Calibri"/>
                <a:ea typeface="Calibri"/>
                <a:cs typeface="Calibri"/>
                <a:sym typeface="Calibri"/>
              </a:rPr>
              <a:t>Strumenti digitali</a:t>
            </a:r>
            <a:endParaRPr sz="1600">
              <a:latin typeface="Calibri"/>
              <a:ea typeface="Calibri"/>
              <a:cs typeface="Calibri"/>
              <a:sym typeface="Calibri"/>
            </a:endParaRPr>
          </a:p>
        </p:txBody>
      </p:sp>
      <p:sp>
        <p:nvSpPr>
          <p:cNvPr id="89" name="Google Shape;89;p2"/>
          <p:cNvSpPr txBox="1"/>
          <p:nvPr/>
        </p:nvSpPr>
        <p:spPr>
          <a:xfrm>
            <a:off x="390525" y="9828606"/>
            <a:ext cx="5034915" cy="39052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b="1" lang="en-US" sz="600">
                <a:solidFill>
                  <a:srgbClr val="6C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lang="en-US" sz="600">
                <a:solidFill>
                  <a:srgbClr val="6C6E71"/>
                </a:solidFill>
                <a:latin typeface="Arial"/>
                <a:ea typeface="Arial"/>
                <a:cs typeface="Arial"/>
                <a:sym typeface="Arial"/>
              </a:rPr>
              <a:t>2021-2-BE04-KA220-YOU-000050778</a:t>
            </a:r>
            <a:endParaRPr sz="600">
              <a:latin typeface="Arial"/>
              <a:ea typeface="Arial"/>
              <a:cs typeface="Arial"/>
              <a:sym typeface="Arial"/>
            </a:endParaRPr>
          </a:p>
        </p:txBody>
      </p:sp>
      <p:pic>
        <p:nvPicPr>
          <p:cNvPr id="90" name="Google Shape;90;p2"/>
          <p:cNvPicPr preferRelativeResize="0"/>
          <p:nvPr/>
        </p:nvPicPr>
        <p:blipFill rotWithShape="1">
          <a:blip r:embed="rId7">
            <a:alphaModFix/>
          </a:blip>
          <a:srcRect b="0" l="0" r="0" t="0"/>
          <a:stretch/>
        </p:blipFill>
        <p:spPr>
          <a:xfrm>
            <a:off x="5853569" y="9932873"/>
            <a:ext cx="1285310" cy="289880"/>
          </a:xfrm>
          <a:prstGeom prst="rect">
            <a:avLst/>
          </a:prstGeom>
          <a:noFill/>
          <a:ln>
            <a:noFill/>
          </a:ln>
        </p:spPr>
      </p:pic>
      <p:sp>
        <p:nvSpPr>
          <p:cNvPr id="91" name="Google Shape;91;p2"/>
          <p:cNvSpPr txBox="1"/>
          <p:nvPr/>
        </p:nvSpPr>
        <p:spPr>
          <a:xfrm>
            <a:off x="731596" y="6524446"/>
            <a:ext cx="219075"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Calibri"/>
                <a:ea typeface="Calibri"/>
                <a:cs typeface="Calibri"/>
                <a:sym typeface="Calibri"/>
              </a:rPr>
              <a:t>1</a:t>
            </a:r>
            <a:endParaRPr sz="3000">
              <a:latin typeface="Calibri"/>
              <a:ea typeface="Calibri"/>
              <a:cs typeface="Calibri"/>
              <a:sym typeface="Calibri"/>
            </a:endParaRPr>
          </a:p>
        </p:txBody>
      </p:sp>
      <p:sp>
        <p:nvSpPr>
          <p:cNvPr id="92" name="Google Shape;92;p2"/>
          <p:cNvSpPr txBox="1"/>
          <p:nvPr/>
        </p:nvSpPr>
        <p:spPr>
          <a:xfrm>
            <a:off x="731596" y="7051586"/>
            <a:ext cx="219075" cy="482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000">
                <a:solidFill>
                  <a:srgbClr val="FFFFFF"/>
                </a:solidFill>
                <a:latin typeface="Calibri"/>
                <a:ea typeface="Calibri"/>
                <a:cs typeface="Calibri"/>
                <a:sym typeface="Calibri"/>
              </a:rPr>
              <a:t>2</a:t>
            </a:r>
            <a:endParaRPr sz="3000">
              <a:latin typeface="Calibri"/>
              <a:ea typeface="Calibri"/>
              <a:cs typeface="Calibri"/>
              <a:sym typeface="Calibri"/>
            </a:endParaRPr>
          </a:p>
        </p:txBody>
      </p:sp>
      <p:sp>
        <p:nvSpPr>
          <p:cNvPr id="93" name="Google Shape;93;p2"/>
          <p:cNvSpPr txBox="1"/>
          <p:nvPr/>
        </p:nvSpPr>
        <p:spPr>
          <a:xfrm>
            <a:off x="1331594" y="7127252"/>
            <a:ext cx="3690600" cy="2592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None/>
            </a:pPr>
            <a:r>
              <a:rPr lang="en-US" sz="1600">
                <a:solidFill>
                  <a:srgbClr val="FFFFFF"/>
                </a:solidFill>
                <a:latin typeface="Calibri"/>
                <a:ea typeface="Calibri"/>
                <a:cs typeface="Calibri"/>
                <a:sym typeface="Calibri"/>
              </a:rPr>
              <a:t>Salute del patrimonio culturale</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grpSp>
        <p:nvGrpSpPr>
          <p:cNvPr id="98" name="Google Shape;98;p3"/>
          <p:cNvGrpSpPr/>
          <p:nvPr/>
        </p:nvGrpSpPr>
        <p:grpSpPr>
          <a:xfrm>
            <a:off x="0" y="0"/>
            <a:ext cx="7556499" cy="4956649"/>
            <a:chOff x="0" y="0"/>
            <a:chExt cx="7556499" cy="4956649"/>
          </a:xfrm>
        </p:grpSpPr>
        <p:sp>
          <p:nvSpPr>
            <p:cNvPr id="99" name="Google Shape;99;p3"/>
            <p:cNvSpPr/>
            <p:nvPr/>
          </p:nvSpPr>
          <p:spPr>
            <a:xfrm>
              <a:off x="0" y="0"/>
              <a:ext cx="5040630" cy="2258060"/>
            </a:xfrm>
            <a:custGeom>
              <a:rect b="b" l="l" r="r" t="t"/>
              <a:pathLst>
                <a:path extrusionOk="0" h="2258060" w="5040630">
                  <a:moveTo>
                    <a:pt x="4758047" y="2257663"/>
                  </a:moveTo>
                  <a:lnTo>
                    <a:pt x="0" y="2257663"/>
                  </a:lnTo>
                  <a:lnTo>
                    <a:pt x="0" y="0"/>
                  </a:lnTo>
                  <a:lnTo>
                    <a:pt x="5040605" y="0"/>
                  </a:lnTo>
                  <a:lnTo>
                    <a:pt x="4930124" y="147743"/>
                  </a:lnTo>
                  <a:lnTo>
                    <a:pt x="4903668" y="187855"/>
                  </a:lnTo>
                  <a:lnTo>
                    <a:pt x="4878087" y="228584"/>
                  </a:lnTo>
                  <a:lnTo>
                    <a:pt x="4853394" y="269913"/>
                  </a:lnTo>
                  <a:lnTo>
                    <a:pt x="4829600" y="311833"/>
                  </a:lnTo>
                  <a:lnTo>
                    <a:pt x="4806720" y="354328"/>
                  </a:lnTo>
                  <a:lnTo>
                    <a:pt x="4784769" y="397384"/>
                  </a:lnTo>
                  <a:lnTo>
                    <a:pt x="4763756" y="440991"/>
                  </a:lnTo>
                  <a:lnTo>
                    <a:pt x="4743699" y="485134"/>
                  </a:lnTo>
                  <a:lnTo>
                    <a:pt x="4724610" y="529797"/>
                  </a:lnTo>
                  <a:lnTo>
                    <a:pt x="4706501" y="574972"/>
                  </a:lnTo>
                  <a:lnTo>
                    <a:pt x="4689386" y="620640"/>
                  </a:lnTo>
                  <a:lnTo>
                    <a:pt x="4673277" y="666792"/>
                  </a:lnTo>
                  <a:lnTo>
                    <a:pt x="4658191" y="713412"/>
                  </a:lnTo>
                  <a:lnTo>
                    <a:pt x="4644138" y="760488"/>
                  </a:lnTo>
                  <a:lnTo>
                    <a:pt x="4631133" y="808007"/>
                  </a:lnTo>
                  <a:lnTo>
                    <a:pt x="4619188" y="855955"/>
                  </a:lnTo>
                  <a:lnTo>
                    <a:pt x="4608317" y="904318"/>
                  </a:lnTo>
                  <a:lnTo>
                    <a:pt x="4598535" y="953083"/>
                  </a:lnTo>
                  <a:lnTo>
                    <a:pt x="4589853" y="1002236"/>
                  </a:lnTo>
                  <a:lnTo>
                    <a:pt x="4582286" y="1051767"/>
                  </a:lnTo>
                  <a:lnTo>
                    <a:pt x="4575847" y="1101659"/>
                  </a:lnTo>
                  <a:lnTo>
                    <a:pt x="4570548" y="1151898"/>
                  </a:lnTo>
                  <a:lnTo>
                    <a:pt x="4566403" y="1202475"/>
                  </a:lnTo>
                  <a:lnTo>
                    <a:pt x="4563426" y="1253373"/>
                  </a:lnTo>
                  <a:lnTo>
                    <a:pt x="4561630" y="1304580"/>
                  </a:lnTo>
                  <a:lnTo>
                    <a:pt x="4561028" y="1356082"/>
                  </a:lnTo>
                  <a:lnTo>
                    <a:pt x="4561644" y="1408156"/>
                  </a:lnTo>
                  <a:lnTo>
                    <a:pt x="4563479" y="1459926"/>
                  </a:lnTo>
                  <a:lnTo>
                    <a:pt x="4566523" y="1511381"/>
                  </a:lnTo>
                  <a:lnTo>
                    <a:pt x="4570758" y="1562507"/>
                  </a:lnTo>
                  <a:lnTo>
                    <a:pt x="4576174" y="1613288"/>
                  </a:lnTo>
                  <a:lnTo>
                    <a:pt x="4582755" y="1663712"/>
                  </a:lnTo>
                  <a:lnTo>
                    <a:pt x="4590489" y="1713764"/>
                  </a:lnTo>
                  <a:lnTo>
                    <a:pt x="4599361" y="1763433"/>
                  </a:lnTo>
                  <a:lnTo>
                    <a:pt x="4609357" y="1812701"/>
                  </a:lnTo>
                  <a:lnTo>
                    <a:pt x="4620462" y="1861559"/>
                  </a:lnTo>
                  <a:lnTo>
                    <a:pt x="4632666" y="1909989"/>
                  </a:lnTo>
                  <a:lnTo>
                    <a:pt x="4645952" y="1957978"/>
                  </a:lnTo>
                  <a:lnTo>
                    <a:pt x="4660307" y="2005514"/>
                  </a:lnTo>
                  <a:lnTo>
                    <a:pt x="4675716" y="2052583"/>
                  </a:lnTo>
                  <a:lnTo>
                    <a:pt x="4692169" y="2099168"/>
                  </a:lnTo>
                  <a:lnTo>
                    <a:pt x="4758047" y="2257663"/>
                  </a:lnTo>
                  <a:close/>
                </a:path>
              </a:pathLst>
            </a:custGeom>
            <a:solidFill>
              <a:srgbClr val="FF993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0" name="Google Shape;100;p3"/>
            <p:cNvPicPr preferRelativeResize="0"/>
            <p:nvPr/>
          </p:nvPicPr>
          <p:blipFill rotWithShape="1">
            <a:blip r:embed="rId3">
              <a:alphaModFix/>
            </a:blip>
            <a:srcRect b="0" l="0" r="0" t="0"/>
            <a:stretch/>
          </p:blipFill>
          <p:spPr>
            <a:xfrm>
              <a:off x="3148462" y="0"/>
              <a:ext cx="4408037" cy="4956649"/>
            </a:xfrm>
            <a:prstGeom prst="rect">
              <a:avLst/>
            </a:prstGeom>
            <a:noFill/>
            <a:ln>
              <a:noFill/>
            </a:ln>
          </p:spPr>
        </p:pic>
        <p:sp>
          <p:nvSpPr>
            <p:cNvPr id="101" name="Google Shape;101;p3"/>
            <p:cNvSpPr/>
            <p:nvPr/>
          </p:nvSpPr>
          <p:spPr>
            <a:xfrm>
              <a:off x="0" y="1889017"/>
              <a:ext cx="3780154" cy="28575"/>
            </a:xfrm>
            <a:custGeom>
              <a:rect b="b" l="l" r="r" t="t"/>
              <a:pathLst>
                <a:path extrusionOk="0" h="28575" w="3780154">
                  <a:moveTo>
                    <a:pt x="0" y="0"/>
                  </a:moveTo>
                  <a:lnTo>
                    <a:pt x="3779837" y="0"/>
                  </a:lnTo>
                  <a:lnTo>
                    <a:pt x="3779837" y="28574"/>
                  </a:lnTo>
                  <a:lnTo>
                    <a:pt x="0" y="28574"/>
                  </a:lnTo>
                  <a:lnTo>
                    <a:pt x="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2" name="Google Shape;102;p3"/>
            <p:cNvPicPr preferRelativeResize="0"/>
            <p:nvPr/>
          </p:nvPicPr>
          <p:blipFill rotWithShape="1">
            <a:blip r:embed="rId4">
              <a:alphaModFix/>
            </a:blip>
            <a:srcRect b="0" l="0" r="0" t="0"/>
            <a:stretch/>
          </p:blipFill>
          <p:spPr>
            <a:xfrm>
              <a:off x="5205348" y="0"/>
              <a:ext cx="2351151" cy="2862502"/>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3786452" y="3005723"/>
              <a:ext cx="665115" cy="665115"/>
            </a:xfrm>
            <a:prstGeom prst="rect">
              <a:avLst/>
            </a:prstGeom>
            <a:noFill/>
            <a:ln>
              <a:noFill/>
            </a:ln>
          </p:spPr>
        </p:pic>
        <p:pic>
          <p:nvPicPr>
            <p:cNvPr id="104" name="Google Shape;104;p3"/>
            <p:cNvPicPr preferRelativeResize="0"/>
            <p:nvPr/>
          </p:nvPicPr>
          <p:blipFill rotWithShape="1">
            <a:blip r:embed="rId5">
              <a:alphaModFix/>
            </a:blip>
            <a:srcRect b="0" l="0" r="0" t="0"/>
            <a:stretch/>
          </p:blipFill>
          <p:spPr>
            <a:xfrm>
              <a:off x="410106" y="3038387"/>
              <a:ext cx="665115" cy="665115"/>
            </a:xfrm>
            <a:prstGeom prst="rect">
              <a:avLst/>
            </a:prstGeom>
            <a:noFill/>
            <a:ln>
              <a:noFill/>
            </a:ln>
          </p:spPr>
        </p:pic>
        <p:sp>
          <p:nvSpPr>
            <p:cNvPr id="105" name="Google Shape;105;p3"/>
            <p:cNvSpPr/>
            <p:nvPr/>
          </p:nvSpPr>
          <p:spPr>
            <a:xfrm>
              <a:off x="0" y="1889017"/>
              <a:ext cx="3780154" cy="28575"/>
            </a:xfrm>
            <a:custGeom>
              <a:rect b="b" l="l" r="r" t="t"/>
              <a:pathLst>
                <a:path extrusionOk="0" h="28575" w="3780154">
                  <a:moveTo>
                    <a:pt x="0" y="0"/>
                  </a:moveTo>
                  <a:lnTo>
                    <a:pt x="3779837" y="0"/>
                  </a:lnTo>
                  <a:lnTo>
                    <a:pt x="3779837" y="28574"/>
                  </a:lnTo>
                  <a:lnTo>
                    <a:pt x="0" y="28574"/>
                  </a:lnTo>
                  <a:lnTo>
                    <a:pt x="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6" name="Google Shape;106;p3"/>
            <p:cNvPicPr preferRelativeResize="0"/>
            <p:nvPr/>
          </p:nvPicPr>
          <p:blipFill rotWithShape="1">
            <a:blip r:embed="rId6">
              <a:alphaModFix/>
            </a:blip>
            <a:srcRect b="0" l="0" r="0" t="0"/>
            <a:stretch/>
          </p:blipFill>
          <p:spPr>
            <a:xfrm>
              <a:off x="2704888" y="288185"/>
              <a:ext cx="1088803" cy="1088803"/>
            </a:xfrm>
            <a:prstGeom prst="rect">
              <a:avLst/>
            </a:prstGeom>
            <a:noFill/>
            <a:ln>
              <a:noFill/>
            </a:ln>
          </p:spPr>
        </p:pic>
      </p:grpSp>
      <p:sp>
        <p:nvSpPr>
          <p:cNvPr id="107" name="Google Shape;107;p3"/>
          <p:cNvSpPr/>
          <p:nvPr/>
        </p:nvSpPr>
        <p:spPr>
          <a:xfrm>
            <a:off x="14287" y="8041918"/>
            <a:ext cx="3780154" cy="0"/>
          </a:xfrm>
          <a:custGeom>
            <a:rect b="b" l="l" r="r" t="t"/>
            <a:pathLst>
              <a:path extrusionOk="0" h="120000" w="3780154">
                <a:moveTo>
                  <a:pt x="0" y="0"/>
                </a:moveTo>
                <a:lnTo>
                  <a:pt x="3779837" y="0"/>
                </a:lnTo>
              </a:path>
            </a:pathLst>
          </a:custGeom>
          <a:noFill/>
          <a:ln cap="flat" cmpd="sng" w="28550">
            <a:solidFill>
              <a:srgbClr val="4A888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08" name="Google Shape;108;p3"/>
          <p:cNvGrpSpPr/>
          <p:nvPr/>
        </p:nvGrpSpPr>
        <p:grpSpPr>
          <a:xfrm>
            <a:off x="171932" y="8367888"/>
            <a:ext cx="7216140" cy="994410"/>
            <a:chOff x="171932" y="8367888"/>
            <a:chExt cx="7216140" cy="994410"/>
          </a:xfrm>
        </p:grpSpPr>
        <p:sp>
          <p:nvSpPr>
            <p:cNvPr id="109" name="Google Shape;109;p3"/>
            <p:cNvSpPr/>
            <p:nvPr/>
          </p:nvSpPr>
          <p:spPr>
            <a:xfrm>
              <a:off x="181446" y="8377416"/>
              <a:ext cx="7197090" cy="975360"/>
            </a:xfrm>
            <a:custGeom>
              <a:rect b="b" l="l" r="r" t="t"/>
              <a:pathLst>
                <a:path extrusionOk="0" h="975359" w="7197090">
                  <a:moveTo>
                    <a:pt x="7196759" y="0"/>
                  </a:moveTo>
                  <a:lnTo>
                    <a:pt x="0" y="0"/>
                  </a:lnTo>
                  <a:lnTo>
                    <a:pt x="0" y="975347"/>
                  </a:lnTo>
                  <a:lnTo>
                    <a:pt x="7196759" y="975347"/>
                  </a:lnTo>
                  <a:lnTo>
                    <a:pt x="7196759" y="0"/>
                  </a:lnTo>
                  <a:close/>
                </a:path>
              </a:pathLst>
            </a:custGeom>
            <a:solidFill>
              <a:srgbClr val="E32D9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0" name="Google Shape;110;p3"/>
            <p:cNvSpPr/>
            <p:nvPr/>
          </p:nvSpPr>
          <p:spPr>
            <a:xfrm>
              <a:off x="171932" y="8367888"/>
              <a:ext cx="7216140" cy="994410"/>
            </a:xfrm>
            <a:custGeom>
              <a:rect b="b" l="l" r="r" t="t"/>
              <a:pathLst>
                <a:path extrusionOk="0" h="994409" w="7216140">
                  <a:moveTo>
                    <a:pt x="9524" y="0"/>
                  </a:moveTo>
                  <a:lnTo>
                    <a:pt x="9524" y="994398"/>
                  </a:lnTo>
                </a:path>
                <a:path extrusionOk="0" h="994409" w="7216140">
                  <a:moveTo>
                    <a:pt x="1124623" y="0"/>
                  </a:moveTo>
                  <a:lnTo>
                    <a:pt x="1124623" y="994398"/>
                  </a:lnTo>
                </a:path>
                <a:path extrusionOk="0" h="994409" w="7216140">
                  <a:moveTo>
                    <a:pt x="7206274" y="0"/>
                  </a:moveTo>
                  <a:lnTo>
                    <a:pt x="7206274" y="994398"/>
                  </a:lnTo>
                </a:path>
                <a:path extrusionOk="0" h="994409" w="7216140">
                  <a:moveTo>
                    <a:pt x="0" y="9524"/>
                  </a:moveTo>
                  <a:lnTo>
                    <a:pt x="7215799" y="9524"/>
                  </a:lnTo>
                </a:path>
                <a:path extrusionOk="0" h="994409" w="7216140">
                  <a:moveTo>
                    <a:pt x="0" y="984873"/>
                  </a:moveTo>
                  <a:lnTo>
                    <a:pt x="7215799" y="984873"/>
                  </a:lnTo>
                </a:path>
              </a:pathLst>
            </a:custGeom>
            <a:noFill/>
            <a:ln cap="flat" cmpd="sng" w="19025">
              <a:solidFill>
                <a:srgbClr val="68ADA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11" name="Google Shape;111;p3"/>
            <p:cNvPicPr preferRelativeResize="0"/>
            <p:nvPr/>
          </p:nvPicPr>
          <p:blipFill rotWithShape="1">
            <a:blip r:embed="rId7">
              <a:alphaModFix/>
            </a:blip>
            <a:srcRect b="0" l="0" r="0" t="0"/>
            <a:stretch/>
          </p:blipFill>
          <p:spPr>
            <a:xfrm>
              <a:off x="173402" y="8605545"/>
              <a:ext cx="1177101" cy="435525"/>
            </a:xfrm>
            <a:prstGeom prst="rect">
              <a:avLst/>
            </a:prstGeom>
            <a:noFill/>
            <a:ln>
              <a:noFill/>
            </a:ln>
          </p:spPr>
        </p:pic>
      </p:grpSp>
      <p:sp>
        <p:nvSpPr>
          <p:cNvPr id="112" name="Google Shape;112;p3"/>
          <p:cNvSpPr txBox="1"/>
          <p:nvPr/>
        </p:nvSpPr>
        <p:spPr>
          <a:xfrm>
            <a:off x="1306080" y="8395435"/>
            <a:ext cx="6062980" cy="1007110"/>
          </a:xfrm>
          <a:prstGeom prst="rect">
            <a:avLst/>
          </a:prstGeom>
          <a:noFill/>
          <a:ln>
            <a:noFill/>
          </a:ln>
        </p:spPr>
        <p:txBody>
          <a:bodyPr anchorCtr="0" anchor="t" bIns="0" lIns="0" spcFirstLastPara="1" rIns="0" wrap="square" tIns="12700">
            <a:spAutoFit/>
          </a:bodyPr>
          <a:lstStyle/>
          <a:p>
            <a:pPr indent="0" lvl="0" marL="76200" marR="433069" rtl="0" algn="l">
              <a:lnSpc>
                <a:spcPct val="100000"/>
              </a:lnSpc>
              <a:spcBef>
                <a:spcPts val="0"/>
              </a:spcBef>
              <a:spcAft>
                <a:spcPts val="0"/>
              </a:spcAft>
              <a:buNone/>
            </a:pPr>
            <a:r>
              <a:rPr b="1" lang="en-US" sz="1450">
                <a:solidFill>
                  <a:srgbClr val="F16824"/>
                </a:solidFill>
                <a:latin typeface="Calibri"/>
                <a:ea typeface="Calibri"/>
                <a:cs typeface="Calibri"/>
                <a:sym typeface="Calibri"/>
              </a:rPr>
              <a:t>Moduli di Google </a:t>
            </a:r>
            <a:r>
              <a:rPr lang="en-US" sz="1250">
                <a:solidFill>
                  <a:srgbClr val="4B4B4B"/>
                </a:solidFill>
                <a:latin typeface="Calibri"/>
                <a:ea typeface="Calibri"/>
                <a:cs typeface="Calibri"/>
                <a:sym typeface="Calibri"/>
              </a:rPr>
              <a:t>Utilizzate questi strumenti gratuiti o convenienti per raccogliere i feedback dei partecipanti dopo eventi storici, passeggiate culturali o workshop.</a:t>
            </a:r>
            <a:endParaRPr sz="1250">
              <a:latin typeface="Calibri"/>
              <a:ea typeface="Calibri"/>
              <a:cs typeface="Calibri"/>
              <a:sym typeface="Calibri"/>
            </a:endParaRPr>
          </a:p>
          <a:p>
            <a:pPr indent="0" lvl="0" marL="76200" marR="597535" rtl="0" algn="l">
              <a:lnSpc>
                <a:spcPct val="100000"/>
              </a:lnSpc>
              <a:spcBef>
                <a:spcPts val="0"/>
              </a:spcBef>
              <a:spcAft>
                <a:spcPts val="0"/>
              </a:spcAft>
              <a:buNone/>
            </a:pPr>
            <a:r>
              <a:rPr lang="en-US" sz="1250">
                <a:solidFill>
                  <a:srgbClr val="4B4B4B"/>
                </a:solidFill>
                <a:latin typeface="Calibri"/>
                <a:ea typeface="Calibri"/>
                <a:cs typeface="Calibri"/>
                <a:sym typeface="Calibri"/>
              </a:rPr>
              <a:t>Funzionano bene anche per la registrazione pre-evento, consentendo di raccogliere dettagli come le preferenze dei partecipanti o le aree di interesse. </a:t>
            </a:r>
            <a:r>
              <a:rPr lang="en-US" sz="1250" u="sng">
                <a:solidFill>
                  <a:srgbClr val="4A8887"/>
                </a:solidFill>
                <a:latin typeface="Calibri"/>
                <a:ea typeface="Calibri"/>
                <a:cs typeface="Calibri"/>
                <a:sym typeface="Calibri"/>
                <a:hlinkClick r:id="rId8">
                  <a:extLst>
                    <a:ext uri="{A12FA001-AC4F-418D-AE19-62706E023703}">
                      <ahyp:hlinkClr val="tx"/>
                    </a:ext>
                  </a:extLst>
                </a:hlinkClick>
              </a:rPr>
              <a:t>https://docs.google.com/forms/</a:t>
            </a:r>
            <a:endParaRPr sz="1250">
              <a:latin typeface="Calibri"/>
              <a:ea typeface="Calibri"/>
              <a:cs typeface="Calibri"/>
              <a:sym typeface="Calibri"/>
            </a:endParaRPr>
          </a:p>
        </p:txBody>
      </p:sp>
      <p:sp>
        <p:nvSpPr>
          <p:cNvPr id="113" name="Google Shape;113;p3"/>
          <p:cNvSpPr txBox="1"/>
          <p:nvPr>
            <p:ph type="title"/>
          </p:nvPr>
        </p:nvSpPr>
        <p:spPr>
          <a:xfrm>
            <a:off x="467994" y="811047"/>
            <a:ext cx="5725160" cy="1009650"/>
          </a:xfrm>
          <a:prstGeom prst="rect">
            <a:avLst/>
          </a:prstGeom>
          <a:noFill/>
          <a:ln>
            <a:noFill/>
          </a:ln>
        </p:spPr>
        <p:txBody>
          <a:bodyPr anchorCtr="0" anchor="t" bIns="0" lIns="0" spcFirstLastPara="1" rIns="0" wrap="square" tIns="444400">
            <a:spAutoFit/>
          </a:bodyPr>
          <a:lstStyle/>
          <a:p>
            <a:pPr indent="0" lvl="0" marL="12700" rtl="0" algn="l">
              <a:lnSpc>
                <a:spcPct val="100000"/>
              </a:lnSpc>
              <a:spcBef>
                <a:spcPts val="0"/>
              </a:spcBef>
              <a:spcAft>
                <a:spcPts val="0"/>
              </a:spcAft>
              <a:buNone/>
            </a:pPr>
            <a:r>
              <a:rPr lang="en-US"/>
              <a:t>Arte e cultura</a:t>
            </a:r>
            <a:endParaRPr/>
          </a:p>
        </p:txBody>
      </p:sp>
      <p:sp>
        <p:nvSpPr>
          <p:cNvPr id="114" name="Google Shape;114;p3"/>
          <p:cNvSpPr txBox="1"/>
          <p:nvPr/>
        </p:nvSpPr>
        <p:spPr>
          <a:xfrm>
            <a:off x="467994" y="2958260"/>
            <a:ext cx="3226435" cy="2654300"/>
          </a:xfrm>
          <a:prstGeom prst="rect">
            <a:avLst/>
          </a:prstGeom>
          <a:noFill/>
          <a:ln>
            <a:noFill/>
          </a:ln>
        </p:spPr>
        <p:txBody>
          <a:bodyPr anchorCtr="0" anchor="t" bIns="0" lIns="0" spcFirstLastPara="1" rIns="0" wrap="square" tIns="143500">
            <a:spAutoFit/>
          </a:bodyPr>
          <a:lstStyle/>
          <a:p>
            <a:pPr indent="0" lvl="0" marL="621030" rtl="0" algn="l">
              <a:lnSpc>
                <a:spcPct val="100000"/>
              </a:lnSpc>
              <a:spcBef>
                <a:spcPts val="0"/>
              </a:spcBef>
              <a:spcAft>
                <a:spcPts val="0"/>
              </a:spcAft>
              <a:buNone/>
            </a:pPr>
            <a:r>
              <a:rPr lang="en-US" sz="2700">
                <a:solidFill>
                  <a:srgbClr val="F16824"/>
                </a:solidFill>
                <a:latin typeface="Calibri"/>
                <a:ea typeface="Calibri"/>
                <a:cs typeface="Calibri"/>
                <a:sym typeface="Calibri"/>
              </a:rPr>
              <a:t>Idea 1</a:t>
            </a:r>
            <a:endParaRPr sz="2700">
              <a:latin typeface="Calibri"/>
              <a:ea typeface="Calibri"/>
              <a:cs typeface="Calibri"/>
              <a:sym typeface="Calibri"/>
            </a:endParaRPr>
          </a:p>
          <a:p>
            <a:pPr indent="0" lvl="0" marL="12700" marR="451484" rtl="0" algn="l">
              <a:lnSpc>
                <a:spcPct val="100000"/>
              </a:lnSpc>
              <a:spcBef>
                <a:spcPts val="615"/>
              </a:spcBef>
              <a:spcAft>
                <a:spcPts val="0"/>
              </a:spcAft>
              <a:buNone/>
            </a:pPr>
            <a:r>
              <a:rPr b="1" lang="en-US" sz="1600">
                <a:solidFill>
                  <a:srgbClr val="4A8887"/>
                </a:solidFill>
                <a:latin typeface="Calibri"/>
                <a:ea typeface="Calibri"/>
                <a:cs typeface="Calibri"/>
                <a:sym typeface="Calibri"/>
              </a:rPr>
              <a:t>Murales e restauro ecologico del patrimonio culturale</a:t>
            </a:r>
            <a:endParaRPr sz="1600">
              <a:latin typeface="Calibri"/>
              <a:ea typeface="Calibri"/>
              <a:cs typeface="Calibri"/>
              <a:sym typeface="Calibri"/>
            </a:endParaRPr>
          </a:p>
          <a:p>
            <a:pPr indent="0" lvl="0" marL="12700" marR="5080" rtl="0" algn="just">
              <a:lnSpc>
                <a:spcPct val="100000"/>
              </a:lnSpc>
              <a:spcBef>
                <a:spcPts val="10"/>
              </a:spcBef>
              <a:spcAft>
                <a:spcPts val="0"/>
              </a:spcAft>
              <a:buNone/>
            </a:pPr>
            <a:r>
              <a:rPr lang="en-US" sz="1250">
                <a:solidFill>
                  <a:srgbClr val="4B4B4B"/>
                </a:solidFill>
                <a:latin typeface="Calibri"/>
                <a:ea typeface="Calibri"/>
                <a:cs typeface="Calibri"/>
                <a:sym typeface="Calibri"/>
              </a:rPr>
              <a:t>Utilizzare i murales e la street art come strumenti per  rivitalizzare  e  preservare  il  patrimonio culturale e gli edifici storici. Utilizzate vernici ecologiche  e  non  tossiche  per  garantire  la sicurezza ambientale e prevenire i danni alle vecchie  strutture.  Concentrarsi  su  temi  che evidenzino la storia, le tradizioni o il significato culturale del sito, celebrando le storie locali e</a:t>
            </a:r>
            <a:endParaRPr sz="1250">
              <a:latin typeface="Calibri"/>
              <a:ea typeface="Calibri"/>
              <a:cs typeface="Calibri"/>
              <a:sym typeface="Calibri"/>
            </a:endParaRPr>
          </a:p>
        </p:txBody>
      </p:sp>
      <p:sp>
        <p:nvSpPr>
          <p:cNvPr id="115" name="Google Shape;115;p3"/>
          <p:cNvSpPr txBox="1"/>
          <p:nvPr/>
        </p:nvSpPr>
        <p:spPr>
          <a:xfrm>
            <a:off x="467994" y="5586082"/>
            <a:ext cx="3225165"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l'artigianato.	Questo	approccio	non	solo</a:t>
            </a:r>
            <a:endParaRPr sz="1250">
              <a:latin typeface="Calibri"/>
              <a:ea typeface="Calibri"/>
              <a:cs typeface="Calibri"/>
              <a:sym typeface="Calibri"/>
            </a:endParaRPr>
          </a:p>
        </p:txBody>
      </p:sp>
      <p:sp>
        <p:nvSpPr>
          <p:cNvPr id="116" name="Google Shape;116;p3"/>
          <p:cNvSpPr txBox="1"/>
          <p:nvPr/>
        </p:nvSpPr>
        <p:spPr>
          <a:xfrm>
            <a:off x="467994" y="5775845"/>
            <a:ext cx="3226435" cy="59563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250">
                <a:solidFill>
                  <a:srgbClr val="4B4B4B"/>
                </a:solidFill>
                <a:latin typeface="Calibri"/>
                <a:ea typeface="Calibri"/>
                <a:cs typeface="Calibri"/>
                <a:sym typeface="Calibri"/>
              </a:rPr>
              <a:t>abbellisce  le  aree  trascurate,  ma  sensibilizza anche alla conservazione culturale e alla gestione dell'ambiente.</a:t>
            </a:r>
            <a:endParaRPr sz="1250">
              <a:latin typeface="Calibri"/>
              <a:ea typeface="Calibri"/>
              <a:cs typeface="Calibri"/>
              <a:sym typeface="Calibri"/>
            </a:endParaRPr>
          </a:p>
        </p:txBody>
      </p:sp>
      <p:sp>
        <p:nvSpPr>
          <p:cNvPr id="117" name="Google Shape;117;p3"/>
          <p:cNvSpPr txBox="1"/>
          <p:nvPr/>
        </p:nvSpPr>
        <p:spPr>
          <a:xfrm>
            <a:off x="3866515" y="2876861"/>
            <a:ext cx="3181985" cy="1240155"/>
          </a:xfrm>
          <a:prstGeom prst="rect">
            <a:avLst/>
          </a:prstGeom>
          <a:noFill/>
          <a:ln>
            <a:noFill/>
          </a:ln>
        </p:spPr>
        <p:txBody>
          <a:bodyPr anchorCtr="0" anchor="t" bIns="0" lIns="0" spcFirstLastPara="1" rIns="0" wrap="square" tIns="241300">
            <a:spAutoFit/>
          </a:bodyPr>
          <a:lstStyle/>
          <a:p>
            <a:pPr indent="0" lvl="0" marL="598805" rtl="0" algn="l">
              <a:lnSpc>
                <a:spcPct val="100000"/>
              </a:lnSpc>
              <a:spcBef>
                <a:spcPts val="0"/>
              </a:spcBef>
              <a:spcAft>
                <a:spcPts val="0"/>
              </a:spcAft>
              <a:buNone/>
            </a:pPr>
            <a:r>
              <a:rPr lang="en-US" sz="2700">
                <a:solidFill>
                  <a:srgbClr val="F16824"/>
                </a:solidFill>
                <a:latin typeface="Calibri"/>
                <a:ea typeface="Calibri"/>
                <a:cs typeface="Calibri"/>
                <a:sym typeface="Calibri"/>
              </a:rPr>
              <a:t>Idea 2</a:t>
            </a:r>
            <a:endParaRPr sz="2700">
              <a:latin typeface="Calibri"/>
              <a:ea typeface="Calibri"/>
              <a:cs typeface="Calibri"/>
              <a:sym typeface="Calibri"/>
            </a:endParaRPr>
          </a:p>
          <a:p>
            <a:pPr indent="0" lvl="0" marL="12700" rtl="0" algn="l">
              <a:lnSpc>
                <a:spcPct val="100000"/>
              </a:lnSpc>
              <a:spcBef>
                <a:spcPts val="1065"/>
              </a:spcBef>
              <a:spcAft>
                <a:spcPts val="0"/>
              </a:spcAft>
              <a:buNone/>
            </a:pPr>
            <a:r>
              <a:rPr b="1" lang="en-US" sz="1600">
                <a:solidFill>
                  <a:srgbClr val="4A8887"/>
                </a:solidFill>
                <a:latin typeface="Calibri"/>
                <a:ea typeface="Calibri"/>
                <a:cs typeface="Calibri"/>
                <a:sym typeface="Calibri"/>
              </a:rPr>
              <a:t>Eco-sculture del patrimonio culturale</a:t>
            </a:r>
            <a:endParaRPr sz="1600">
              <a:latin typeface="Calibri"/>
              <a:ea typeface="Calibri"/>
              <a:cs typeface="Calibri"/>
              <a:sym typeface="Calibri"/>
            </a:endParaRPr>
          </a:p>
          <a:p>
            <a:pPr indent="0" lvl="0" marL="12700" rtl="0" algn="l">
              <a:lnSpc>
                <a:spcPct val="100000"/>
              </a:lnSpc>
              <a:spcBef>
                <a:spcPts val="35"/>
              </a:spcBef>
              <a:spcAft>
                <a:spcPts val="0"/>
              </a:spcAft>
              <a:buNone/>
            </a:pPr>
            <a:r>
              <a:rPr lang="en-US" sz="1250">
                <a:solidFill>
                  <a:srgbClr val="4B4B4B"/>
                </a:solidFill>
                <a:latin typeface="Calibri"/>
                <a:ea typeface="Calibri"/>
                <a:cs typeface="Calibri"/>
                <a:sym typeface="Calibri"/>
              </a:rPr>
              <a:t>Progettare sculture pubbliche che celebrino il</a:t>
            </a:r>
            <a:endParaRPr sz="1250">
              <a:latin typeface="Calibri"/>
              <a:ea typeface="Calibri"/>
              <a:cs typeface="Calibri"/>
              <a:sym typeface="Calibri"/>
            </a:endParaRPr>
          </a:p>
        </p:txBody>
      </p:sp>
      <p:sp>
        <p:nvSpPr>
          <p:cNvPr id="118" name="Google Shape;118;p3"/>
          <p:cNvSpPr txBox="1"/>
          <p:nvPr/>
        </p:nvSpPr>
        <p:spPr>
          <a:xfrm>
            <a:off x="3866515" y="4090619"/>
            <a:ext cx="318135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patrimonio	culturale	e	promuovano	la</a:t>
            </a:r>
            <a:endParaRPr sz="1250">
              <a:latin typeface="Calibri"/>
              <a:ea typeface="Calibri"/>
              <a:cs typeface="Calibri"/>
              <a:sym typeface="Calibri"/>
            </a:endParaRPr>
          </a:p>
        </p:txBody>
      </p:sp>
      <p:sp>
        <p:nvSpPr>
          <p:cNvPr id="119" name="Google Shape;119;p3"/>
          <p:cNvSpPr txBox="1"/>
          <p:nvPr/>
        </p:nvSpPr>
        <p:spPr>
          <a:xfrm>
            <a:off x="3866515" y="4280382"/>
            <a:ext cx="318262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sostenibilità.	Utilizzate	materiali	sostenibili</a:t>
            </a:r>
            <a:endParaRPr sz="1250">
              <a:latin typeface="Calibri"/>
              <a:ea typeface="Calibri"/>
              <a:cs typeface="Calibri"/>
              <a:sym typeface="Calibri"/>
            </a:endParaRPr>
          </a:p>
        </p:txBody>
      </p:sp>
      <p:sp>
        <p:nvSpPr>
          <p:cNvPr id="120" name="Google Shape;120;p3"/>
          <p:cNvSpPr txBox="1"/>
          <p:nvPr/>
        </p:nvSpPr>
        <p:spPr>
          <a:xfrm>
            <a:off x="3866515" y="4470146"/>
            <a:ext cx="3182620" cy="59563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250">
                <a:solidFill>
                  <a:srgbClr val="4B4B4B"/>
                </a:solidFill>
                <a:latin typeface="Calibri"/>
                <a:ea typeface="Calibri"/>
                <a:cs typeface="Calibri"/>
                <a:sym typeface="Calibri"/>
              </a:rPr>
              <a:t>riciclati  o  di  provenienza  locale  per  creare installazioni artistiche che onorano le tradizioni, le storie o la storia dell'area. Queste sculture</a:t>
            </a:r>
            <a:endParaRPr sz="1250">
              <a:latin typeface="Calibri"/>
              <a:ea typeface="Calibri"/>
              <a:cs typeface="Calibri"/>
              <a:sym typeface="Calibri"/>
            </a:endParaRPr>
          </a:p>
        </p:txBody>
      </p:sp>
      <p:sp>
        <p:nvSpPr>
          <p:cNvPr id="121" name="Google Shape;121;p3"/>
          <p:cNvSpPr txBox="1"/>
          <p:nvPr/>
        </p:nvSpPr>
        <p:spPr>
          <a:xfrm>
            <a:off x="3866515" y="5039436"/>
            <a:ext cx="318262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possono	anche	servire	come	strumenti</a:t>
            </a:r>
            <a:endParaRPr sz="1250">
              <a:latin typeface="Calibri"/>
              <a:ea typeface="Calibri"/>
              <a:cs typeface="Calibri"/>
              <a:sym typeface="Calibri"/>
            </a:endParaRPr>
          </a:p>
        </p:txBody>
      </p:sp>
      <p:sp>
        <p:nvSpPr>
          <p:cNvPr id="122" name="Google Shape;122;p3"/>
          <p:cNvSpPr txBox="1"/>
          <p:nvPr/>
        </p:nvSpPr>
        <p:spPr>
          <a:xfrm>
            <a:off x="3866515" y="5229199"/>
            <a:ext cx="318135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educativi,	evidenziando	l'importanza	della</a:t>
            </a:r>
            <a:endParaRPr sz="1250">
              <a:latin typeface="Calibri"/>
              <a:ea typeface="Calibri"/>
              <a:cs typeface="Calibri"/>
              <a:sym typeface="Calibri"/>
            </a:endParaRPr>
          </a:p>
        </p:txBody>
      </p:sp>
      <p:sp>
        <p:nvSpPr>
          <p:cNvPr id="123" name="Google Shape;123;p3"/>
          <p:cNvSpPr txBox="1"/>
          <p:nvPr/>
        </p:nvSpPr>
        <p:spPr>
          <a:xfrm>
            <a:off x="3866515" y="5418963"/>
            <a:ext cx="233553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conservazione	del	patrimonio</a:t>
            </a:r>
            <a:endParaRPr sz="1250">
              <a:latin typeface="Calibri"/>
              <a:ea typeface="Calibri"/>
              <a:cs typeface="Calibri"/>
              <a:sym typeface="Calibri"/>
            </a:endParaRPr>
          </a:p>
        </p:txBody>
      </p:sp>
      <p:sp>
        <p:nvSpPr>
          <p:cNvPr id="124" name="Google Shape;124;p3"/>
          <p:cNvSpPr txBox="1"/>
          <p:nvPr/>
        </p:nvSpPr>
        <p:spPr>
          <a:xfrm>
            <a:off x="4941570" y="5418963"/>
            <a:ext cx="2108835" cy="405765"/>
          </a:xfrm>
          <a:prstGeom prst="rect">
            <a:avLst/>
          </a:prstGeom>
          <a:noFill/>
          <a:ln>
            <a:noFill/>
          </a:ln>
        </p:spPr>
        <p:txBody>
          <a:bodyPr anchorCtr="0" anchor="t" bIns="0" lIns="0" spcFirstLastPara="1" rIns="0" wrap="square" tIns="12700">
            <a:spAutoFit/>
          </a:bodyPr>
          <a:lstStyle/>
          <a:p>
            <a:pPr indent="1483360" lvl="0" marL="12700" marR="5080" rtl="0" algn="l">
              <a:lnSpc>
                <a:spcPct val="100000"/>
              </a:lnSpc>
              <a:spcBef>
                <a:spcPts val="0"/>
              </a:spcBef>
              <a:spcAft>
                <a:spcPts val="0"/>
              </a:spcAft>
              <a:buNone/>
            </a:pPr>
            <a:r>
              <a:rPr lang="en-US" sz="1250">
                <a:solidFill>
                  <a:srgbClr val="4B4B4B"/>
                </a:solidFill>
                <a:latin typeface="Calibri"/>
                <a:ea typeface="Calibri"/>
                <a:cs typeface="Calibri"/>
                <a:sym typeface="Calibri"/>
              </a:rPr>
              <a:t>culturale. conservazione	del	patrimonio</a:t>
            </a:r>
            <a:endParaRPr sz="1250">
              <a:latin typeface="Calibri"/>
              <a:ea typeface="Calibri"/>
              <a:cs typeface="Calibri"/>
              <a:sym typeface="Calibri"/>
            </a:endParaRPr>
          </a:p>
        </p:txBody>
      </p:sp>
      <p:sp>
        <p:nvSpPr>
          <p:cNvPr id="125" name="Google Shape;125;p3"/>
          <p:cNvSpPr txBox="1"/>
          <p:nvPr/>
        </p:nvSpPr>
        <p:spPr>
          <a:xfrm>
            <a:off x="4941570" y="5798489"/>
            <a:ext cx="210820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del	patrimonio	e	della</a:t>
            </a:r>
            <a:endParaRPr sz="1250">
              <a:latin typeface="Calibri"/>
              <a:ea typeface="Calibri"/>
              <a:cs typeface="Calibri"/>
              <a:sym typeface="Calibri"/>
            </a:endParaRPr>
          </a:p>
        </p:txBody>
      </p:sp>
      <p:sp>
        <p:nvSpPr>
          <p:cNvPr id="126" name="Google Shape;126;p3"/>
          <p:cNvSpPr txBox="1"/>
          <p:nvPr/>
        </p:nvSpPr>
        <p:spPr>
          <a:xfrm>
            <a:off x="3866515" y="5988253"/>
            <a:ext cx="318135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responsabilità  ambientale.  Ad  esempio,  una</a:t>
            </a:r>
            <a:endParaRPr sz="1250">
              <a:latin typeface="Calibri"/>
              <a:ea typeface="Calibri"/>
              <a:cs typeface="Calibri"/>
              <a:sym typeface="Calibri"/>
            </a:endParaRPr>
          </a:p>
        </p:txBody>
      </p:sp>
      <p:sp>
        <p:nvSpPr>
          <p:cNvPr id="127" name="Google Shape;127;p3"/>
          <p:cNvSpPr txBox="1"/>
          <p:nvPr/>
        </p:nvSpPr>
        <p:spPr>
          <a:xfrm>
            <a:off x="3866515" y="6178016"/>
            <a:ext cx="3181350" cy="215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50">
                <a:solidFill>
                  <a:srgbClr val="4B4B4B"/>
                </a:solidFill>
                <a:latin typeface="Calibri"/>
                <a:ea typeface="Calibri"/>
                <a:cs typeface="Calibri"/>
                <a:sym typeface="Calibri"/>
              </a:rPr>
              <a:t>scultura realizzata con materiali di recupero</a:t>
            </a:r>
            <a:endParaRPr sz="1250">
              <a:latin typeface="Calibri"/>
              <a:ea typeface="Calibri"/>
              <a:cs typeface="Calibri"/>
              <a:sym typeface="Calibri"/>
            </a:endParaRPr>
          </a:p>
        </p:txBody>
      </p:sp>
      <p:sp>
        <p:nvSpPr>
          <p:cNvPr id="128" name="Google Shape;128;p3"/>
          <p:cNvSpPr txBox="1"/>
          <p:nvPr/>
        </p:nvSpPr>
        <p:spPr>
          <a:xfrm>
            <a:off x="3866515" y="6367780"/>
            <a:ext cx="3182620" cy="785495"/>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None/>
            </a:pPr>
            <a:r>
              <a:rPr lang="en-US" sz="1250">
                <a:solidFill>
                  <a:srgbClr val="4B4B4B"/>
                </a:solidFill>
                <a:latin typeface="Calibri"/>
                <a:ea typeface="Calibri"/>
                <a:cs typeface="Calibri"/>
                <a:sym typeface="Calibri"/>
              </a:rPr>
              <a:t>potrebbe   rappresentare   un   mestiere tradizionale  o  un'icona  locale,  ispirando  gli spettatori a connettersi con le radici culturali e ad adottare pratiche eco-consapevoli.</a:t>
            </a:r>
            <a:endParaRPr sz="1250">
              <a:latin typeface="Calibri"/>
              <a:ea typeface="Calibri"/>
              <a:cs typeface="Calibri"/>
              <a:sym typeface="Calibri"/>
            </a:endParaRPr>
          </a:p>
        </p:txBody>
      </p:sp>
      <p:sp>
        <p:nvSpPr>
          <p:cNvPr id="129" name="Google Shape;129;p3"/>
          <p:cNvSpPr txBox="1"/>
          <p:nvPr/>
        </p:nvSpPr>
        <p:spPr>
          <a:xfrm>
            <a:off x="467994" y="7417358"/>
            <a:ext cx="5035550" cy="4140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550">
                <a:solidFill>
                  <a:srgbClr val="F16824"/>
                </a:solidFill>
                <a:latin typeface="Calibri"/>
                <a:ea typeface="Calibri"/>
                <a:cs typeface="Calibri"/>
                <a:sym typeface="Calibri"/>
              </a:rPr>
              <a:t>Gli strumenti rendono tutto più facile!</a:t>
            </a:r>
            <a:endParaRPr sz="2550">
              <a:latin typeface="Calibri"/>
              <a:ea typeface="Calibri"/>
              <a:cs typeface="Calibri"/>
              <a:sym typeface="Calibri"/>
            </a:endParaRPr>
          </a:p>
        </p:txBody>
      </p:sp>
      <p:sp>
        <p:nvSpPr>
          <p:cNvPr id="130" name="Google Shape;130;p3"/>
          <p:cNvSpPr txBox="1"/>
          <p:nvPr/>
        </p:nvSpPr>
        <p:spPr>
          <a:xfrm>
            <a:off x="3697604" y="10322508"/>
            <a:ext cx="1682114" cy="939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50">
                <a:solidFill>
                  <a:srgbClr val="6C6E71"/>
                </a:solidFill>
                <a:latin typeface="Arial"/>
                <a:ea typeface="Arial"/>
                <a:cs typeface="Arial"/>
                <a:sym typeface="Arial"/>
              </a:rPr>
              <a:t>GIOVANI IMPRENDITORI </a:t>
            </a:r>
            <a:r>
              <a:rPr b="1" lang="en-US" sz="450">
                <a:solidFill>
                  <a:srgbClr val="6C6E71"/>
                </a:solidFill>
                <a:latin typeface="Arial"/>
                <a:ea typeface="Arial"/>
                <a:cs typeface="Arial"/>
                <a:sym typeface="Arial"/>
              </a:rPr>
              <a:t>DI BASE </a:t>
            </a:r>
            <a:r>
              <a:rPr lang="en-US" sz="450">
                <a:solidFill>
                  <a:srgbClr val="6C6E71"/>
                </a:solidFill>
                <a:latin typeface="Arial"/>
                <a:ea typeface="Arial"/>
                <a:cs typeface="Arial"/>
                <a:sym typeface="Arial"/>
              </a:rPr>
              <a:t>NEL TURISMO ECO-SANITARIO</a:t>
            </a:r>
            <a:endParaRPr sz="450">
              <a:latin typeface="Arial"/>
              <a:ea typeface="Arial"/>
              <a:cs typeface="Arial"/>
              <a:sym typeface="Arial"/>
            </a:endParaRPr>
          </a:p>
        </p:txBody>
      </p:sp>
      <p:sp>
        <p:nvSpPr>
          <p:cNvPr id="131" name="Google Shape;131;p3"/>
          <p:cNvSpPr txBox="1"/>
          <p:nvPr/>
        </p:nvSpPr>
        <p:spPr>
          <a:xfrm>
            <a:off x="7025119" y="10309808"/>
            <a:ext cx="6413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solidFill>
                  <a:srgbClr val="8AC03B"/>
                </a:solidFill>
                <a:latin typeface="Calibri"/>
                <a:ea typeface="Calibri"/>
                <a:cs typeface="Calibri"/>
                <a:sym typeface="Calibri"/>
              </a:rPr>
              <a:t>3</a:t>
            </a:r>
            <a:endParaRPr sz="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5" name="Shape 135"/>
        <p:cNvGrpSpPr/>
        <p:nvPr/>
      </p:nvGrpSpPr>
      <p:grpSpPr>
        <a:xfrm>
          <a:off x="0" y="0"/>
          <a:ext cx="0" cy="0"/>
          <a:chOff x="0" y="0"/>
          <a:chExt cx="0" cy="0"/>
        </a:xfrm>
      </p:grpSpPr>
      <p:graphicFrame>
        <p:nvGraphicFramePr>
          <p:cNvPr id="136" name="Google Shape;136;p4"/>
          <p:cNvGraphicFramePr/>
          <p:nvPr/>
        </p:nvGraphicFramePr>
        <p:xfrm>
          <a:off x="171450" y="2458148"/>
          <a:ext cx="3000000" cy="3000000"/>
        </p:xfrm>
        <a:graphic>
          <a:graphicData uri="http://schemas.openxmlformats.org/drawingml/2006/table">
            <a:tbl>
              <a:tblPr bandRow="1" firstRow="1">
                <a:noFill/>
                <a:tableStyleId>{4E00EDCB-FAB1-46E3-968F-8BAFA91FC1D3}</a:tableStyleId>
              </a:tblPr>
              <a:tblGrid>
                <a:gridCol w="1115050"/>
                <a:gridCol w="6081400"/>
              </a:tblGrid>
              <a:tr h="118807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E32D91"/>
                    </a:solidFill>
                  </a:tcPr>
                </a:tc>
                <a:tc>
                  <a:txBody>
                    <a:bodyPr/>
                    <a:lstStyle/>
                    <a:p>
                      <a:pPr indent="0" lvl="0" marL="95250" marR="148590" rtl="0" algn="l">
                        <a:lnSpc>
                          <a:spcPct val="100000"/>
                        </a:lnSpc>
                        <a:spcBef>
                          <a:spcPts val="0"/>
                        </a:spcBef>
                        <a:spcAft>
                          <a:spcPts val="0"/>
                        </a:spcAft>
                        <a:buNone/>
                      </a:pPr>
                      <a:r>
                        <a:rPr b="1" lang="en-US" sz="1450" u="none" cap="none" strike="noStrike">
                          <a:solidFill>
                            <a:srgbClr val="F16824"/>
                          </a:solidFill>
                          <a:latin typeface="Calibri"/>
                          <a:ea typeface="Calibri"/>
                          <a:cs typeface="Calibri"/>
                          <a:sym typeface="Calibri"/>
                        </a:rPr>
                        <a:t>Historypin: </a:t>
                      </a:r>
                      <a:r>
                        <a:rPr lang="en-US" sz="1250" u="none" cap="none" strike="noStrike">
                          <a:solidFill>
                            <a:srgbClr val="4B4B4B"/>
                          </a:solidFill>
                          <a:latin typeface="Calibri"/>
                          <a:ea typeface="Calibri"/>
                          <a:cs typeface="Calibri"/>
                          <a:sym typeface="Calibri"/>
                        </a:rPr>
                        <a:t>Uno strumento collaborativo che collega le comunità con la storia locale. Per raccogliere e condividere foto, video e storie storiche appuntate su luoghi specifici. I membri della comunità possono contribuire con immagini e storie relative ai siti del patrimonio, rendendolo uno strumento prezioso per preservare il patrimonio locale in modo visivo e interattivo. </a:t>
                      </a:r>
                      <a:r>
                        <a:rPr lang="en-US" sz="1250" u="sng" cap="none" strike="noStrike">
                          <a:solidFill>
                            <a:srgbClr val="4A8887"/>
                          </a:solidFill>
                          <a:latin typeface="Calibri"/>
                          <a:ea typeface="Calibri"/>
                          <a:cs typeface="Calibri"/>
                          <a:sym typeface="Calibri"/>
                          <a:hlinkClick r:id="rId3">
                            <a:extLst>
                              <a:ext uri="{A12FA001-AC4F-418D-AE19-62706E023703}">
                                <ahyp:hlinkClr val="tx"/>
                              </a:ext>
                            </a:extLst>
                          </a:hlinkClick>
                        </a:rPr>
                        <a:t>https://www.historypin.org/en/</a:t>
                      </a:r>
                      <a:endParaRPr sz="1250" u="none" cap="none" strike="noStrike">
                        <a:latin typeface="Calibri"/>
                        <a:ea typeface="Calibri"/>
                        <a:cs typeface="Calibri"/>
                        <a:sym typeface="Calibri"/>
                      </a:endParaRPr>
                    </a:p>
                  </a:txBody>
                  <a:tcPr marT="30475"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E32D91"/>
                    </a:solidFill>
                  </a:tcPr>
                </a:tc>
              </a:tr>
              <a:tr h="1614800">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4CCDB"/>
                    </a:solidFill>
                  </a:tcPr>
                </a:tc>
                <a:tc>
                  <a:txBody>
                    <a:bodyPr/>
                    <a:lstStyle/>
                    <a:p>
                      <a:pPr indent="0" lvl="0" marL="95250" marR="94615" rtl="0" algn="l">
                        <a:lnSpc>
                          <a:spcPct val="100000"/>
                        </a:lnSpc>
                        <a:spcBef>
                          <a:spcPts val="0"/>
                        </a:spcBef>
                        <a:spcAft>
                          <a:spcPts val="0"/>
                        </a:spcAft>
                        <a:buNone/>
                      </a:pPr>
                      <a:r>
                        <a:rPr b="1" lang="en-US" sz="1450" u="none" cap="none" strike="noStrike">
                          <a:solidFill>
                            <a:srgbClr val="F16824"/>
                          </a:solidFill>
                          <a:latin typeface="Calibri"/>
                          <a:ea typeface="Calibri"/>
                          <a:cs typeface="Calibri"/>
                          <a:sym typeface="Calibri"/>
                        </a:rPr>
                        <a:t>Artsteps </a:t>
                      </a:r>
                      <a:r>
                        <a:rPr lang="en-US" sz="1250" u="none" cap="none" strike="noStrike">
                          <a:solidFill>
                            <a:srgbClr val="4B4B4B"/>
                          </a:solidFill>
                          <a:latin typeface="Calibri"/>
                          <a:ea typeface="Calibri"/>
                          <a:cs typeface="Calibri"/>
                          <a:sym typeface="Calibri"/>
                        </a:rPr>
                        <a:t>è una piattaforma che consente agli imprenditori del turismo eco-sanitario di creare mostre o gallerie virtuali che presentano manufatti culturali, immagini storiche o opere d'arte locali. Che si tratti di valorizzare un artista locale, l'arte di strada o l'artigianato locale, Artsteps aiuta a dare vita a questi argomenti in formato digitale. È una soluzione ideale per creare opere d'arte immersive ed esperienze educative, per fornire un tour virtuale di siti di street art o murales, o per promuovere l'ecoturismo attraverso la narrazione visiva. </a:t>
                      </a:r>
                      <a:r>
                        <a:rPr lang="en-US" sz="125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https://www.artsteps.com/</a:t>
                      </a:r>
                      <a:endParaRPr sz="1250" u="none" cap="none" strike="noStrike">
                        <a:latin typeface="Calibri"/>
                        <a:ea typeface="Calibri"/>
                        <a:cs typeface="Calibri"/>
                        <a:sym typeface="Calibri"/>
                      </a:endParaRPr>
                    </a:p>
                  </a:txBody>
                  <a:tcPr marT="30475"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4CCDB"/>
                    </a:solidFill>
                  </a:tcPr>
                </a:tc>
              </a:tr>
              <a:tr h="182817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AE7EE"/>
                    </a:solidFill>
                  </a:tcPr>
                </a:tc>
                <a:tc>
                  <a:txBody>
                    <a:bodyPr/>
                    <a:lstStyle/>
                    <a:p>
                      <a:pPr indent="0" lvl="0" marL="95250" marR="233679" rtl="0" algn="l">
                        <a:lnSpc>
                          <a:spcPct val="100000"/>
                        </a:lnSpc>
                        <a:spcBef>
                          <a:spcPts val="0"/>
                        </a:spcBef>
                        <a:spcAft>
                          <a:spcPts val="0"/>
                        </a:spcAft>
                        <a:buNone/>
                      </a:pPr>
                      <a:r>
                        <a:rPr b="1" lang="en-US" sz="1450" u="none" cap="none" strike="noStrike">
                          <a:solidFill>
                            <a:srgbClr val="F16824"/>
                          </a:solidFill>
                          <a:latin typeface="Calibri"/>
                          <a:ea typeface="Calibri"/>
                          <a:cs typeface="Calibri"/>
                          <a:sym typeface="Calibri"/>
                        </a:rPr>
                        <a:t>EarthSpeakr </a:t>
                      </a:r>
                      <a:r>
                        <a:rPr lang="en-US" sz="1250" u="none" cap="none" strike="noStrike">
                          <a:solidFill>
                            <a:srgbClr val="4B4B4B"/>
                          </a:solidFill>
                          <a:latin typeface="Calibri"/>
                          <a:ea typeface="Calibri"/>
                          <a:cs typeface="Calibri"/>
                          <a:sym typeface="Calibri"/>
                        </a:rPr>
                        <a:t>è una piattaforma interattiva che consente a bambini e ragazzi di creare messaggi digitali sull'ambiente. Attraverso questa applicazione, i giovani possono esprimere le loro preoccupazioni, idee e speranze per il pianeta, facendo sentire la loro voce in modo creativo e coinvolgente. Gli imprenditori del turismo eco-sanitario possono utilizzare EarthSpeakr per progettare murales interattivi per la comunità o opere d'arte, dove i giovani partecipanti contribuiscono con i loro messaggi ambientali. Questi murales possono servire come potenti strumenti di sensibilizzazione sui temi della sostenibilità e per costruire e alimentare l'impegno della comunità. </a:t>
                      </a:r>
                      <a:r>
                        <a:rPr lang="en-US" sz="125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https://earthspeakr.art/en/</a:t>
                      </a:r>
                      <a:endParaRPr sz="1250" u="none" cap="none" strike="noStrike">
                        <a:latin typeface="Calibri"/>
                        <a:ea typeface="Calibri"/>
                        <a:cs typeface="Calibri"/>
                        <a:sym typeface="Calibri"/>
                      </a:endParaRPr>
                    </a:p>
                  </a:txBody>
                  <a:tcPr marT="30475"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AE7EE"/>
                    </a:solidFill>
                  </a:tcPr>
                </a:tc>
              </a:tr>
              <a:tr h="974725">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4CCDB"/>
                    </a:solidFill>
                  </a:tcPr>
                </a:tc>
                <a:tc>
                  <a:txBody>
                    <a:bodyPr/>
                    <a:lstStyle/>
                    <a:p>
                      <a:pPr indent="0" lvl="0" marL="95250" marR="210820" rtl="0" algn="l">
                        <a:lnSpc>
                          <a:spcPct val="100000"/>
                        </a:lnSpc>
                        <a:spcBef>
                          <a:spcPts val="0"/>
                        </a:spcBef>
                        <a:spcAft>
                          <a:spcPts val="0"/>
                        </a:spcAft>
                        <a:buNone/>
                      </a:pPr>
                      <a:r>
                        <a:rPr b="1" lang="en-US" sz="1450" u="none" cap="none" strike="noStrike">
                          <a:solidFill>
                            <a:srgbClr val="F16824"/>
                          </a:solidFill>
                          <a:latin typeface="Calibri"/>
                          <a:ea typeface="Calibri"/>
                          <a:cs typeface="Calibri"/>
                          <a:sym typeface="Calibri"/>
                        </a:rPr>
                        <a:t>Artivive: </a:t>
                      </a:r>
                      <a:r>
                        <a:rPr lang="en-US" sz="1250" u="none" cap="none" strike="noStrike">
                          <a:solidFill>
                            <a:srgbClr val="4B4B4B"/>
                          </a:solidFill>
                          <a:latin typeface="Calibri"/>
                          <a:ea typeface="Calibri"/>
                          <a:cs typeface="Calibri"/>
                          <a:sym typeface="Calibri"/>
                        </a:rPr>
                        <a:t>Questa applicazione consente di creare murales in realtà aumentata e arte di strada che danno vita a messaggi ambientali. I partecipanti possono visualizzare i murales attraverso l'app per vedere messaggi animati sulla conservazione e sulla fauna locale, rendendola un potente strumento di sensibilizzazione. </a:t>
                      </a:r>
                      <a:r>
                        <a:rPr lang="en-US" sz="125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https://www.artivive.com/</a:t>
                      </a:r>
                      <a:endParaRPr sz="1250" u="none" cap="none" strike="noStrike">
                        <a:latin typeface="Calibri"/>
                        <a:ea typeface="Calibri"/>
                        <a:cs typeface="Calibri"/>
                        <a:sym typeface="Calibri"/>
                      </a:endParaRPr>
                    </a:p>
                  </a:txBody>
                  <a:tcPr marT="30475" marB="0" marR="0" marL="0">
                    <a:lnL cap="flat" cmpd="sng" w="19050">
                      <a:solidFill>
                        <a:srgbClr val="68ADAD"/>
                      </a:solidFill>
                      <a:prstDash val="solid"/>
                      <a:round/>
                      <a:headEnd len="sm" w="sm" type="none"/>
                      <a:tailEnd len="sm" w="sm" type="none"/>
                    </a:lnL>
                    <a:lnR cap="flat" cmpd="sng" w="19050">
                      <a:solidFill>
                        <a:srgbClr val="68ADAD"/>
                      </a:solidFill>
                      <a:prstDash val="solid"/>
                      <a:round/>
                      <a:headEnd len="sm" w="sm" type="none"/>
                      <a:tailEnd len="sm" w="sm" type="none"/>
                    </a:lnR>
                    <a:lnT cap="flat" cmpd="sng" w="19050">
                      <a:solidFill>
                        <a:srgbClr val="68ADAD"/>
                      </a:solidFill>
                      <a:prstDash val="solid"/>
                      <a:round/>
                      <a:headEnd len="sm" w="sm" type="none"/>
                      <a:tailEnd len="sm" w="sm" type="none"/>
                    </a:lnT>
                    <a:lnB cap="flat" cmpd="sng" w="19050">
                      <a:solidFill>
                        <a:srgbClr val="68ADAD"/>
                      </a:solidFill>
                      <a:prstDash val="solid"/>
                      <a:round/>
                      <a:headEnd len="sm" w="sm" type="none"/>
                      <a:tailEnd len="sm" w="sm" type="none"/>
                    </a:lnB>
                    <a:solidFill>
                      <a:srgbClr val="F4CCDB"/>
                    </a:solidFill>
                  </a:tcPr>
                </a:tc>
              </a:tr>
            </a:tbl>
          </a:graphicData>
        </a:graphic>
      </p:graphicFrame>
      <p:sp>
        <p:nvSpPr>
          <p:cNvPr id="137" name="Google Shape;137;p4"/>
          <p:cNvSpPr txBox="1"/>
          <p:nvPr/>
        </p:nvSpPr>
        <p:spPr>
          <a:xfrm>
            <a:off x="3697604" y="10335691"/>
            <a:ext cx="1682114" cy="939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50">
                <a:solidFill>
                  <a:srgbClr val="6C6E71"/>
                </a:solidFill>
                <a:latin typeface="Arial"/>
                <a:ea typeface="Arial"/>
                <a:cs typeface="Arial"/>
                <a:sym typeface="Arial"/>
              </a:rPr>
              <a:t>GIOVANI IMPRENDITORI </a:t>
            </a:r>
            <a:r>
              <a:rPr b="1" lang="en-US" sz="450">
                <a:solidFill>
                  <a:srgbClr val="6C6E71"/>
                </a:solidFill>
                <a:latin typeface="Arial"/>
                <a:ea typeface="Arial"/>
                <a:cs typeface="Arial"/>
                <a:sym typeface="Arial"/>
              </a:rPr>
              <a:t>DI BASE </a:t>
            </a:r>
            <a:r>
              <a:rPr lang="en-US" sz="450">
                <a:solidFill>
                  <a:srgbClr val="6C6E71"/>
                </a:solidFill>
                <a:latin typeface="Arial"/>
                <a:ea typeface="Arial"/>
                <a:cs typeface="Arial"/>
                <a:sym typeface="Arial"/>
              </a:rPr>
              <a:t>NEL TURISMO ECO-SANITARIO</a:t>
            </a:r>
            <a:endParaRPr sz="450">
              <a:latin typeface="Arial"/>
              <a:ea typeface="Arial"/>
              <a:cs typeface="Arial"/>
              <a:sym typeface="Arial"/>
            </a:endParaRPr>
          </a:p>
        </p:txBody>
      </p:sp>
      <p:sp>
        <p:nvSpPr>
          <p:cNvPr id="138" name="Google Shape;138;p4"/>
          <p:cNvSpPr txBox="1"/>
          <p:nvPr/>
        </p:nvSpPr>
        <p:spPr>
          <a:xfrm>
            <a:off x="7012305" y="10322991"/>
            <a:ext cx="64135"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
                <a:solidFill>
                  <a:srgbClr val="8AC03B"/>
                </a:solidFill>
                <a:latin typeface="Calibri"/>
                <a:ea typeface="Calibri"/>
                <a:cs typeface="Calibri"/>
                <a:sym typeface="Calibri"/>
              </a:rPr>
              <a:t>4</a:t>
            </a:r>
            <a:endParaRPr sz="600">
              <a:latin typeface="Calibri"/>
              <a:ea typeface="Calibri"/>
              <a:cs typeface="Calibri"/>
              <a:sym typeface="Calibri"/>
            </a:endParaRPr>
          </a:p>
        </p:txBody>
      </p:sp>
      <p:pic>
        <p:nvPicPr>
          <p:cNvPr id="139" name="Google Shape;139;p4"/>
          <p:cNvPicPr preferRelativeResize="0"/>
          <p:nvPr/>
        </p:nvPicPr>
        <p:blipFill rotWithShape="1">
          <a:blip r:embed="rId7">
            <a:alphaModFix/>
          </a:blip>
          <a:srcRect b="0" l="0" r="0" t="0"/>
          <a:stretch/>
        </p:blipFill>
        <p:spPr>
          <a:xfrm>
            <a:off x="228600" y="2535897"/>
            <a:ext cx="1047750" cy="1047750"/>
          </a:xfrm>
          <a:prstGeom prst="rect">
            <a:avLst/>
          </a:prstGeom>
          <a:noFill/>
          <a:ln>
            <a:noFill/>
          </a:ln>
        </p:spPr>
      </p:pic>
      <p:pic>
        <p:nvPicPr>
          <p:cNvPr id="140" name="Google Shape;140;p4"/>
          <p:cNvPicPr preferRelativeResize="0"/>
          <p:nvPr/>
        </p:nvPicPr>
        <p:blipFill rotWithShape="1">
          <a:blip r:embed="rId8">
            <a:alphaModFix/>
          </a:blip>
          <a:srcRect b="0" l="0" r="0" t="0"/>
          <a:stretch/>
        </p:blipFill>
        <p:spPr>
          <a:xfrm>
            <a:off x="226695" y="4038841"/>
            <a:ext cx="1059815" cy="823531"/>
          </a:xfrm>
          <a:prstGeom prst="rect">
            <a:avLst/>
          </a:prstGeom>
          <a:noFill/>
          <a:ln>
            <a:noFill/>
          </a:ln>
        </p:spPr>
      </p:pic>
      <p:pic>
        <p:nvPicPr>
          <p:cNvPr id="141" name="Google Shape;141;p4"/>
          <p:cNvPicPr preferRelativeResize="0"/>
          <p:nvPr/>
        </p:nvPicPr>
        <p:blipFill rotWithShape="1">
          <a:blip r:embed="rId9">
            <a:alphaModFix/>
          </a:blip>
          <a:srcRect b="0" l="0" r="0" t="0"/>
          <a:stretch/>
        </p:blipFill>
        <p:spPr>
          <a:xfrm>
            <a:off x="278129" y="5951639"/>
            <a:ext cx="914400" cy="478536"/>
          </a:xfrm>
          <a:prstGeom prst="rect">
            <a:avLst/>
          </a:prstGeom>
          <a:noFill/>
          <a:ln>
            <a:noFill/>
          </a:ln>
        </p:spPr>
      </p:pic>
      <p:pic>
        <p:nvPicPr>
          <p:cNvPr id="142" name="Google Shape;142;p4"/>
          <p:cNvPicPr preferRelativeResize="0"/>
          <p:nvPr/>
        </p:nvPicPr>
        <p:blipFill rotWithShape="1">
          <a:blip r:embed="rId10">
            <a:alphaModFix/>
          </a:blip>
          <a:srcRect b="0" l="0" r="0" t="0"/>
          <a:stretch/>
        </p:blipFill>
        <p:spPr>
          <a:xfrm>
            <a:off x="278129" y="7491336"/>
            <a:ext cx="952883" cy="232410"/>
          </a:xfrm>
          <a:prstGeom prst="rect">
            <a:avLst/>
          </a:prstGeom>
          <a:noFill/>
          <a:ln>
            <a:noFill/>
          </a:ln>
        </p:spPr>
      </p:pic>
      <p:grpSp>
        <p:nvGrpSpPr>
          <p:cNvPr id="143" name="Google Shape;143;p4"/>
          <p:cNvGrpSpPr/>
          <p:nvPr/>
        </p:nvGrpSpPr>
        <p:grpSpPr>
          <a:xfrm>
            <a:off x="0" y="0"/>
            <a:ext cx="7556906" cy="2244725"/>
            <a:chOff x="0" y="0"/>
            <a:chExt cx="7556906" cy="2244725"/>
          </a:xfrm>
        </p:grpSpPr>
        <p:sp>
          <p:nvSpPr>
            <p:cNvPr id="144" name="Google Shape;144;p4"/>
            <p:cNvSpPr/>
            <p:nvPr/>
          </p:nvSpPr>
          <p:spPr>
            <a:xfrm>
              <a:off x="0" y="0"/>
              <a:ext cx="7556500" cy="2244725"/>
            </a:xfrm>
            <a:custGeom>
              <a:rect b="b" l="l" r="r" t="t"/>
              <a:pathLst>
                <a:path extrusionOk="0" h="2244725" w="7556500">
                  <a:moveTo>
                    <a:pt x="7556499" y="2244612"/>
                  </a:moveTo>
                  <a:lnTo>
                    <a:pt x="0" y="2244612"/>
                  </a:lnTo>
                  <a:lnTo>
                    <a:pt x="0" y="0"/>
                  </a:lnTo>
                  <a:lnTo>
                    <a:pt x="7556499" y="0"/>
                  </a:lnTo>
                  <a:lnTo>
                    <a:pt x="7556499" y="2244612"/>
                  </a:lnTo>
                  <a:close/>
                </a:path>
              </a:pathLst>
            </a:custGeom>
            <a:solidFill>
              <a:srgbClr val="FF993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5" name="Google Shape;145;p4"/>
            <p:cNvSpPr/>
            <p:nvPr/>
          </p:nvSpPr>
          <p:spPr>
            <a:xfrm>
              <a:off x="5362346" y="12"/>
              <a:ext cx="2194560" cy="2054225"/>
            </a:xfrm>
            <a:custGeom>
              <a:rect b="b" l="l" r="r" t="t"/>
              <a:pathLst>
                <a:path extrusionOk="0" h="2054225" w="2194559">
                  <a:moveTo>
                    <a:pt x="686015" y="0"/>
                  </a:moveTo>
                  <a:lnTo>
                    <a:pt x="470789" y="0"/>
                  </a:lnTo>
                  <a:lnTo>
                    <a:pt x="398462" y="101600"/>
                  </a:lnTo>
                  <a:lnTo>
                    <a:pt x="376237" y="152400"/>
                  </a:lnTo>
                  <a:lnTo>
                    <a:pt x="355879" y="190500"/>
                  </a:lnTo>
                  <a:lnTo>
                    <a:pt x="337451" y="241300"/>
                  </a:lnTo>
                  <a:lnTo>
                    <a:pt x="320992" y="292100"/>
                  </a:lnTo>
                  <a:lnTo>
                    <a:pt x="306578" y="330200"/>
                  </a:lnTo>
                  <a:lnTo>
                    <a:pt x="294220" y="381000"/>
                  </a:lnTo>
                  <a:lnTo>
                    <a:pt x="284010" y="431800"/>
                  </a:lnTo>
                  <a:lnTo>
                    <a:pt x="275971" y="482600"/>
                  </a:lnTo>
                  <a:lnTo>
                    <a:pt x="270179" y="533400"/>
                  </a:lnTo>
                  <a:lnTo>
                    <a:pt x="266661" y="584200"/>
                  </a:lnTo>
                  <a:lnTo>
                    <a:pt x="265468" y="635000"/>
                  </a:lnTo>
                  <a:lnTo>
                    <a:pt x="266065" y="673100"/>
                  </a:lnTo>
                  <a:lnTo>
                    <a:pt x="267779" y="711200"/>
                  </a:lnTo>
                  <a:lnTo>
                    <a:pt x="270548" y="749198"/>
                  </a:lnTo>
                  <a:lnTo>
                    <a:pt x="274307" y="787400"/>
                  </a:lnTo>
                  <a:lnTo>
                    <a:pt x="280352" y="761885"/>
                  </a:lnTo>
                  <a:lnTo>
                    <a:pt x="286346" y="749198"/>
                  </a:lnTo>
                  <a:lnTo>
                    <a:pt x="292328" y="723900"/>
                  </a:lnTo>
                  <a:lnTo>
                    <a:pt x="298284" y="711200"/>
                  </a:lnTo>
                  <a:lnTo>
                    <a:pt x="297967" y="736600"/>
                  </a:lnTo>
                  <a:lnTo>
                    <a:pt x="296799" y="761885"/>
                  </a:lnTo>
                  <a:lnTo>
                    <a:pt x="295389" y="787400"/>
                  </a:lnTo>
                  <a:lnTo>
                    <a:pt x="294386" y="812800"/>
                  </a:lnTo>
                  <a:lnTo>
                    <a:pt x="324535" y="787400"/>
                  </a:lnTo>
                  <a:lnTo>
                    <a:pt x="339788" y="761885"/>
                  </a:lnTo>
                  <a:lnTo>
                    <a:pt x="354952" y="749198"/>
                  </a:lnTo>
                  <a:lnTo>
                    <a:pt x="368363" y="711200"/>
                  </a:lnTo>
                  <a:lnTo>
                    <a:pt x="372846" y="698500"/>
                  </a:lnTo>
                  <a:lnTo>
                    <a:pt x="391248" y="635000"/>
                  </a:lnTo>
                  <a:lnTo>
                    <a:pt x="410159" y="596900"/>
                  </a:lnTo>
                  <a:lnTo>
                    <a:pt x="429577" y="546100"/>
                  </a:lnTo>
                  <a:lnTo>
                    <a:pt x="449516" y="482600"/>
                  </a:lnTo>
                  <a:lnTo>
                    <a:pt x="469976" y="444500"/>
                  </a:lnTo>
                  <a:lnTo>
                    <a:pt x="490969" y="393700"/>
                  </a:lnTo>
                  <a:lnTo>
                    <a:pt x="511111" y="342900"/>
                  </a:lnTo>
                  <a:lnTo>
                    <a:pt x="531634" y="292100"/>
                  </a:lnTo>
                  <a:lnTo>
                    <a:pt x="552526" y="254000"/>
                  </a:lnTo>
                  <a:lnTo>
                    <a:pt x="573798" y="203200"/>
                  </a:lnTo>
                  <a:lnTo>
                    <a:pt x="595452" y="165100"/>
                  </a:lnTo>
                  <a:lnTo>
                    <a:pt x="617499" y="127000"/>
                  </a:lnTo>
                  <a:lnTo>
                    <a:pt x="639940" y="76200"/>
                  </a:lnTo>
                  <a:lnTo>
                    <a:pt x="662774" y="38100"/>
                  </a:lnTo>
                  <a:lnTo>
                    <a:pt x="686015" y="0"/>
                  </a:lnTo>
                  <a:close/>
                </a:path>
                <a:path extrusionOk="0" h="2054225" w="2194559">
                  <a:moveTo>
                    <a:pt x="825360" y="876300"/>
                  </a:moveTo>
                  <a:lnTo>
                    <a:pt x="664210" y="1003300"/>
                  </a:lnTo>
                  <a:lnTo>
                    <a:pt x="540956" y="1117600"/>
                  </a:lnTo>
                  <a:lnTo>
                    <a:pt x="472122" y="1193800"/>
                  </a:lnTo>
                  <a:lnTo>
                    <a:pt x="462902" y="1231900"/>
                  </a:lnTo>
                  <a:lnTo>
                    <a:pt x="467487" y="1270000"/>
                  </a:lnTo>
                  <a:lnTo>
                    <a:pt x="486029" y="1308100"/>
                  </a:lnTo>
                  <a:lnTo>
                    <a:pt x="490054" y="1320800"/>
                  </a:lnTo>
                  <a:lnTo>
                    <a:pt x="494093" y="1320800"/>
                  </a:lnTo>
                  <a:lnTo>
                    <a:pt x="502285" y="1333500"/>
                  </a:lnTo>
                  <a:lnTo>
                    <a:pt x="509727" y="1320800"/>
                  </a:lnTo>
                  <a:lnTo>
                    <a:pt x="524713" y="1295400"/>
                  </a:lnTo>
                  <a:lnTo>
                    <a:pt x="532257" y="1295400"/>
                  </a:lnTo>
                  <a:lnTo>
                    <a:pt x="558482" y="1257300"/>
                  </a:lnTo>
                  <a:lnTo>
                    <a:pt x="585470" y="1219200"/>
                  </a:lnTo>
                  <a:lnTo>
                    <a:pt x="613244" y="1168273"/>
                  </a:lnTo>
                  <a:lnTo>
                    <a:pt x="641553" y="1130300"/>
                  </a:lnTo>
                  <a:lnTo>
                    <a:pt x="670623" y="1092200"/>
                  </a:lnTo>
                  <a:lnTo>
                    <a:pt x="700341" y="1054100"/>
                  </a:lnTo>
                  <a:lnTo>
                    <a:pt x="730707" y="1003300"/>
                  </a:lnTo>
                  <a:lnTo>
                    <a:pt x="761669" y="965200"/>
                  </a:lnTo>
                  <a:lnTo>
                    <a:pt x="793242" y="927100"/>
                  </a:lnTo>
                  <a:lnTo>
                    <a:pt x="825360" y="876300"/>
                  </a:lnTo>
                  <a:close/>
                </a:path>
                <a:path extrusionOk="0" h="2054225" w="2194559">
                  <a:moveTo>
                    <a:pt x="1170762" y="1422400"/>
                  </a:moveTo>
                  <a:lnTo>
                    <a:pt x="1159370" y="1422400"/>
                  </a:lnTo>
                  <a:lnTo>
                    <a:pt x="1125232" y="1435100"/>
                  </a:lnTo>
                  <a:lnTo>
                    <a:pt x="1077150" y="1460500"/>
                  </a:lnTo>
                  <a:lnTo>
                    <a:pt x="1030185" y="1485900"/>
                  </a:lnTo>
                  <a:lnTo>
                    <a:pt x="984326" y="1511300"/>
                  </a:lnTo>
                  <a:lnTo>
                    <a:pt x="939558" y="1536700"/>
                  </a:lnTo>
                  <a:lnTo>
                    <a:pt x="895858" y="1562100"/>
                  </a:lnTo>
                  <a:lnTo>
                    <a:pt x="853236" y="1587500"/>
                  </a:lnTo>
                  <a:lnTo>
                    <a:pt x="811644" y="1612900"/>
                  </a:lnTo>
                  <a:lnTo>
                    <a:pt x="848512" y="1638300"/>
                  </a:lnTo>
                  <a:lnTo>
                    <a:pt x="886231" y="1651000"/>
                  </a:lnTo>
                  <a:lnTo>
                    <a:pt x="970788" y="1612900"/>
                  </a:lnTo>
                  <a:lnTo>
                    <a:pt x="1040930" y="1536700"/>
                  </a:lnTo>
                  <a:lnTo>
                    <a:pt x="1064475" y="1524000"/>
                  </a:lnTo>
                  <a:lnTo>
                    <a:pt x="1091171" y="1485900"/>
                  </a:lnTo>
                  <a:lnTo>
                    <a:pt x="1117790" y="1460500"/>
                  </a:lnTo>
                  <a:lnTo>
                    <a:pt x="1170762" y="1422400"/>
                  </a:lnTo>
                  <a:close/>
                </a:path>
                <a:path extrusionOk="0" h="2054225" w="2194559">
                  <a:moveTo>
                    <a:pt x="1750961" y="1485900"/>
                  </a:moveTo>
                  <a:lnTo>
                    <a:pt x="1548663" y="1485900"/>
                  </a:lnTo>
                  <a:lnTo>
                    <a:pt x="1453489" y="1498600"/>
                  </a:lnTo>
                  <a:lnTo>
                    <a:pt x="1276007" y="1549311"/>
                  </a:lnTo>
                  <a:lnTo>
                    <a:pt x="1089812" y="1625600"/>
                  </a:lnTo>
                  <a:lnTo>
                    <a:pt x="1050683" y="1638300"/>
                  </a:lnTo>
                  <a:lnTo>
                    <a:pt x="1011478" y="1663700"/>
                  </a:lnTo>
                  <a:lnTo>
                    <a:pt x="996734" y="1676400"/>
                  </a:lnTo>
                  <a:lnTo>
                    <a:pt x="982014" y="1701800"/>
                  </a:lnTo>
                  <a:lnTo>
                    <a:pt x="994486" y="1701800"/>
                  </a:lnTo>
                  <a:lnTo>
                    <a:pt x="1132497" y="1651000"/>
                  </a:lnTo>
                  <a:lnTo>
                    <a:pt x="1179449" y="1638300"/>
                  </a:lnTo>
                  <a:lnTo>
                    <a:pt x="1226908" y="1612900"/>
                  </a:lnTo>
                  <a:lnTo>
                    <a:pt x="1522691" y="1536700"/>
                  </a:lnTo>
                  <a:lnTo>
                    <a:pt x="1659712" y="1498600"/>
                  </a:lnTo>
                  <a:lnTo>
                    <a:pt x="1705368" y="1498600"/>
                  </a:lnTo>
                  <a:lnTo>
                    <a:pt x="1750961" y="1485900"/>
                  </a:lnTo>
                  <a:close/>
                </a:path>
                <a:path extrusionOk="0" h="2054225" w="2194559">
                  <a:moveTo>
                    <a:pt x="1966264" y="0"/>
                  </a:moveTo>
                  <a:lnTo>
                    <a:pt x="750074" y="0"/>
                  </a:lnTo>
                  <a:lnTo>
                    <a:pt x="732205" y="25400"/>
                  </a:lnTo>
                  <a:lnTo>
                    <a:pt x="709193" y="63500"/>
                  </a:lnTo>
                  <a:lnTo>
                    <a:pt x="686689" y="114300"/>
                  </a:lnTo>
                  <a:lnTo>
                    <a:pt x="664705" y="165100"/>
                  </a:lnTo>
                  <a:lnTo>
                    <a:pt x="643229" y="215900"/>
                  </a:lnTo>
                  <a:lnTo>
                    <a:pt x="622249" y="266700"/>
                  </a:lnTo>
                  <a:lnTo>
                    <a:pt x="601776" y="317500"/>
                  </a:lnTo>
                  <a:lnTo>
                    <a:pt x="581787" y="368300"/>
                  </a:lnTo>
                  <a:lnTo>
                    <a:pt x="562267" y="419100"/>
                  </a:lnTo>
                  <a:lnTo>
                    <a:pt x="546341" y="469900"/>
                  </a:lnTo>
                  <a:lnTo>
                    <a:pt x="530860" y="508000"/>
                  </a:lnTo>
                  <a:lnTo>
                    <a:pt x="515772" y="546100"/>
                  </a:lnTo>
                  <a:lnTo>
                    <a:pt x="501027" y="596900"/>
                  </a:lnTo>
                  <a:lnTo>
                    <a:pt x="545795" y="558800"/>
                  </a:lnTo>
                  <a:lnTo>
                    <a:pt x="590397" y="533400"/>
                  </a:lnTo>
                  <a:lnTo>
                    <a:pt x="634822" y="495300"/>
                  </a:lnTo>
                  <a:lnTo>
                    <a:pt x="679043" y="469900"/>
                  </a:lnTo>
                  <a:lnTo>
                    <a:pt x="723061" y="457200"/>
                  </a:lnTo>
                  <a:lnTo>
                    <a:pt x="766851" y="431800"/>
                  </a:lnTo>
                  <a:lnTo>
                    <a:pt x="810399" y="419100"/>
                  </a:lnTo>
                  <a:lnTo>
                    <a:pt x="905192" y="393700"/>
                  </a:lnTo>
                  <a:lnTo>
                    <a:pt x="951318" y="393700"/>
                  </a:lnTo>
                  <a:lnTo>
                    <a:pt x="813676" y="431800"/>
                  </a:lnTo>
                  <a:lnTo>
                    <a:pt x="772210" y="444500"/>
                  </a:lnTo>
                  <a:lnTo>
                    <a:pt x="730758" y="469900"/>
                  </a:lnTo>
                  <a:lnTo>
                    <a:pt x="689317" y="482600"/>
                  </a:lnTo>
                  <a:lnTo>
                    <a:pt x="647890" y="508000"/>
                  </a:lnTo>
                  <a:lnTo>
                    <a:pt x="606513" y="546100"/>
                  </a:lnTo>
                  <a:lnTo>
                    <a:pt x="523938" y="609600"/>
                  </a:lnTo>
                  <a:lnTo>
                    <a:pt x="482752" y="660400"/>
                  </a:lnTo>
                  <a:lnTo>
                    <a:pt x="482295" y="660400"/>
                  </a:lnTo>
                  <a:lnTo>
                    <a:pt x="466712" y="711200"/>
                  </a:lnTo>
                  <a:lnTo>
                    <a:pt x="451662" y="761885"/>
                  </a:lnTo>
                  <a:lnTo>
                    <a:pt x="437032" y="812800"/>
                  </a:lnTo>
                  <a:lnTo>
                    <a:pt x="422910" y="863600"/>
                  </a:lnTo>
                  <a:lnTo>
                    <a:pt x="409244" y="914400"/>
                  </a:lnTo>
                  <a:lnTo>
                    <a:pt x="396049" y="952500"/>
                  </a:lnTo>
                  <a:lnTo>
                    <a:pt x="383311" y="1003300"/>
                  </a:lnTo>
                  <a:lnTo>
                    <a:pt x="371017" y="1054100"/>
                  </a:lnTo>
                  <a:lnTo>
                    <a:pt x="359168" y="1104900"/>
                  </a:lnTo>
                  <a:lnTo>
                    <a:pt x="364490" y="1104900"/>
                  </a:lnTo>
                  <a:lnTo>
                    <a:pt x="413423" y="1079500"/>
                  </a:lnTo>
                  <a:lnTo>
                    <a:pt x="460209" y="1054100"/>
                  </a:lnTo>
                  <a:lnTo>
                    <a:pt x="504977" y="1016000"/>
                  </a:lnTo>
                  <a:lnTo>
                    <a:pt x="547878" y="990600"/>
                  </a:lnTo>
                  <a:lnTo>
                    <a:pt x="589013" y="965200"/>
                  </a:lnTo>
                  <a:lnTo>
                    <a:pt x="612495" y="957643"/>
                  </a:lnTo>
                  <a:lnTo>
                    <a:pt x="641769" y="939800"/>
                  </a:lnTo>
                  <a:lnTo>
                    <a:pt x="675170" y="914400"/>
                  </a:lnTo>
                  <a:lnTo>
                    <a:pt x="703160" y="901700"/>
                  </a:lnTo>
                  <a:lnTo>
                    <a:pt x="666521" y="927100"/>
                  </a:lnTo>
                  <a:lnTo>
                    <a:pt x="628523" y="952500"/>
                  </a:lnTo>
                  <a:lnTo>
                    <a:pt x="612495" y="957643"/>
                  </a:lnTo>
                  <a:lnTo>
                    <a:pt x="516788" y="1016000"/>
                  </a:lnTo>
                  <a:lnTo>
                    <a:pt x="469404" y="1054100"/>
                  </a:lnTo>
                  <a:lnTo>
                    <a:pt x="420408" y="1092200"/>
                  </a:lnTo>
                  <a:lnTo>
                    <a:pt x="370586" y="1117600"/>
                  </a:lnTo>
                  <a:lnTo>
                    <a:pt x="377405" y="1130300"/>
                  </a:lnTo>
                  <a:lnTo>
                    <a:pt x="384403" y="1143000"/>
                  </a:lnTo>
                  <a:lnTo>
                    <a:pt x="391617" y="1155700"/>
                  </a:lnTo>
                  <a:lnTo>
                    <a:pt x="399034" y="1181100"/>
                  </a:lnTo>
                  <a:lnTo>
                    <a:pt x="425437" y="1155700"/>
                  </a:lnTo>
                  <a:lnTo>
                    <a:pt x="451904" y="1117600"/>
                  </a:lnTo>
                  <a:lnTo>
                    <a:pt x="478421" y="1104900"/>
                  </a:lnTo>
                  <a:lnTo>
                    <a:pt x="504990" y="1079500"/>
                  </a:lnTo>
                  <a:lnTo>
                    <a:pt x="545376" y="1041400"/>
                  </a:lnTo>
                  <a:lnTo>
                    <a:pt x="625398" y="977900"/>
                  </a:lnTo>
                  <a:lnTo>
                    <a:pt x="665010" y="952500"/>
                  </a:lnTo>
                  <a:lnTo>
                    <a:pt x="704367" y="914400"/>
                  </a:lnTo>
                  <a:lnTo>
                    <a:pt x="735634" y="901700"/>
                  </a:lnTo>
                  <a:lnTo>
                    <a:pt x="743445" y="889000"/>
                  </a:lnTo>
                  <a:lnTo>
                    <a:pt x="833589" y="838200"/>
                  </a:lnTo>
                  <a:lnTo>
                    <a:pt x="846302" y="838200"/>
                  </a:lnTo>
                  <a:lnTo>
                    <a:pt x="858939" y="825500"/>
                  </a:lnTo>
                  <a:lnTo>
                    <a:pt x="871486" y="825500"/>
                  </a:lnTo>
                  <a:lnTo>
                    <a:pt x="902817" y="787400"/>
                  </a:lnTo>
                  <a:lnTo>
                    <a:pt x="934656" y="749198"/>
                  </a:lnTo>
                  <a:lnTo>
                    <a:pt x="966774" y="711200"/>
                  </a:lnTo>
                  <a:lnTo>
                    <a:pt x="999388" y="673100"/>
                  </a:lnTo>
                  <a:lnTo>
                    <a:pt x="1032433" y="635000"/>
                  </a:lnTo>
                  <a:lnTo>
                    <a:pt x="1065911" y="596900"/>
                  </a:lnTo>
                  <a:lnTo>
                    <a:pt x="1103452" y="558800"/>
                  </a:lnTo>
                  <a:lnTo>
                    <a:pt x="1179385" y="469900"/>
                  </a:lnTo>
                  <a:lnTo>
                    <a:pt x="1256423" y="393700"/>
                  </a:lnTo>
                  <a:lnTo>
                    <a:pt x="1261973" y="393700"/>
                  </a:lnTo>
                  <a:lnTo>
                    <a:pt x="1295336" y="368300"/>
                  </a:lnTo>
                  <a:lnTo>
                    <a:pt x="1373974" y="292100"/>
                  </a:lnTo>
                  <a:lnTo>
                    <a:pt x="1415503" y="266700"/>
                  </a:lnTo>
                  <a:lnTo>
                    <a:pt x="1498295" y="203200"/>
                  </a:lnTo>
                  <a:lnTo>
                    <a:pt x="1703870" y="76200"/>
                  </a:lnTo>
                  <a:lnTo>
                    <a:pt x="1794446" y="38100"/>
                  </a:lnTo>
                  <a:lnTo>
                    <a:pt x="1882305" y="12700"/>
                  </a:lnTo>
                  <a:lnTo>
                    <a:pt x="1966264" y="0"/>
                  </a:lnTo>
                  <a:close/>
                </a:path>
                <a:path extrusionOk="0" h="2054225" w="2194559">
                  <a:moveTo>
                    <a:pt x="2051799" y="1574800"/>
                  </a:moveTo>
                  <a:lnTo>
                    <a:pt x="1969947" y="1536700"/>
                  </a:lnTo>
                  <a:lnTo>
                    <a:pt x="1887207" y="1511300"/>
                  </a:lnTo>
                  <a:lnTo>
                    <a:pt x="1641614" y="1574800"/>
                  </a:lnTo>
                  <a:lnTo>
                    <a:pt x="1592440" y="1600200"/>
                  </a:lnTo>
                  <a:lnTo>
                    <a:pt x="1493989" y="1625600"/>
                  </a:lnTo>
                  <a:lnTo>
                    <a:pt x="1350962" y="1676400"/>
                  </a:lnTo>
                  <a:lnTo>
                    <a:pt x="1304759" y="1701800"/>
                  </a:lnTo>
                  <a:lnTo>
                    <a:pt x="1259154" y="1714500"/>
                  </a:lnTo>
                  <a:lnTo>
                    <a:pt x="1169466" y="1752600"/>
                  </a:lnTo>
                  <a:lnTo>
                    <a:pt x="1262011" y="1765300"/>
                  </a:lnTo>
                  <a:lnTo>
                    <a:pt x="1309179" y="1778000"/>
                  </a:lnTo>
                  <a:lnTo>
                    <a:pt x="1506956" y="1778000"/>
                  </a:lnTo>
                  <a:lnTo>
                    <a:pt x="1556931" y="1765300"/>
                  </a:lnTo>
                  <a:lnTo>
                    <a:pt x="1606245" y="1765300"/>
                  </a:lnTo>
                  <a:lnTo>
                    <a:pt x="1749640" y="1727200"/>
                  </a:lnTo>
                  <a:lnTo>
                    <a:pt x="1840992" y="1689100"/>
                  </a:lnTo>
                  <a:lnTo>
                    <a:pt x="1885251" y="1676400"/>
                  </a:lnTo>
                  <a:lnTo>
                    <a:pt x="1928520" y="1651000"/>
                  </a:lnTo>
                  <a:lnTo>
                    <a:pt x="1970722" y="1625600"/>
                  </a:lnTo>
                  <a:lnTo>
                    <a:pt x="2011832" y="1600200"/>
                  </a:lnTo>
                  <a:lnTo>
                    <a:pt x="2051799" y="1574800"/>
                  </a:lnTo>
                  <a:close/>
                </a:path>
                <a:path extrusionOk="0" h="2054225" w="2194559">
                  <a:moveTo>
                    <a:pt x="2194141" y="1697329"/>
                  </a:moveTo>
                  <a:lnTo>
                    <a:pt x="2139607" y="1738134"/>
                  </a:lnTo>
                  <a:lnTo>
                    <a:pt x="2099767" y="1764055"/>
                  </a:lnTo>
                  <a:lnTo>
                    <a:pt x="2058949" y="1788553"/>
                  </a:lnTo>
                  <a:lnTo>
                    <a:pt x="2017204" y="1811591"/>
                  </a:lnTo>
                  <a:lnTo>
                    <a:pt x="1974545" y="1833143"/>
                  </a:lnTo>
                  <a:lnTo>
                    <a:pt x="1931022" y="1853184"/>
                  </a:lnTo>
                  <a:lnTo>
                    <a:pt x="1886673" y="1871662"/>
                  </a:lnTo>
                  <a:lnTo>
                    <a:pt x="1841525" y="1888540"/>
                  </a:lnTo>
                  <a:lnTo>
                    <a:pt x="1795614" y="1903793"/>
                  </a:lnTo>
                  <a:lnTo>
                    <a:pt x="1748980" y="1917382"/>
                  </a:lnTo>
                  <a:lnTo>
                    <a:pt x="1701660" y="1929282"/>
                  </a:lnTo>
                  <a:lnTo>
                    <a:pt x="1653679" y="1939442"/>
                  </a:lnTo>
                  <a:lnTo>
                    <a:pt x="1605076" y="1947837"/>
                  </a:lnTo>
                  <a:lnTo>
                    <a:pt x="1555877" y="1954415"/>
                  </a:lnTo>
                  <a:lnTo>
                    <a:pt x="1506143" y="1959165"/>
                  </a:lnTo>
                  <a:lnTo>
                    <a:pt x="1455889" y="1962048"/>
                  </a:lnTo>
                  <a:lnTo>
                    <a:pt x="1405153" y="1963013"/>
                  </a:lnTo>
                  <a:lnTo>
                    <a:pt x="1352156" y="1962048"/>
                  </a:lnTo>
                  <a:lnTo>
                    <a:pt x="1355394" y="1962048"/>
                  </a:lnTo>
                  <a:lnTo>
                    <a:pt x="1309344" y="1959559"/>
                  </a:lnTo>
                  <a:lnTo>
                    <a:pt x="1262113" y="1955279"/>
                  </a:lnTo>
                  <a:lnTo>
                    <a:pt x="1215377" y="1949348"/>
                  </a:lnTo>
                  <a:lnTo>
                    <a:pt x="1169162" y="1941791"/>
                  </a:lnTo>
                  <a:lnTo>
                    <a:pt x="1123492" y="1932622"/>
                  </a:lnTo>
                  <a:lnTo>
                    <a:pt x="1078407" y="1921903"/>
                  </a:lnTo>
                  <a:lnTo>
                    <a:pt x="1033932" y="1909635"/>
                  </a:lnTo>
                  <a:lnTo>
                    <a:pt x="990092" y="1895868"/>
                  </a:lnTo>
                  <a:lnTo>
                    <a:pt x="946937" y="1880616"/>
                  </a:lnTo>
                  <a:lnTo>
                    <a:pt x="904468" y="1863915"/>
                  </a:lnTo>
                  <a:lnTo>
                    <a:pt x="862723" y="1845792"/>
                  </a:lnTo>
                  <a:lnTo>
                    <a:pt x="821753" y="1826285"/>
                  </a:lnTo>
                  <a:lnTo>
                    <a:pt x="781558" y="1805419"/>
                  </a:lnTo>
                  <a:lnTo>
                    <a:pt x="742188" y="1783232"/>
                  </a:lnTo>
                  <a:lnTo>
                    <a:pt x="703668" y="1759737"/>
                  </a:lnTo>
                  <a:lnTo>
                    <a:pt x="666038" y="1734972"/>
                  </a:lnTo>
                  <a:lnTo>
                    <a:pt x="629297" y="1708975"/>
                  </a:lnTo>
                  <a:lnTo>
                    <a:pt x="593509" y="1681772"/>
                  </a:lnTo>
                  <a:lnTo>
                    <a:pt x="558685" y="1653374"/>
                  </a:lnTo>
                  <a:lnTo>
                    <a:pt x="524865" y="1623847"/>
                  </a:lnTo>
                  <a:lnTo>
                    <a:pt x="492074" y="1593189"/>
                  </a:lnTo>
                  <a:lnTo>
                    <a:pt x="460336" y="1561439"/>
                  </a:lnTo>
                  <a:lnTo>
                    <a:pt x="429691" y="1528635"/>
                  </a:lnTo>
                  <a:lnTo>
                    <a:pt x="400164" y="1494802"/>
                  </a:lnTo>
                  <a:lnTo>
                    <a:pt x="371779" y="1459966"/>
                  </a:lnTo>
                  <a:lnTo>
                    <a:pt x="344576" y="1424165"/>
                  </a:lnTo>
                  <a:lnTo>
                    <a:pt x="318592" y="1387424"/>
                  </a:lnTo>
                  <a:lnTo>
                    <a:pt x="293839" y="1349781"/>
                  </a:lnTo>
                  <a:lnTo>
                    <a:pt x="270344" y="1311249"/>
                  </a:lnTo>
                  <a:lnTo>
                    <a:pt x="248158" y="1271866"/>
                  </a:lnTo>
                  <a:lnTo>
                    <a:pt x="227304" y="1231671"/>
                  </a:lnTo>
                  <a:lnTo>
                    <a:pt x="207797" y="1190675"/>
                  </a:lnTo>
                  <a:lnTo>
                    <a:pt x="189687" y="1148930"/>
                  </a:lnTo>
                  <a:lnTo>
                    <a:pt x="172999" y="1106449"/>
                  </a:lnTo>
                  <a:lnTo>
                    <a:pt x="157746" y="1063269"/>
                  </a:lnTo>
                  <a:lnTo>
                    <a:pt x="143979" y="1019416"/>
                  </a:lnTo>
                  <a:lnTo>
                    <a:pt x="131724" y="974928"/>
                  </a:lnTo>
                  <a:lnTo>
                    <a:pt x="120992" y="929830"/>
                  </a:lnTo>
                  <a:lnTo>
                    <a:pt x="111836" y="884148"/>
                  </a:lnTo>
                  <a:lnTo>
                    <a:pt x="104279" y="837920"/>
                  </a:lnTo>
                  <a:lnTo>
                    <a:pt x="98348" y="791171"/>
                  </a:lnTo>
                  <a:lnTo>
                    <a:pt x="94081" y="743927"/>
                  </a:lnTo>
                  <a:lnTo>
                    <a:pt x="91490" y="696226"/>
                  </a:lnTo>
                  <a:lnTo>
                    <a:pt x="90627" y="648093"/>
                  </a:lnTo>
                  <a:lnTo>
                    <a:pt x="91719" y="593979"/>
                  </a:lnTo>
                  <a:lnTo>
                    <a:pt x="94983" y="540410"/>
                  </a:lnTo>
                  <a:lnTo>
                    <a:pt x="100380" y="487438"/>
                  </a:lnTo>
                  <a:lnTo>
                    <a:pt x="107861" y="435089"/>
                  </a:lnTo>
                  <a:lnTo>
                    <a:pt x="117373" y="383425"/>
                  </a:lnTo>
                  <a:lnTo>
                    <a:pt x="128892" y="332486"/>
                  </a:lnTo>
                  <a:lnTo>
                    <a:pt x="142367" y="282295"/>
                  </a:lnTo>
                  <a:lnTo>
                    <a:pt x="157746" y="232930"/>
                  </a:lnTo>
                  <a:lnTo>
                    <a:pt x="175006" y="184391"/>
                  </a:lnTo>
                  <a:lnTo>
                    <a:pt x="194081" y="136753"/>
                  </a:lnTo>
                  <a:lnTo>
                    <a:pt x="110426" y="100990"/>
                  </a:lnTo>
                  <a:lnTo>
                    <a:pt x="91821" y="147256"/>
                  </a:lnTo>
                  <a:lnTo>
                    <a:pt x="74828" y="194322"/>
                  </a:lnTo>
                  <a:lnTo>
                    <a:pt x="59486" y="242150"/>
                  </a:lnTo>
                  <a:lnTo>
                    <a:pt x="45821" y="290703"/>
                  </a:lnTo>
                  <a:lnTo>
                    <a:pt x="33870" y="339953"/>
                  </a:lnTo>
                  <a:lnTo>
                    <a:pt x="23660" y="389851"/>
                  </a:lnTo>
                  <a:lnTo>
                    <a:pt x="15227" y="440385"/>
                  </a:lnTo>
                  <a:lnTo>
                    <a:pt x="8623" y="491515"/>
                  </a:lnTo>
                  <a:lnTo>
                    <a:pt x="3848" y="543191"/>
                  </a:lnTo>
                  <a:lnTo>
                    <a:pt x="965" y="595401"/>
                  </a:lnTo>
                  <a:lnTo>
                    <a:pt x="0" y="648093"/>
                  </a:lnTo>
                  <a:lnTo>
                    <a:pt x="812" y="696417"/>
                  </a:lnTo>
                  <a:lnTo>
                    <a:pt x="3238" y="744334"/>
                  </a:lnTo>
                  <a:lnTo>
                    <a:pt x="7251" y="791806"/>
                  </a:lnTo>
                  <a:lnTo>
                    <a:pt x="12827" y="838822"/>
                  </a:lnTo>
                  <a:lnTo>
                    <a:pt x="19926" y="885355"/>
                  </a:lnTo>
                  <a:lnTo>
                    <a:pt x="28549" y="931367"/>
                  </a:lnTo>
                  <a:lnTo>
                    <a:pt x="38646" y="976845"/>
                  </a:lnTo>
                  <a:lnTo>
                    <a:pt x="50190" y="1021753"/>
                  </a:lnTo>
                  <a:lnTo>
                    <a:pt x="63169" y="1066076"/>
                  </a:lnTo>
                  <a:lnTo>
                    <a:pt x="77546" y="1109776"/>
                  </a:lnTo>
                  <a:lnTo>
                    <a:pt x="93306" y="1152829"/>
                  </a:lnTo>
                  <a:lnTo>
                    <a:pt x="110413" y="1195209"/>
                  </a:lnTo>
                  <a:lnTo>
                    <a:pt x="128854" y="1236891"/>
                  </a:lnTo>
                  <a:lnTo>
                    <a:pt x="148590" y="1277861"/>
                  </a:lnTo>
                  <a:lnTo>
                    <a:pt x="169595" y="1318069"/>
                  </a:lnTo>
                  <a:lnTo>
                    <a:pt x="191833" y="1357515"/>
                  </a:lnTo>
                  <a:lnTo>
                    <a:pt x="215303" y="1396149"/>
                  </a:lnTo>
                  <a:lnTo>
                    <a:pt x="239966" y="1433969"/>
                  </a:lnTo>
                  <a:lnTo>
                    <a:pt x="265798" y="1470926"/>
                  </a:lnTo>
                  <a:lnTo>
                    <a:pt x="292773" y="1506994"/>
                  </a:lnTo>
                  <a:lnTo>
                    <a:pt x="320865" y="1542173"/>
                  </a:lnTo>
                  <a:lnTo>
                    <a:pt x="350037" y="1576412"/>
                  </a:lnTo>
                  <a:lnTo>
                    <a:pt x="380276" y="1609686"/>
                  </a:lnTo>
                  <a:lnTo>
                    <a:pt x="411556" y="1641983"/>
                  </a:lnTo>
                  <a:lnTo>
                    <a:pt x="443839" y="1673263"/>
                  </a:lnTo>
                  <a:lnTo>
                    <a:pt x="477113" y="1703514"/>
                  </a:lnTo>
                  <a:lnTo>
                    <a:pt x="511340" y="1732699"/>
                  </a:lnTo>
                  <a:lnTo>
                    <a:pt x="546493" y="1760791"/>
                  </a:lnTo>
                  <a:lnTo>
                    <a:pt x="582561" y="1787779"/>
                  </a:lnTo>
                  <a:lnTo>
                    <a:pt x="619506" y="1813610"/>
                  </a:lnTo>
                  <a:lnTo>
                    <a:pt x="657313" y="1838286"/>
                  </a:lnTo>
                  <a:lnTo>
                    <a:pt x="695934" y="1861756"/>
                  </a:lnTo>
                  <a:lnTo>
                    <a:pt x="735368" y="1884019"/>
                  </a:lnTo>
                  <a:lnTo>
                    <a:pt x="775563" y="1905025"/>
                  </a:lnTo>
                  <a:lnTo>
                    <a:pt x="816521" y="1924761"/>
                  </a:lnTo>
                  <a:lnTo>
                    <a:pt x="858189" y="1943201"/>
                  </a:lnTo>
                  <a:lnTo>
                    <a:pt x="900569" y="1960321"/>
                  </a:lnTo>
                  <a:lnTo>
                    <a:pt x="943610" y="1976081"/>
                  </a:lnTo>
                  <a:lnTo>
                    <a:pt x="987298" y="1990471"/>
                  </a:lnTo>
                  <a:lnTo>
                    <a:pt x="1031595" y="2003450"/>
                  </a:lnTo>
                  <a:lnTo>
                    <a:pt x="1076490" y="2015007"/>
                  </a:lnTo>
                  <a:lnTo>
                    <a:pt x="1121956" y="2025103"/>
                  </a:lnTo>
                  <a:lnTo>
                    <a:pt x="1167955" y="2033714"/>
                  </a:lnTo>
                  <a:lnTo>
                    <a:pt x="1214475" y="2040826"/>
                  </a:lnTo>
                  <a:lnTo>
                    <a:pt x="1261478" y="2046401"/>
                  </a:lnTo>
                  <a:lnTo>
                    <a:pt x="1308938" y="2050415"/>
                  </a:lnTo>
                  <a:lnTo>
                    <a:pt x="1355090" y="2052751"/>
                  </a:lnTo>
                  <a:lnTo>
                    <a:pt x="1351648" y="2052751"/>
                  </a:lnTo>
                  <a:lnTo>
                    <a:pt x="1405153" y="2053666"/>
                  </a:lnTo>
                  <a:lnTo>
                    <a:pt x="1456283" y="2052751"/>
                  </a:lnTo>
                  <a:lnTo>
                    <a:pt x="1506956" y="2050021"/>
                  </a:lnTo>
                  <a:lnTo>
                    <a:pt x="1557147" y="2045538"/>
                  </a:lnTo>
                  <a:lnTo>
                    <a:pt x="1606804" y="2039289"/>
                  </a:lnTo>
                  <a:lnTo>
                    <a:pt x="1655914" y="2031339"/>
                  </a:lnTo>
                  <a:lnTo>
                    <a:pt x="1704441" y="2021713"/>
                  </a:lnTo>
                  <a:lnTo>
                    <a:pt x="1752358" y="2010422"/>
                  </a:lnTo>
                  <a:lnTo>
                    <a:pt x="1799615" y="1997519"/>
                  </a:lnTo>
                  <a:lnTo>
                    <a:pt x="1846211" y="1983028"/>
                  </a:lnTo>
                  <a:lnTo>
                    <a:pt x="1892084" y="1966976"/>
                  </a:lnTo>
                  <a:lnTo>
                    <a:pt x="1937346" y="1949348"/>
                  </a:lnTo>
                  <a:lnTo>
                    <a:pt x="1981593" y="1930323"/>
                  </a:lnTo>
                  <a:lnTo>
                    <a:pt x="2025154" y="1909787"/>
                  </a:lnTo>
                  <a:lnTo>
                    <a:pt x="2067890" y="1887816"/>
                  </a:lnTo>
                  <a:lnTo>
                    <a:pt x="2109762" y="1864448"/>
                  </a:lnTo>
                  <a:lnTo>
                    <a:pt x="2150732" y="1839696"/>
                  </a:lnTo>
                  <a:lnTo>
                    <a:pt x="2190788" y="1813610"/>
                  </a:lnTo>
                  <a:lnTo>
                    <a:pt x="2194141" y="1811108"/>
                  </a:lnTo>
                  <a:lnTo>
                    <a:pt x="2194141" y="1697329"/>
                  </a:lnTo>
                  <a:close/>
                </a:path>
                <a:path extrusionOk="0" h="2054225" w="2194559">
                  <a:moveTo>
                    <a:pt x="2194141" y="1435100"/>
                  </a:moveTo>
                  <a:lnTo>
                    <a:pt x="2065642" y="1473200"/>
                  </a:lnTo>
                  <a:lnTo>
                    <a:pt x="2024684" y="1473200"/>
                  </a:lnTo>
                  <a:lnTo>
                    <a:pt x="1900008" y="1511300"/>
                  </a:lnTo>
                  <a:lnTo>
                    <a:pt x="1969947" y="1536700"/>
                  </a:lnTo>
                  <a:lnTo>
                    <a:pt x="1974583" y="1536700"/>
                  </a:lnTo>
                  <a:lnTo>
                    <a:pt x="1997087" y="1549311"/>
                  </a:lnTo>
                  <a:lnTo>
                    <a:pt x="2052853" y="1574800"/>
                  </a:lnTo>
                  <a:lnTo>
                    <a:pt x="2076030" y="1562100"/>
                  </a:lnTo>
                  <a:lnTo>
                    <a:pt x="2098852" y="1549311"/>
                  </a:lnTo>
                  <a:lnTo>
                    <a:pt x="2121077" y="1524000"/>
                  </a:lnTo>
                  <a:lnTo>
                    <a:pt x="2142921" y="1511300"/>
                  </a:lnTo>
                  <a:lnTo>
                    <a:pt x="2194141" y="1460500"/>
                  </a:lnTo>
                  <a:lnTo>
                    <a:pt x="2194141" y="1435100"/>
                  </a:lnTo>
                  <a:close/>
                </a:path>
                <a:path extrusionOk="0" h="2054225" w="2194559">
                  <a:moveTo>
                    <a:pt x="2194141" y="393700"/>
                  </a:moveTo>
                  <a:lnTo>
                    <a:pt x="2125167" y="342900"/>
                  </a:lnTo>
                  <a:lnTo>
                    <a:pt x="2104580" y="330200"/>
                  </a:lnTo>
                  <a:lnTo>
                    <a:pt x="2083485" y="317500"/>
                  </a:lnTo>
                  <a:lnTo>
                    <a:pt x="2061908" y="304800"/>
                  </a:lnTo>
                  <a:lnTo>
                    <a:pt x="2039823" y="304800"/>
                  </a:lnTo>
                  <a:lnTo>
                    <a:pt x="2004415" y="292100"/>
                  </a:lnTo>
                  <a:lnTo>
                    <a:pt x="1931301" y="266700"/>
                  </a:lnTo>
                  <a:lnTo>
                    <a:pt x="1883651" y="266700"/>
                  </a:lnTo>
                  <a:lnTo>
                    <a:pt x="1883651" y="1168273"/>
                  </a:lnTo>
                  <a:lnTo>
                    <a:pt x="1857933" y="1168273"/>
                  </a:lnTo>
                  <a:lnTo>
                    <a:pt x="1831708" y="1155700"/>
                  </a:lnTo>
                  <a:lnTo>
                    <a:pt x="1858632" y="1155700"/>
                  </a:lnTo>
                  <a:lnTo>
                    <a:pt x="1883651" y="1168273"/>
                  </a:lnTo>
                  <a:lnTo>
                    <a:pt x="1883651" y="266700"/>
                  </a:lnTo>
                  <a:lnTo>
                    <a:pt x="1749933" y="266700"/>
                  </a:lnTo>
                  <a:lnTo>
                    <a:pt x="1658048" y="292100"/>
                  </a:lnTo>
                  <a:lnTo>
                    <a:pt x="1611731" y="317500"/>
                  </a:lnTo>
                  <a:lnTo>
                    <a:pt x="1565160" y="330200"/>
                  </a:lnTo>
                  <a:lnTo>
                    <a:pt x="1471282" y="381000"/>
                  </a:lnTo>
                  <a:lnTo>
                    <a:pt x="1394523" y="444500"/>
                  </a:lnTo>
                  <a:lnTo>
                    <a:pt x="1387970" y="448868"/>
                  </a:lnTo>
                  <a:lnTo>
                    <a:pt x="1387970" y="787400"/>
                  </a:lnTo>
                  <a:lnTo>
                    <a:pt x="1364970" y="774700"/>
                  </a:lnTo>
                  <a:lnTo>
                    <a:pt x="1365097" y="774700"/>
                  </a:lnTo>
                  <a:lnTo>
                    <a:pt x="1387970" y="787400"/>
                  </a:lnTo>
                  <a:lnTo>
                    <a:pt x="1387970" y="448868"/>
                  </a:lnTo>
                  <a:lnTo>
                    <a:pt x="1356410" y="469900"/>
                  </a:lnTo>
                  <a:lnTo>
                    <a:pt x="1341310" y="482587"/>
                  </a:lnTo>
                  <a:lnTo>
                    <a:pt x="1341310" y="774700"/>
                  </a:lnTo>
                  <a:lnTo>
                    <a:pt x="1340954" y="774700"/>
                  </a:lnTo>
                  <a:lnTo>
                    <a:pt x="1289659" y="761885"/>
                  </a:lnTo>
                  <a:lnTo>
                    <a:pt x="1253515" y="761885"/>
                  </a:lnTo>
                  <a:lnTo>
                    <a:pt x="1216279" y="749198"/>
                  </a:lnTo>
                  <a:lnTo>
                    <a:pt x="1289659" y="761885"/>
                  </a:lnTo>
                  <a:lnTo>
                    <a:pt x="1316240" y="761885"/>
                  </a:lnTo>
                  <a:lnTo>
                    <a:pt x="1341310" y="774700"/>
                  </a:lnTo>
                  <a:lnTo>
                    <a:pt x="1341310" y="482587"/>
                  </a:lnTo>
                  <a:lnTo>
                    <a:pt x="1280795" y="533400"/>
                  </a:lnTo>
                  <a:lnTo>
                    <a:pt x="1206080" y="609600"/>
                  </a:lnTo>
                  <a:lnTo>
                    <a:pt x="1172425" y="647700"/>
                  </a:lnTo>
                  <a:lnTo>
                    <a:pt x="1139228" y="685800"/>
                  </a:lnTo>
                  <a:lnTo>
                    <a:pt x="1106525" y="723900"/>
                  </a:lnTo>
                  <a:lnTo>
                    <a:pt x="1074369" y="761885"/>
                  </a:lnTo>
                  <a:lnTo>
                    <a:pt x="1074661" y="761885"/>
                  </a:lnTo>
                  <a:lnTo>
                    <a:pt x="1121600" y="749198"/>
                  </a:lnTo>
                  <a:lnTo>
                    <a:pt x="1178267" y="749198"/>
                  </a:lnTo>
                  <a:lnTo>
                    <a:pt x="1059129" y="774700"/>
                  </a:lnTo>
                  <a:lnTo>
                    <a:pt x="1026972" y="812800"/>
                  </a:lnTo>
                  <a:lnTo>
                    <a:pt x="995387" y="850900"/>
                  </a:lnTo>
                  <a:lnTo>
                    <a:pt x="964374" y="901700"/>
                  </a:lnTo>
                  <a:lnTo>
                    <a:pt x="933983" y="939800"/>
                  </a:lnTo>
                  <a:lnTo>
                    <a:pt x="904227" y="977900"/>
                  </a:lnTo>
                  <a:lnTo>
                    <a:pt x="875157" y="1016000"/>
                  </a:lnTo>
                  <a:lnTo>
                    <a:pt x="846785" y="1054100"/>
                  </a:lnTo>
                  <a:lnTo>
                    <a:pt x="819150" y="1104900"/>
                  </a:lnTo>
                  <a:lnTo>
                    <a:pt x="792264" y="1143000"/>
                  </a:lnTo>
                  <a:lnTo>
                    <a:pt x="766178" y="1181100"/>
                  </a:lnTo>
                  <a:lnTo>
                    <a:pt x="740905" y="1219200"/>
                  </a:lnTo>
                  <a:lnTo>
                    <a:pt x="710399" y="1270000"/>
                  </a:lnTo>
                  <a:lnTo>
                    <a:pt x="681037" y="1308100"/>
                  </a:lnTo>
                  <a:lnTo>
                    <a:pt x="652907" y="1358900"/>
                  </a:lnTo>
                  <a:lnTo>
                    <a:pt x="600659" y="1447800"/>
                  </a:lnTo>
                  <a:lnTo>
                    <a:pt x="601738" y="1447800"/>
                  </a:lnTo>
                  <a:lnTo>
                    <a:pt x="641578" y="1473200"/>
                  </a:lnTo>
                  <a:lnTo>
                    <a:pt x="686854" y="1498600"/>
                  </a:lnTo>
                  <a:lnTo>
                    <a:pt x="784123" y="1498600"/>
                  </a:lnTo>
                  <a:lnTo>
                    <a:pt x="831329" y="1485900"/>
                  </a:lnTo>
                  <a:lnTo>
                    <a:pt x="916901" y="1435100"/>
                  </a:lnTo>
                  <a:lnTo>
                    <a:pt x="1005484" y="1397000"/>
                  </a:lnTo>
                  <a:lnTo>
                    <a:pt x="1097064" y="1371600"/>
                  </a:lnTo>
                  <a:lnTo>
                    <a:pt x="1143635" y="1346200"/>
                  </a:lnTo>
                  <a:lnTo>
                    <a:pt x="1330032" y="1295400"/>
                  </a:lnTo>
                  <a:lnTo>
                    <a:pt x="1339557" y="1295400"/>
                  </a:lnTo>
                  <a:lnTo>
                    <a:pt x="1358582" y="1282700"/>
                  </a:lnTo>
                  <a:lnTo>
                    <a:pt x="1368094" y="1270000"/>
                  </a:lnTo>
                  <a:lnTo>
                    <a:pt x="1415440" y="1244600"/>
                  </a:lnTo>
                  <a:lnTo>
                    <a:pt x="1461757" y="1219200"/>
                  </a:lnTo>
                  <a:lnTo>
                    <a:pt x="1507045" y="1206500"/>
                  </a:lnTo>
                  <a:lnTo>
                    <a:pt x="1551330" y="1181100"/>
                  </a:lnTo>
                  <a:lnTo>
                    <a:pt x="1595005" y="1168273"/>
                  </a:lnTo>
                  <a:lnTo>
                    <a:pt x="1637271" y="1168273"/>
                  </a:lnTo>
                  <a:lnTo>
                    <a:pt x="1678203" y="1155700"/>
                  </a:lnTo>
                  <a:lnTo>
                    <a:pt x="1719757" y="1155700"/>
                  </a:lnTo>
                  <a:lnTo>
                    <a:pt x="1637995" y="1181100"/>
                  </a:lnTo>
                  <a:lnTo>
                    <a:pt x="1551901" y="1206500"/>
                  </a:lnTo>
                  <a:lnTo>
                    <a:pt x="1507667" y="1231900"/>
                  </a:lnTo>
                  <a:lnTo>
                    <a:pt x="1416786" y="1282700"/>
                  </a:lnTo>
                  <a:lnTo>
                    <a:pt x="1580222" y="1244600"/>
                  </a:lnTo>
                  <a:lnTo>
                    <a:pt x="1792617" y="1219200"/>
                  </a:lnTo>
                  <a:lnTo>
                    <a:pt x="2048954" y="1219200"/>
                  </a:lnTo>
                  <a:lnTo>
                    <a:pt x="2001126" y="1231900"/>
                  </a:lnTo>
                  <a:lnTo>
                    <a:pt x="1900859" y="1231900"/>
                  </a:lnTo>
                  <a:lnTo>
                    <a:pt x="1848675" y="1244600"/>
                  </a:lnTo>
                  <a:lnTo>
                    <a:pt x="1745399" y="1257300"/>
                  </a:lnTo>
                  <a:lnTo>
                    <a:pt x="1594002" y="1282700"/>
                  </a:lnTo>
                  <a:lnTo>
                    <a:pt x="1492186" y="1308100"/>
                  </a:lnTo>
                  <a:lnTo>
                    <a:pt x="1339151" y="1358900"/>
                  </a:lnTo>
                  <a:lnTo>
                    <a:pt x="1288262" y="1371600"/>
                  </a:lnTo>
                  <a:lnTo>
                    <a:pt x="1093711" y="1562100"/>
                  </a:lnTo>
                  <a:lnTo>
                    <a:pt x="1146848" y="1549323"/>
                  </a:lnTo>
                  <a:lnTo>
                    <a:pt x="1146683" y="1549323"/>
                  </a:lnTo>
                  <a:lnTo>
                    <a:pt x="1198626" y="1524000"/>
                  </a:lnTo>
                  <a:lnTo>
                    <a:pt x="1399997" y="1473200"/>
                  </a:lnTo>
                  <a:lnTo>
                    <a:pt x="1448549" y="1473200"/>
                  </a:lnTo>
                  <a:lnTo>
                    <a:pt x="1553298" y="1460500"/>
                  </a:lnTo>
                  <a:lnTo>
                    <a:pt x="1651685" y="1460500"/>
                  </a:lnTo>
                  <a:lnTo>
                    <a:pt x="1744014" y="1473200"/>
                  </a:lnTo>
                  <a:lnTo>
                    <a:pt x="1836610" y="1473200"/>
                  </a:lnTo>
                  <a:lnTo>
                    <a:pt x="1884934" y="1460500"/>
                  </a:lnTo>
                  <a:lnTo>
                    <a:pt x="1932940" y="1447800"/>
                  </a:lnTo>
                  <a:lnTo>
                    <a:pt x="2194141" y="1409700"/>
                  </a:lnTo>
                  <a:lnTo>
                    <a:pt x="2194141" y="1219200"/>
                  </a:lnTo>
                  <a:lnTo>
                    <a:pt x="2194141" y="1168273"/>
                  </a:lnTo>
                  <a:lnTo>
                    <a:pt x="2194141" y="393700"/>
                  </a:lnTo>
                  <a:close/>
                </a:path>
                <a:path extrusionOk="0" h="2054225" w="2194559">
                  <a:moveTo>
                    <a:pt x="2194141" y="0"/>
                  </a:moveTo>
                  <a:lnTo>
                    <a:pt x="1970595" y="0"/>
                  </a:lnTo>
                  <a:lnTo>
                    <a:pt x="1921332" y="25400"/>
                  </a:lnTo>
                  <a:lnTo>
                    <a:pt x="1871408" y="38100"/>
                  </a:lnTo>
                  <a:lnTo>
                    <a:pt x="1820824" y="63500"/>
                  </a:lnTo>
                  <a:lnTo>
                    <a:pt x="1769567" y="76200"/>
                  </a:lnTo>
                  <a:lnTo>
                    <a:pt x="1717662" y="114300"/>
                  </a:lnTo>
                  <a:lnTo>
                    <a:pt x="1678927" y="127000"/>
                  </a:lnTo>
                  <a:lnTo>
                    <a:pt x="1562874" y="203200"/>
                  </a:lnTo>
                  <a:lnTo>
                    <a:pt x="1524228" y="241300"/>
                  </a:lnTo>
                  <a:lnTo>
                    <a:pt x="1446974" y="304800"/>
                  </a:lnTo>
                  <a:lnTo>
                    <a:pt x="1408366" y="342900"/>
                  </a:lnTo>
                  <a:lnTo>
                    <a:pt x="1388186" y="355600"/>
                  </a:lnTo>
                  <a:lnTo>
                    <a:pt x="1328191" y="419100"/>
                  </a:lnTo>
                  <a:lnTo>
                    <a:pt x="1415199" y="355600"/>
                  </a:lnTo>
                  <a:lnTo>
                    <a:pt x="1444358" y="342900"/>
                  </a:lnTo>
                  <a:lnTo>
                    <a:pt x="1597329" y="266700"/>
                  </a:lnTo>
                  <a:lnTo>
                    <a:pt x="1696808" y="241300"/>
                  </a:lnTo>
                  <a:lnTo>
                    <a:pt x="1896148" y="241300"/>
                  </a:lnTo>
                  <a:lnTo>
                    <a:pt x="1972271" y="266700"/>
                  </a:lnTo>
                  <a:lnTo>
                    <a:pt x="2008695" y="279400"/>
                  </a:lnTo>
                  <a:lnTo>
                    <a:pt x="2065909" y="304800"/>
                  </a:lnTo>
                  <a:lnTo>
                    <a:pt x="2087219" y="317500"/>
                  </a:lnTo>
                  <a:lnTo>
                    <a:pt x="2108009" y="317500"/>
                  </a:lnTo>
                  <a:lnTo>
                    <a:pt x="2128278" y="330200"/>
                  </a:lnTo>
                  <a:lnTo>
                    <a:pt x="2194141" y="381000"/>
                  </a:lnTo>
                  <a:lnTo>
                    <a:pt x="2194141" y="241300"/>
                  </a:lnTo>
                  <a:lnTo>
                    <a:pt x="2194141"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6" name="Google Shape;146;p4"/>
            <p:cNvSpPr/>
            <p:nvPr/>
          </p:nvSpPr>
          <p:spPr>
            <a:xfrm>
              <a:off x="0" y="1903303"/>
              <a:ext cx="3780154" cy="0"/>
            </a:xfrm>
            <a:custGeom>
              <a:rect b="b" l="l" r="r" t="t"/>
              <a:pathLst>
                <a:path extrusionOk="0" h="120000" w="3780154">
                  <a:moveTo>
                    <a:pt x="0" y="0"/>
                  </a:moveTo>
                  <a:lnTo>
                    <a:pt x="3779837" y="0"/>
                  </a:lnTo>
                </a:path>
              </a:pathLst>
            </a:custGeom>
            <a:noFill/>
            <a:ln cap="flat" cmpd="sng" w="285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7" name="Google Shape;147;p4"/>
            <p:cNvPicPr preferRelativeResize="0"/>
            <p:nvPr/>
          </p:nvPicPr>
          <p:blipFill rotWithShape="1">
            <a:blip r:embed="rId11">
              <a:alphaModFix/>
            </a:blip>
            <a:srcRect b="0" l="0" r="0" t="0"/>
            <a:stretch/>
          </p:blipFill>
          <p:spPr>
            <a:xfrm>
              <a:off x="3651946" y="288184"/>
              <a:ext cx="1088803" cy="1088803"/>
            </a:xfrm>
            <a:prstGeom prst="rect">
              <a:avLst/>
            </a:prstGeom>
            <a:noFill/>
            <a:ln>
              <a:noFill/>
            </a:ln>
          </p:spPr>
        </p:pic>
      </p:grpSp>
      <p:sp>
        <p:nvSpPr>
          <p:cNvPr id="148" name="Google Shape;148;p4"/>
          <p:cNvSpPr txBox="1"/>
          <p:nvPr>
            <p:ph type="title"/>
          </p:nvPr>
        </p:nvSpPr>
        <p:spPr>
          <a:xfrm>
            <a:off x="467994" y="811047"/>
            <a:ext cx="5725160" cy="1009650"/>
          </a:xfrm>
          <a:prstGeom prst="rect">
            <a:avLst/>
          </a:prstGeom>
          <a:noFill/>
          <a:ln>
            <a:noFill/>
          </a:ln>
        </p:spPr>
        <p:txBody>
          <a:bodyPr anchorCtr="0" anchor="t" bIns="0" lIns="0" spcFirstLastPara="1" rIns="0" wrap="square" tIns="62850">
            <a:spAutoFit/>
          </a:bodyPr>
          <a:lstStyle/>
          <a:p>
            <a:pPr indent="0" lvl="0" marL="12700" rtl="0" algn="l">
              <a:lnSpc>
                <a:spcPct val="100000"/>
              </a:lnSpc>
              <a:spcBef>
                <a:spcPts val="0"/>
              </a:spcBef>
              <a:spcAft>
                <a:spcPts val="0"/>
              </a:spcAft>
              <a:buNone/>
            </a:pPr>
            <a:r>
              <a:rPr lang="en-US"/>
              <a:t>Arte e cultura</a:t>
            </a:r>
            <a:endParaRPr/>
          </a:p>
          <a:p>
            <a:pPr indent="0" lvl="0" marL="12700" rtl="0" algn="l">
              <a:lnSpc>
                <a:spcPct val="100000"/>
              </a:lnSpc>
              <a:spcBef>
                <a:spcPts val="395"/>
              </a:spcBef>
              <a:spcAft>
                <a:spcPts val="0"/>
              </a:spcAft>
              <a:buNone/>
            </a:pPr>
            <a:r>
              <a:rPr b="0" lang="en-US">
                <a:latin typeface="Calibri"/>
                <a:ea typeface="Calibri"/>
                <a:cs typeface="Calibri"/>
                <a:sym typeface="Calibri"/>
              </a:rPr>
              <a:t>Gli strumenti rendono tutto più facile!</a:t>
            </a:r>
            <a:endParaRPr/>
          </a:p>
        </p:txBody>
      </p:sp>
      <p:pic>
        <p:nvPicPr>
          <p:cNvPr id="149" name="Google Shape;149;p4"/>
          <p:cNvPicPr preferRelativeResize="0"/>
          <p:nvPr/>
        </p:nvPicPr>
        <p:blipFill rotWithShape="1">
          <a:blip r:embed="rId12">
            <a:alphaModFix/>
          </a:blip>
          <a:srcRect b="0" l="0" r="0" t="0"/>
          <a:stretch/>
        </p:blipFill>
        <p:spPr>
          <a:xfrm>
            <a:off x="0" y="8408517"/>
            <a:ext cx="2302932" cy="22721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nvSpPr>
        <p:spPr>
          <a:xfrm>
            <a:off x="161289" y="1554594"/>
            <a:ext cx="365125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u="sng">
                <a:solidFill>
                  <a:srgbClr val="FFFFFF"/>
                </a:solidFill>
                <a:latin typeface="Calibri"/>
                <a:ea typeface="Calibri"/>
                <a:cs typeface="Calibri"/>
                <a:sym typeface="Calibri"/>
                <a:hlinkClick r:id="rId3">
                  <a:extLst>
                    <a:ext uri="{A12FA001-AC4F-418D-AE19-62706E023703}">
                      <ahyp:hlinkClr val="tx"/>
                    </a:ext>
                  </a:extLst>
                </a:hlinkClick>
              </a:rPr>
              <a:t>www.ecohealthforyouth.com</a:t>
            </a:r>
            <a:endParaRPr sz="1800">
              <a:latin typeface="Calibri"/>
              <a:ea typeface="Calibri"/>
              <a:cs typeface="Calibri"/>
              <a:sym typeface="Calibri"/>
            </a:endParaRPr>
          </a:p>
        </p:txBody>
      </p:sp>
      <p:sp>
        <p:nvSpPr>
          <p:cNvPr id="155" name="Google Shape;155;p5"/>
          <p:cNvSpPr txBox="1"/>
          <p:nvPr/>
        </p:nvSpPr>
        <p:spPr>
          <a:xfrm>
            <a:off x="2540888" y="5463070"/>
            <a:ext cx="1784985" cy="4140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550">
                <a:solidFill>
                  <a:srgbClr val="8AC03B"/>
                </a:solidFill>
                <a:latin typeface="Calibri"/>
                <a:ea typeface="Calibri"/>
                <a:cs typeface="Calibri"/>
                <a:sym typeface="Calibri"/>
              </a:rPr>
              <a:t>Ben fatto!</a:t>
            </a:r>
            <a:endParaRPr sz="2550">
              <a:latin typeface="Calibri"/>
              <a:ea typeface="Calibri"/>
              <a:cs typeface="Calibri"/>
              <a:sym typeface="Calibri"/>
            </a:endParaRPr>
          </a:p>
        </p:txBody>
      </p:sp>
      <p:sp>
        <p:nvSpPr>
          <p:cNvPr id="156" name="Google Shape;156;p5"/>
          <p:cNvSpPr txBox="1"/>
          <p:nvPr/>
        </p:nvSpPr>
        <p:spPr>
          <a:xfrm>
            <a:off x="2292985" y="6096990"/>
            <a:ext cx="4986655" cy="2513330"/>
          </a:xfrm>
          <a:prstGeom prst="rect">
            <a:avLst/>
          </a:prstGeom>
          <a:noFill/>
          <a:ln>
            <a:noFill/>
          </a:ln>
        </p:spPr>
        <p:txBody>
          <a:bodyPr anchorCtr="0" anchor="t" bIns="0" lIns="0" spcFirstLastPara="1" rIns="0" wrap="square" tIns="12700">
            <a:spAutoFit/>
          </a:bodyPr>
          <a:lstStyle/>
          <a:p>
            <a:pPr indent="0" lvl="0" marL="70485" marR="175260" rtl="0" algn="just">
              <a:lnSpc>
                <a:spcPct val="100000"/>
              </a:lnSpc>
              <a:spcBef>
                <a:spcPts val="0"/>
              </a:spcBef>
              <a:spcAft>
                <a:spcPts val="0"/>
              </a:spcAft>
              <a:buNone/>
            </a:pPr>
            <a:r>
              <a:rPr lang="en-US" sz="1600">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a:t>
            </a:r>
            <a:endParaRPr sz="1600">
              <a:latin typeface="Calibri"/>
              <a:ea typeface="Calibri"/>
              <a:cs typeface="Calibri"/>
              <a:sym typeface="Calibri"/>
            </a:endParaRPr>
          </a:p>
          <a:p>
            <a:pPr indent="0" lvl="0" marL="12700" marR="5080" rtl="0" algn="just">
              <a:lnSpc>
                <a:spcPct val="101699"/>
              </a:lnSpc>
              <a:spcBef>
                <a:spcPts val="1635"/>
              </a:spcBef>
              <a:spcAft>
                <a:spcPts val="0"/>
              </a:spcAft>
              <a:buNone/>
            </a:pPr>
            <a:r>
              <a:rPr b="1" lang="en-US" sz="1800">
                <a:solidFill>
                  <a:srgbClr val="4B4B4B"/>
                </a:solidFill>
                <a:latin typeface="Calibri"/>
                <a:ea typeface="Calibri"/>
                <a:cs typeface="Calibri"/>
                <a:sym typeface="Calibri"/>
              </a:rPr>
              <a:t>Vedi i nostri Strumenti per la cultura, il patrimonio e l'edilizia </a:t>
            </a:r>
            <a:r>
              <a:rPr b="1" lang="en-US" sz="1800" u="sng">
                <a:solidFill>
                  <a:srgbClr val="68ADAD"/>
                </a:solidFill>
                <a:latin typeface="Calibri"/>
                <a:ea typeface="Calibri"/>
                <a:cs typeface="Calibri"/>
                <a:sym typeface="Calibri"/>
                <a:hlinkClick r:id="rId4">
                  <a:extLst>
                    <a:ext uri="{A12FA001-AC4F-418D-AE19-62706E023703}">
                      <ahyp:hlinkClr val="tx"/>
                    </a:ext>
                  </a:extLst>
                </a:hlinkClick>
              </a:rPr>
              <a:t>qui</a:t>
            </a:r>
            <a:endParaRPr sz="1800">
              <a:latin typeface="Calibri"/>
              <a:ea typeface="Calibri"/>
              <a:cs typeface="Calibri"/>
              <a:sym typeface="Calibri"/>
            </a:endParaRPr>
          </a:p>
          <a:p>
            <a:pPr indent="0" lvl="0" marL="0" rtl="0" algn="l">
              <a:lnSpc>
                <a:spcPct val="100000"/>
              </a:lnSpc>
              <a:spcBef>
                <a:spcPts val="20"/>
              </a:spcBef>
              <a:spcAft>
                <a:spcPts val="0"/>
              </a:spcAft>
              <a:buNone/>
            </a:pPr>
            <a:r>
              <a:t/>
            </a:r>
            <a:endParaRPr sz="1800">
              <a:latin typeface="Calibri"/>
              <a:ea typeface="Calibri"/>
              <a:cs typeface="Calibri"/>
              <a:sym typeface="Calibri"/>
            </a:endParaRPr>
          </a:p>
          <a:p>
            <a:pPr indent="0" lvl="0" marL="37465" rtl="0" algn="just">
              <a:lnSpc>
                <a:spcPct val="100000"/>
              </a:lnSpc>
              <a:spcBef>
                <a:spcPts val="0"/>
              </a:spcBef>
              <a:spcAft>
                <a:spcPts val="0"/>
              </a:spcAft>
              <a:buNone/>
            </a:pPr>
            <a:r>
              <a:rPr b="1" lang="en-US" sz="1450">
                <a:solidFill>
                  <a:srgbClr val="68ADAD"/>
                </a:solidFill>
                <a:latin typeface="Calibri"/>
                <a:ea typeface="Calibri"/>
                <a:cs typeface="Calibri"/>
                <a:sym typeface="Calibri"/>
              </a:rPr>
              <a:t>Non dimenticate di collegarvi con noi su</a:t>
            </a:r>
            <a:r>
              <a:rPr b="1" lang="en-US" sz="1450">
                <a:solidFill>
                  <a:srgbClr val="68ADAD"/>
                </a:solidFill>
                <a:latin typeface="Arial"/>
                <a:ea typeface="Arial"/>
                <a:cs typeface="Arial"/>
                <a:sym typeface="Arial"/>
              </a:rPr>
              <a:t>...</a:t>
            </a:r>
            <a:endParaRPr sz="1450">
              <a:latin typeface="Arial"/>
              <a:ea typeface="Arial"/>
              <a:cs typeface="Arial"/>
              <a:sym typeface="Arial"/>
            </a:endParaRPr>
          </a:p>
        </p:txBody>
      </p:sp>
      <p:sp>
        <p:nvSpPr>
          <p:cNvPr id="157" name="Google Shape;157;p5"/>
          <p:cNvSpPr txBox="1"/>
          <p:nvPr/>
        </p:nvSpPr>
        <p:spPr>
          <a:xfrm>
            <a:off x="474344" y="9601593"/>
            <a:ext cx="5033010" cy="788670"/>
          </a:xfrm>
          <a:prstGeom prst="rect">
            <a:avLst/>
          </a:prstGeom>
          <a:noFill/>
          <a:ln>
            <a:noFill/>
          </a:ln>
        </p:spPr>
        <p:txBody>
          <a:bodyPr anchorCtr="0" anchor="t" bIns="0" lIns="0" spcFirstLastPara="1" rIns="0" wrap="square" tIns="12700">
            <a:spAutoFit/>
          </a:bodyPr>
          <a:lstStyle/>
          <a:p>
            <a:pPr indent="0" lvl="0" marL="1476375" marR="2602230" rtl="0" algn="l">
              <a:lnSpc>
                <a:spcPct val="100000"/>
              </a:lnSpc>
              <a:spcBef>
                <a:spcPts val="0"/>
              </a:spcBef>
              <a:spcAft>
                <a:spcPts val="0"/>
              </a:spcAft>
              <a:buNone/>
            </a:pPr>
            <a:r>
              <a:rPr b="1" lang="en-US" sz="700">
                <a:latin typeface="Calibri"/>
                <a:ea typeface="Calibri"/>
                <a:cs typeface="Calibri"/>
                <a:sym typeface="Calibri"/>
              </a:rPr>
              <a:t>Questa risorsa è concessa licenza CC BY 4.0</a:t>
            </a:r>
            <a:endParaRPr sz="700">
              <a:latin typeface="Calibri"/>
              <a:ea typeface="Calibri"/>
              <a:cs typeface="Calibri"/>
              <a:sym typeface="Calibri"/>
            </a:endParaRPr>
          </a:p>
          <a:p>
            <a:pPr indent="0" lvl="0" marL="0" rtl="0" algn="l">
              <a:lnSpc>
                <a:spcPct val="100000"/>
              </a:lnSpc>
              <a:spcBef>
                <a:spcPts val="600"/>
              </a:spcBef>
              <a:spcAft>
                <a:spcPts val="0"/>
              </a:spcAft>
              <a:buNone/>
            </a:pPr>
            <a:r>
              <a:t/>
            </a:r>
            <a:endParaRPr sz="700">
              <a:latin typeface="Calibri"/>
              <a:ea typeface="Calibri"/>
              <a:cs typeface="Calibri"/>
              <a:sym typeface="Calibri"/>
            </a:endParaRPr>
          </a:p>
          <a:p>
            <a:pPr indent="0" lvl="0" marL="12700" marR="5080" rtl="0" algn="just">
              <a:lnSpc>
                <a:spcPct val="100000"/>
              </a:lnSpc>
              <a:spcBef>
                <a:spcPts val="0"/>
              </a:spcBef>
              <a:spcAft>
                <a:spcPts val="0"/>
              </a:spcAft>
              <a:buNone/>
            </a:pPr>
            <a:r>
              <a:rPr b="1" lang="en-US" sz="600">
                <a:solidFill>
                  <a:srgbClr val="6C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nellinteresse e per le finalità del progetto e senza alcun pregiudizio per i vostri diritti </a:t>
            </a:r>
            <a:r>
              <a:rPr b="1" lang="en-US" sz="600">
                <a:solidFill>
                  <a:srgbClr val="6C6E71"/>
                </a:solidFill>
                <a:latin typeface="Arial"/>
                <a:ea typeface="Arial"/>
                <a:cs typeface="Arial"/>
                <a:sym typeface="Arial"/>
              </a:rPr>
              <a:t>2021-2-BE04-KA220-YOU-000050778</a:t>
            </a:r>
            <a:endParaRPr sz="600">
              <a:latin typeface="Arial"/>
              <a:ea typeface="Arial"/>
              <a:cs typeface="Arial"/>
              <a:sym typeface="Arial"/>
            </a:endParaRPr>
          </a:p>
        </p:txBody>
      </p:sp>
      <p:sp>
        <p:nvSpPr>
          <p:cNvPr id="158" name="Google Shape;158;p5"/>
          <p:cNvSpPr/>
          <p:nvPr/>
        </p:nvSpPr>
        <p:spPr>
          <a:xfrm>
            <a:off x="2277972" y="6026238"/>
            <a:ext cx="5278755" cy="26670"/>
          </a:xfrm>
          <a:custGeom>
            <a:rect b="b" l="l" r="r" t="t"/>
            <a:pathLst>
              <a:path extrusionOk="0" h="26670" w="5278755">
                <a:moveTo>
                  <a:pt x="0" y="26298"/>
                </a:moveTo>
                <a:lnTo>
                  <a:pt x="5278518" y="0"/>
                </a:lnTo>
              </a:path>
            </a:pathLst>
          </a:custGeom>
          <a:noFill/>
          <a:ln cap="flat" cmpd="sng" w="28550">
            <a:solidFill>
              <a:srgbClr val="68ADAD"/>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9" name="Google Shape;159;p5"/>
          <p:cNvPicPr preferRelativeResize="0"/>
          <p:nvPr/>
        </p:nvPicPr>
        <p:blipFill rotWithShape="1">
          <a:blip r:embed="rId5">
            <a:alphaModFix/>
          </a:blip>
          <a:srcRect b="0" l="0" r="0" t="0"/>
          <a:stretch/>
        </p:blipFill>
        <p:spPr>
          <a:xfrm>
            <a:off x="5672124" y="10081361"/>
            <a:ext cx="1486118" cy="315449"/>
          </a:xfrm>
          <a:prstGeom prst="rect">
            <a:avLst/>
          </a:prstGeom>
          <a:noFill/>
          <a:ln>
            <a:noFill/>
          </a:ln>
        </p:spPr>
      </p:pic>
      <p:pic>
        <p:nvPicPr>
          <p:cNvPr id="160" name="Google Shape;160;p5"/>
          <p:cNvPicPr preferRelativeResize="0"/>
          <p:nvPr/>
        </p:nvPicPr>
        <p:blipFill rotWithShape="1">
          <a:blip r:embed="rId6">
            <a:alphaModFix/>
          </a:blip>
          <a:srcRect b="0" l="0" r="0" t="0"/>
          <a:stretch/>
        </p:blipFill>
        <p:spPr>
          <a:xfrm>
            <a:off x="505599" y="9527158"/>
            <a:ext cx="1244047" cy="433250"/>
          </a:xfrm>
          <a:prstGeom prst="rect">
            <a:avLst/>
          </a:prstGeom>
          <a:noFill/>
          <a:ln>
            <a:noFill/>
          </a:ln>
        </p:spPr>
      </p:pic>
      <p:sp>
        <p:nvSpPr>
          <p:cNvPr id="161" name="Google Shape;161;p5"/>
          <p:cNvSpPr/>
          <p:nvPr/>
        </p:nvSpPr>
        <p:spPr>
          <a:xfrm>
            <a:off x="1807298" y="7528166"/>
            <a:ext cx="386080" cy="375920"/>
          </a:xfrm>
          <a:custGeom>
            <a:rect b="b" l="l" r="r" t="t"/>
            <a:pathLst>
              <a:path extrusionOk="0" h="375920" w="386080">
                <a:moveTo>
                  <a:pt x="224701" y="187820"/>
                </a:moveTo>
                <a:lnTo>
                  <a:pt x="83832" y="0"/>
                </a:lnTo>
                <a:lnTo>
                  <a:pt x="0" y="0"/>
                </a:lnTo>
                <a:lnTo>
                  <a:pt x="140855" y="187820"/>
                </a:lnTo>
                <a:lnTo>
                  <a:pt x="0" y="375627"/>
                </a:lnTo>
                <a:lnTo>
                  <a:pt x="83832" y="375627"/>
                </a:lnTo>
                <a:lnTo>
                  <a:pt x="224701" y="187820"/>
                </a:lnTo>
                <a:close/>
              </a:path>
              <a:path extrusionOk="0" h="375920" w="386080">
                <a:moveTo>
                  <a:pt x="385699" y="187820"/>
                </a:moveTo>
                <a:lnTo>
                  <a:pt x="244817" y="0"/>
                </a:lnTo>
                <a:lnTo>
                  <a:pt x="160972" y="0"/>
                </a:lnTo>
                <a:lnTo>
                  <a:pt x="301840" y="187820"/>
                </a:lnTo>
                <a:lnTo>
                  <a:pt x="160972" y="375627"/>
                </a:lnTo>
                <a:lnTo>
                  <a:pt x="244817" y="375627"/>
                </a:lnTo>
                <a:lnTo>
                  <a:pt x="385699" y="187820"/>
                </a:lnTo>
                <a:close/>
              </a:path>
            </a:pathLst>
          </a:custGeom>
          <a:solidFill>
            <a:srgbClr val="F168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2025-04-17T15:32:13Z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2025-04-17T00:00:00Z</vt:filetime>
  </property>
  <property fmtid="{D5CDD505-2E9C-101B-9397-08002B2CF9AE}" pid="3" name="Creator">
    <vt:lpwstr>Microsoft Office Word</vt:lpwstr>
  </property>
  <property fmtid="{D5CDD505-2E9C-101B-9397-08002B2CF9AE}" pid="4" name="LastSaved">
    <vt:filetime>2025-04-17T00:00:00Z</vt:filetime>
  </property>
  <property fmtid="{D5CDD505-2E9C-101B-9397-08002B2CF9AE}" pid="5" name="Producer">
    <vt:lpwstr>Aspose.Words for .NET 25.2.0</vt:lpwstr>
  </property>
</Properties>
</file>