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jE4YCvgnH/BOsm7kSi826o530x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676FD1B-98CB-410F-910D-76D6A368BA71}">
  <a:tblStyle styleId="{3676FD1B-98CB-410F-910D-76D6A368BA71}"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jp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7"/>
          <p:cNvPicPr preferRelativeResize="0"/>
          <p:nvPr/>
        </p:nvPicPr>
        <p:blipFill rotWithShape="1">
          <a:blip r:embed="rId5">
            <a:alphaModFix/>
          </a:blip>
          <a:srcRect b="31716" l="0" r="0" t="29362"/>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94" name="Shape 194"/>
        <p:cNvGrpSpPr/>
        <p:nvPr/>
      </p:nvGrpSpPr>
      <p:grpSpPr>
        <a:xfrm>
          <a:off x="0" y="0"/>
          <a:ext cx="0" cy="0"/>
          <a:chOff x="0" y="0"/>
          <a:chExt cx="0" cy="0"/>
        </a:xfrm>
      </p:grpSpPr>
      <p:sp>
        <p:nvSpPr>
          <p:cNvPr id="195" name="Google Shape;195;p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96" name="Google Shape;196;p16"/>
          <p:cNvGrpSpPr/>
          <p:nvPr/>
        </p:nvGrpSpPr>
        <p:grpSpPr>
          <a:xfrm>
            <a:off x="-1092535" y="5135055"/>
            <a:ext cx="6117329" cy="6119130"/>
            <a:chOff x="110688" y="1674538"/>
            <a:chExt cx="7339635" cy="7341798"/>
          </a:xfrm>
        </p:grpSpPr>
        <p:sp>
          <p:nvSpPr>
            <p:cNvPr id="197" name="Google Shape;19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8" name="Google Shape;19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9" name="Google Shape;19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0" name="Google Shape;20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01" name="Google Shape;20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02" name="Google Shape;20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3" name="Google Shape;20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4" name="Google Shape;20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206" name="Shape 206"/>
        <p:cNvGrpSpPr/>
        <p:nvPr/>
      </p:nvGrpSpPr>
      <p:grpSpPr>
        <a:xfrm>
          <a:off x="0" y="0"/>
          <a:ext cx="0" cy="0"/>
          <a:chOff x="0" y="0"/>
          <a:chExt cx="0" cy="0"/>
        </a:xfrm>
      </p:grpSpPr>
      <p:sp>
        <p:nvSpPr>
          <p:cNvPr id="207" name="Google Shape;207;p17"/>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08" name="Google Shape;208;p17"/>
          <p:cNvGrpSpPr/>
          <p:nvPr/>
        </p:nvGrpSpPr>
        <p:grpSpPr>
          <a:xfrm>
            <a:off x="-1092535" y="5135055"/>
            <a:ext cx="6117329" cy="6119130"/>
            <a:chOff x="110688" y="1674538"/>
            <a:chExt cx="7339635" cy="7341798"/>
          </a:xfrm>
        </p:grpSpPr>
        <p:sp>
          <p:nvSpPr>
            <p:cNvPr id="209" name="Google Shape;209;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0" name="Google Shape;210;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11" name="Google Shape;211;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2" name="Google Shape;212;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13" name="Google Shape;213;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14" name="Google Shape;214;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5" name="Google Shape;215;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6" name="Google Shape;216;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7" name="Google Shape;217;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218" name="Shape 218"/>
        <p:cNvGrpSpPr/>
        <p:nvPr/>
      </p:nvGrpSpPr>
      <p:grpSpPr>
        <a:xfrm>
          <a:off x="0" y="0"/>
          <a:ext cx="0" cy="0"/>
          <a:chOff x="0" y="0"/>
          <a:chExt cx="0" cy="0"/>
        </a:xfrm>
      </p:grpSpPr>
      <p:sp>
        <p:nvSpPr>
          <p:cNvPr id="219" name="Google Shape;219;p18"/>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0" name="Google Shape;220;p18"/>
          <p:cNvGrpSpPr/>
          <p:nvPr/>
        </p:nvGrpSpPr>
        <p:grpSpPr>
          <a:xfrm>
            <a:off x="-1092535" y="5135055"/>
            <a:ext cx="6117329" cy="6119130"/>
            <a:chOff x="110688" y="1674538"/>
            <a:chExt cx="7339635" cy="7341798"/>
          </a:xfrm>
        </p:grpSpPr>
        <p:sp>
          <p:nvSpPr>
            <p:cNvPr id="221" name="Google Shape;221;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2" name="Google Shape;222;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23" name="Google Shape;22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4" name="Google Shape;22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225" name="Google Shape;225;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6" name="Google Shape;226;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7" name="Google Shape;227;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230" name="Shape 230"/>
        <p:cNvGrpSpPr/>
        <p:nvPr/>
      </p:nvGrpSpPr>
      <p:grpSpPr>
        <a:xfrm>
          <a:off x="0" y="0"/>
          <a:ext cx="0" cy="0"/>
          <a:chOff x="0" y="0"/>
          <a:chExt cx="0" cy="0"/>
        </a:xfrm>
      </p:grpSpPr>
      <p:pic>
        <p:nvPicPr>
          <p:cNvPr id="231" name="Google Shape;231;p19"/>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32" name="Google Shape;232;p19"/>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3" name="Google Shape;233;p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4" name="Google Shape;234;p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6" name="Google Shape;236;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37" name="Google Shape;237;p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238" name="Google Shape;238;p19"/>
          <p:cNvGrpSpPr/>
          <p:nvPr/>
        </p:nvGrpSpPr>
        <p:grpSpPr>
          <a:xfrm>
            <a:off x="5203685" y="-757463"/>
            <a:ext cx="3314240" cy="3315216"/>
            <a:chOff x="110688" y="1674538"/>
            <a:chExt cx="7339635" cy="7341798"/>
          </a:xfrm>
        </p:grpSpPr>
        <p:sp>
          <p:nvSpPr>
            <p:cNvPr id="239" name="Google Shape;239;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1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3" name="Google Shape;243;p1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244" name="Shape 244"/>
        <p:cNvGrpSpPr/>
        <p:nvPr/>
      </p:nvGrpSpPr>
      <p:grpSpPr>
        <a:xfrm>
          <a:off x="0" y="0"/>
          <a:ext cx="0" cy="0"/>
          <a:chOff x="0" y="0"/>
          <a:chExt cx="0" cy="0"/>
        </a:xfrm>
      </p:grpSpPr>
      <p:sp>
        <p:nvSpPr>
          <p:cNvPr id="245" name="Google Shape;245;p20"/>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20"/>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20"/>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0"/>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0"/>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0" name="Google Shape;250;p20"/>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1" name="Google Shape;251;p20"/>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2" name="Google Shape;252;p20"/>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0"/>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4" name="Google Shape;254;p20"/>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255" name="Google Shape;255;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6" name="Google Shape;256;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257" name="Shape 257"/>
        <p:cNvGrpSpPr/>
        <p:nvPr/>
      </p:nvGrpSpPr>
      <p:grpSpPr>
        <a:xfrm>
          <a:off x="0" y="0"/>
          <a:ext cx="0" cy="0"/>
          <a:chOff x="0" y="0"/>
          <a:chExt cx="0" cy="0"/>
        </a:xfrm>
      </p:grpSpPr>
      <p:sp>
        <p:nvSpPr>
          <p:cNvPr id="258" name="Google Shape;258;p21"/>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9" name="Google Shape;259;p21"/>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0" name="Google Shape;260;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1" name="Google Shape;26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62" name="Google Shape;26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21"/>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21"/>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5" name="Google Shape;265;p21"/>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266" name="Google Shape;266;p21"/>
          <p:cNvGrpSpPr/>
          <p:nvPr/>
        </p:nvGrpSpPr>
        <p:grpSpPr>
          <a:xfrm>
            <a:off x="5203685" y="1933342"/>
            <a:ext cx="3314240" cy="3315216"/>
            <a:chOff x="110688" y="1674538"/>
            <a:chExt cx="7339635" cy="7341798"/>
          </a:xfrm>
        </p:grpSpPr>
        <p:sp>
          <p:nvSpPr>
            <p:cNvPr id="267" name="Google Shape;267;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8" name="Google Shape;268;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9" name="Google Shape;269;p21"/>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0" name="Google Shape;270;p2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1" name="Google Shape;271;p21"/>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2" name="Google Shape;272;p21"/>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3" name="Google Shape;273;p21"/>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74" name="Google Shape;274;p21"/>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1"/>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6" name="Google Shape;276;p21"/>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77" name="Google Shape;277;p21"/>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78" name="Google Shape;278;p21"/>
          <p:cNvSpPr/>
          <p:nvPr>
            <p:ph idx="14" type="pic"/>
          </p:nvPr>
        </p:nvSpPr>
        <p:spPr>
          <a:xfrm>
            <a:off x="1" y="7328454"/>
            <a:ext cx="2938763" cy="3367892"/>
          </a:xfrm>
          <a:prstGeom prst="rect">
            <a:avLst/>
          </a:prstGeom>
          <a:noFill/>
          <a:ln>
            <a:noFill/>
          </a:ln>
        </p:spPr>
      </p:sp>
      <p:sp>
        <p:nvSpPr>
          <p:cNvPr id="279" name="Google Shape;279;p21"/>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80" name="Shape 280"/>
        <p:cNvGrpSpPr/>
        <p:nvPr/>
      </p:nvGrpSpPr>
      <p:grpSpPr>
        <a:xfrm>
          <a:off x="0" y="0"/>
          <a:ext cx="0" cy="0"/>
          <a:chOff x="0" y="0"/>
          <a:chExt cx="0" cy="0"/>
        </a:xfrm>
      </p:grpSpPr>
      <p:sp>
        <p:nvSpPr>
          <p:cNvPr id="281" name="Google Shape;281;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82" name="Google Shape;282;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3" name="Google Shape;283;p22"/>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4" name="Google Shape;284;p22"/>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2"/>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86" name="Google Shape;28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87" name="Shape 287"/>
        <p:cNvGrpSpPr/>
        <p:nvPr/>
      </p:nvGrpSpPr>
      <p:grpSpPr>
        <a:xfrm>
          <a:off x="0" y="0"/>
          <a:ext cx="0" cy="0"/>
          <a:chOff x="0" y="0"/>
          <a:chExt cx="0" cy="0"/>
        </a:xfrm>
      </p:grpSpPr>
      <p:sp>
        <p:nvSpPr>
          <p:cNvPr id="288" name="Google Shape;288;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89" name="Google Shape;289;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0" name="Google Shape;290;p23"/>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91" name="Google Shape;291;p2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92" name="Google Shape;292;p23"/>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93" name="Google Shape;293;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4" name="Google Shape;294;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95" name="Shape 295"/>
        <p:cNvGrpSpPr/>
        <p:nvPr/>
      </p:nvGrpSpPr>
      <p:grpSpPr>
        <a:xfrm>
          <a:off x="0" y="0"/>
          <a:ext cx="0" cy="0"/>
          <a:chOff x="0" y="0"/>
          <a:chExt cx="0" cy="0"/>
        </a:xfrm>
      </p:grpSpPr>
      <p:sp>
        <p:nvSpPr>
          <p:cNvPr id="296" name="Google Shape;296;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7" name="Google Shape;297;p24"/>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8" name="Google Shape;298;p24"/>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00" name="Google Shape;300;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1" name="Google Shape;301;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2" name="Google Shape;302;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305" name="Shape 305"/>
        <p:cNvGrpSpPr/>
        <p:nvPr/>
      </p:nvGrpSpPr>
      <p:grpSpPr>
        <a:xfrm>
          <a:off x="0" y="0"/>
          <a:ext cx="0" cy="0"/>
          <a:chOff x="0" y="0"/>
          <a:chExt cx="0" cy="0"/>
        </a:xfrm>
      </p:grpSpPr>
      <p:sp>
        <p:nvSpPr>
          <p:cNvPr id="306" name="Google Shape;306;p2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07" name="Google Shape;307;p25"/>
          <p:cNvGrpSpPr/>
          <p:nvPr/>
        </p:nvGrpSpPr>
        <p:grpSpPr>
          <a:xfrm>
            <a:off x="5203685" y="-757463"/>
            <a:ext cx="3314240" cy="3315216"/>
            <a:chOff x="110688" y="1674538"/>
            <a:chExt cx="7339635" cy="7341798"/>
          </a:xfrm>
        </p:grpSpPr>
        <p:sp>
          <p:nvSpPr>
            <p:cNvPr id="308" name="Google Shape;308;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9" name="Google Shape;309;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10" name="Google Shape;310;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1" name="Google Shape;311;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12" name="Google Shape;312;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3" name="Google Shape;313;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14" name="Google Shape;314;p2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5" name="Google Shape;315;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6" name="Google Shape;316;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8" name="Google Shape;318;p25"/>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319" name="Google Shape;319;p25"/>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agazine/Newsletter Cover">
  <p:cSld name="5_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8"/>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16924"/>
              </a:buClr>
              <a:buSzPts val="2800"/>
              <a:buFont typeface="Arial"/>
              <a:buNone/>
              <a:defRPr b="1" i="0" sz="2800" u="none" cap="none" strike="noStrike">
                <a:solidFill>
                  <a:srgbClr val="F16924"/>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8"/>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38" name="Google Shape;38;p8"/>
          <p:cNvGrpSpPr/>
          <p:nvPr/>
        </p:nvGrpSpPr>
        <p:grpSpPr>
          <a:xfrm>
            <a:off x="628267" y="6075644"/>
            <a:ext cx="3705823" cy="1186979"/>
            <a:chOff x="-3025" y="5942032"/>
            <a:chExt cx="3207651" cy="996260"/>
          </a:xfrm>
        </p:grpSpPr>
        <p:cxnSp>
          <p:nvCxnSpPr>
            <p:cNvPr id="39" name="Google Shape;39;p8"/>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0" name="Google Shape;40;p8"/>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1" name="Google Shape;41;p8"/>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grpSp>
      <p:sp>
        <p:nvSpPr>
          <p:cNvPr id="42" name="Google Shape;42;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3" name="Google Shape;43;p8"/>
          <p:cNvSpPr txBox="1"/>
          <p:nvPr>
            <p:ph idx="15"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4" name="Google Shape;44;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45" name="Google Shape;45;p8"/>
          <p:cNvGrpSpPr/>
          <p:nvPr/>
        </p:nvGrpSpPr>
        <p:grpSpPr>
          <a:xfrm>
            <a:off x="317992" y="10005335"/>
            <a:ext cx="6885949" cy="630942"/>
            <a:chOff x="317992" y="9796789"/>
            <a:chExt cx="6885949" cy="630942"/>
          </a:xfrm>
        </p:grpSpPr>
        <p:sp>
          <p:nvSpPr>
            <p:cNvPr id="46" name="Google Shape;46;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7" name="Google Shape;47;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48" name="Google Shape;48;p8"/>
          <p:cNvSpPr/>
          <p:nvPr>
            <p:ph idx="16" type="pic"/>
          </p:nvPr>
        </p:nvSpPr>
        <p:spPr>
          <a:xfrm>
            <a:off x="5205348" y="0"/>
            <a:ext cx="2354327" cy="2862503"/>
          </a:xfrm>
          <a:prstGeom prst="rect">
            <a:avLst/>
          </a:prstGeom>
          <a:noFill/>
          <a:ln>
            <a:noFill/>
          </a:ln>
        </p:spPr>
      </p:sp>
      <p:cxnSp>
        <p:nvCxnSpPr>
          <p:cNvPr id="49" name="Google Shape;49;p8"/>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320" name="Shape 320"/>
        <p:cNvGrpSpPr/>
        <p:nvPr/>
      </p:nvGrpSpPr>
      <p:grpSpPr>
        <a:xfrm>
          <a:off x="0" y="0"/>
          <a:ext cx="0" cy="0"/>
          <a:chOff x="0" y="0"/>
          <a:chExt cx="0" cy="0"/>
        </a:xfrm>
      </p:grpSpPr>
      <p:sp>
        <p:nvSpPr>
          <p:cNvPr id="321" name="Google Shape;321;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2" name="Google Shape;322;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3" name="Google Shape;323;p26"/>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4" name="Google Shape;324;p2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2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326" name="Google Shape;326;p26"/>
          <p:cNvGrpSpPr/>
          <p:nvPr/>
        </p:nvGrpSpPr>
        <p:grpSpPr>
          <a:xfrm>
            <a:off x="-855518" y="7571773"/>
            <a:ext cx="3314240" cy="3315216"/>
            <a:chOff x="110688" y="1674538"/>
            <a:chExt cx="7339635" cy="7341798"/>
          </a:xfrm>
        </p:grpSpPr>
        <p:sp>
          <p:nvSpPr>
            <p:cNvPr id="327" name="Google Shape;327;p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28" name="Google Shape;328;p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29" name="Google Shape;329;p2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0" name="Google Shape;330;p2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1" name="Google Shape;331;p2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2" name="Google Shape;332;p2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333" name="Shape 333"/>
        <p:cNvGrpSpPr/>
        <p:nvPr/>
      </p:nvGrpSpPr>
      <p:grpSpPr>
        <a:xfrm>
          <a:off x="0" y="0"/>
          <a:ext cx="0" cy="0"/>
          <a:chOff x="0" y="0"/>
          <a:chExt cx="0" cy="0"/>
        </a:xfrm>
      </p:grpSpPr>
      <p:sp>
        <p:nvSpPr>
          <p:cNvPr id="334" name="Google Shape;334;p27"/>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5" name="Google Shape;335;p27"/>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27"/>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7" name="Google Shape;337;p27"/>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27"/>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9" name="Google Shape;339;p27"/>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0" name="Google Shape;340;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1" name="Google Shape;341;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2" name="Google Shape;342;p27"/>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27"/>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344" name="Google Shape;344;p27"/>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5" name="Google Shape;345;p27"/>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27"/>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7" name="Google Shape;347;p27"/>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27"/>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9" name="Google Shape;349;p27"/>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27"/>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1" name="Google Shape;351;p27"/>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27"/>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3" name="Google Shape;353;p27"/>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4" name="Google Shape;354;p27"/>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355" name="Shape 355"/>
        <p:cNvGrpSpPr/>
        <p:nvPr/>
      </p:nvGrpSpPr>
      <p:grpSpPr>
        <a:xfrm>
          <a:off x="0" y="0"/>
          <a:ext cx="0" cy="0"/>
          <a:chOff x="0" y="0"/>
          <a:chExt cx="0" cy="0"/>
        </a:xfrm>
      </p:grpSpPr>
      <p:pic>
        <p:nvPicPr>
          <p:cNvPr id="356" name="Google Shape;356;p28"/>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357" name="Google Shape;357;p2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8" name="Google Shape;358;p2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9" name="Google Shape;359;p2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2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28"/>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62" name="Google Shape;362;p28"/>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3" name="Google Shape;363;p28"/>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64" name="Shape 364"/>
        <p:cNvGrpSpPr/>
        <p:nvPr/>
      </p:nvGrpSpPr>
      <p:grpSpPr>
        <a:xfrm>
          <a:off x="0" y="0"/>
          <a:ext cx="0" cy="0"/>
          <a:chOff x="0" y="0"/>
          <a:chExt cx="0" cy="0"/>
        </a:xfrm>
      </p:grpSpPr>
      <p:sp>
        <p:nvSpPr>
          <p:cNvPr id="365" name="Google Shape;365;p29"/>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6" name="Google Shape;366;p29"/>
          <p:cNvGrpSpPr/>
          <p:nvPr/>
        </p:nvGrpSpPr>
        <p:grpSpPr>
          <a:xfrm>
            <a:off x="5757333" y="-757463"/>
            <a:ext cx="2760592" cy="2761405"/>
            <a:chOff x="110688" y="1674538"/>
            <a:chExt cx="7339635" cy="7341798"/>
          </a:xfrm>
        </p:grpSpPr>
        <p:sp>
          <p:nvSpPr>
            <p:cNvPr id="367" name="Google Shape;367;p2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2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69" name="Google Shape;369;p2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70" name="Google Shape;370;p2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71" name="Google Shape;371;p29"/>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2" name="Google Shape;372;p29"/>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3" name="Google Shape;373;p29"/>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74" name="Google Shape;374;p2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75" name="Google Shape;375;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6" name="Google Shape;376;p2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77" name="Google Shape;377;p29"/>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78" name="Google Shape;378;p29"/>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79" name="Shape 379"/>
        <p:cNvGrpSpPr/>
        <p:nvPr/>
      </p:nvGrpSpPr>
      <p:grpSpPr>
        <a:xfrm>
          <a:off x="0" y="0"/>
          <a:ext cx="0" cy="0"/>
          <a:chOff x="0" y="0"/>
          <a:chExt cx="0" cy="0"/>
        </a:xfrm>
      </p:grpSpPr>
      <p:sp>
        <p:nvSpPr>
          <p:cNvPr id="380" name="Google Shape;380;p30"/>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81" name="Google Shape;381;p30"/>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82" name="Google Shape;382;p30"/>
          <p:cNvSpPr/>
          <p:nvPr>
            <p:ph idx="2" type="pic"/>
          </p:nvPr>
        </p:nvSpPr>
        <p:spPr>
          <a:xfrm>
            <a:off x="686565" y="6737513"/>
            <a:ext cx="3796138" cy="3954301"/>
          </a:xfrm>
          <a:prstGeom prst="rect">
            <a:avLst/>
          </a:prstGeom>
          <a:solidFill>
            <a:srgbClr val="BFBFBF"/>
          </a:solidFill>
          <a:ln>
            <a:noFill/>
          </a:ln>
        </p:spPr>
      </p:sp>
      <p:sp>
        <p:nvSpPr>
          <p:cNvPr id="383" name="Google Shape;383;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84" name="Google Shape;384;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85" name="Google Shape;385;p30"/>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6" name="Google Shape;386;p30"/>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87" name="Google Shape;387;p30"/>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5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88" name="Shape 388"/>
        <p:cNvGrpSpPr/>
        <p:nvPr/>
      </p:nvGrpSpPr>
      <p:grpSpPr>
        <a:xfrm>
          <a:off x="0" y="0"/>
          <a:ext cx="0" cy="0"/>
          <a:chOff x="0" y="0"/>
          <a:chExt cx="0" cy="0"/>
        </a:xfrm>
      </p:grpSpPr>
      <p:sp>
        <p:nvSpPr>
          <p:cNvPr id="389" name="Google Shape;389;p31"/>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90" name="Google Shape;390;p31"/>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91" name="Google Shape;391;p31"/>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92" name="Google Shape;392;p31"/>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3" name="Google Shape;393;p31"/>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4" name="Google Shape;394;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95" name="Google Shape;395;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96" name="Google Shape;396;p31"/>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97" name="Google Shape;397;p31"/>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98" name="Shape 398"/>
        <p:cNvGrpSpPr/>
        <p:nvPr/>
      </p:nvGrpSpPr>
      <p:grpSpPr>
        <a:xfrm>
          <a:off x="0" y="0"/>
          <a:ext cx="0" cy="0"/>
          <a:chOff x="0" y="0"/>
          <a:chExt cx="0" cy="0"/>
        </a:xfrm>
      </p:grpSpPr>
      <p:pic>
        <p:nvPicPr>
          <p:cNvPr id="399" name="Google Shape;399;p32"/>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400" name="Google Shape;400;p32"/>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401" name="Google Shape;401;p32"/>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402" name="Google Shape;402;p32"/>
          <p:cNvSpPr/>
          <p:nvPr>
            <p:ph idx="2" type="pic"/>
          </p:nvPr>
        </p:nvSpPr>
        <p:spPr>
          <a:xfrm>
            <a:off x="1793144" y="5952556"/>
            <a:ext cx="3973385" cy="4739257"/>
          </a:xfrm>
          <a:prstGeom prst="rect">
            <a:avLst/>
          </a:prstGeom>
          <a:solidFill>
            <a:srgbClr val="BFBFBF"/>
          </a:solidFill>
          <a:ln>
            <a:noFill/>
          </a:ln>
        </p:spPr>
      </p:sp>
      <p:sp>
        <p:nvSpPr>
          <p:cNvPr id="403" name="Google Shape;403;p32"/>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404" name="Google Shape;404;p32"/>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06" name="Google Shape;406;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07" name="Google Shape;407;p32"/>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8" name="Google Shape;408;p3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409" name="Google Shape;409;p32"/>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2"/>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411" name="Shape 411"/>
        <p:cNvGrpSpPr/>
        <p:nvPr/>
      </p:nvGrpSpPr>
      <p:grpSpPr>
        <a:xfrm>
          <a:off x="0" y="0"/>
          <a:ext cx="0" cy="0"/>
          <a:chOff x="0" y="0"/>
          <a:chExt cx="0" cy="0"/>
        </a:xfrm>
      </p:grpSpPr>
      <p:pic>
        <p:nvPicPr>
          <p:cNvPr id="412" name="Google Shape;412;p33"/>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413" name="Google Shape;413;p33"/>
          <p:cNvSpPr/>
          <p:nvPr>
            <p:ph idx="2" type="pic"/>
          </p:nvPr>
        </p:nvSpPr>
        <p:spPr>
          <a:xfrm>
            <a:off x="5136" y="1"/>
            <a:ext cx="2850694" cy="3459591"/>
          </a:xfrm>
          <a:prstGeom prst="rect">
            <a:avLst/>
          </a:prstGeom>
          <a:noFill/>
          <a:ln>
            <a:noFill/>
          </a:ln>
        </p:spPr>
      </p:sp>
      <p:sp>
        <p:nvSpPr>
          <p:cNvPr id="414" name="Google Shape;414;p33"/>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16" name="Google Shape;416;p3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17" name="Google Shape;417;p33"/>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33"/>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33"/>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3"/>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3"/>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2" name="Google Shape;422;p33"/>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3" name="Google Shape;423;p33"/>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3"/>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5" name="Google Shape;425;p33"/>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6" name="Google Shape;426;p33"/>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427" name="Google Shape;427;p33"/>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428" name="Google Shape;428;p33"/>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429" name="Google Shape;429;p33"/>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430" name="Shape 430"/>
        <p:cNvGrpSpPr/>
        <p:nvPr/>
      </p:nvGrpSpPr>
      <p:grpSpPr>
        <a:xfrm>
          <a:off x="0" y="0"/>
          <a:ext cx="0" cy="0"/>
          <a:chOff x="0" y="0"/>
          <a:chExt cx="0" cy="0"/>
        </a:xfrm>
      </p:grpSpPr>
      <p:sp>
        <p:nvSpPr>
          <p:cNvPr id="431" name="Google Shape;431;p34"/>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2" name="Google Shape;432;p34"/>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3" name="Google Shape;433;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34" name="Google Shape;434;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35" name="Google Shape;435;p34"/>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6" name="Google Shape;436;p34"/>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37" name="Google Shape;437;p34"/>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438" name="Google Shape;438;p34"/>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439" name="Google Shape;439;p34"/>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440" name="Google Shape;440;p34"/>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1" name="Google Shape;441;p34"/>
          <p:cNvGrpSpPr/>
          <p:nvPr/>
        </p:nvGrpSpPr>
        <p:grpSpPr>
          <a:xfrm>
            <a:off x="6770986" y="850643"/>
            <a:ext cx="750136" cy="750136"/>
            <a:chOff x="7559675" y="1928896"/>
            <a:chExt cx="750136" cy="750136"/>
          </a:xfrm>
        </p:grpSpPr>
        <p:sp>
          <p:nvSpPr>
            <p:cNvPr id="442" name="Google Shape;442;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43" name="Google Shape;443;p34"/>
            <p:cNvGrpSpPr/>
            <p:nvPr/>
          </p:nvGrpSpPr>
          <p:grpSpPr>
            <a:xfrm>
              <a:off x="7683372" y="2028561"/>
              <a:ext cx="526805" cy="526741"/>
              <a:chOff x="1042830" y="5367345"/>
              <a:chExt cx="907476" cy="907364"/>
            </a:xfrm>
          </p:grpSpPr>
          <p:grpSp>
            <p:nvGrpSpPr>
              <p:cNvPr id="444" name="Google Shape;444;p34"/>
              <p:cNvGrpSpPr/>
              <p:nvPr/>
            </p:nvGrpSpPr>
            <p:grpSpPr>
              <a:xfrm>
                <a:off x="1042830" y="5367345"/>
                <a:ext cx="907476" cy="907364"/>
                <a:chOff x="5318121" y="3727141"/>
                <a:chExt cx="907476" cy="907364"/>
              </a:xfrm>
            </p:grpSpPr>
            <p:sp>
              <p:nvSpPr>
                <p:cNvPr id="445" name="Google Shape;445;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54" name="Google Shape;454;p34"/>
              <p:cNvGrpSpPr/>
              <p:nvPr/>
            </p:nvGrpSpPr>
            <p:grpSpPr>
              <a:xfrm>
                <a:off x="1304333" y="5488666"/>
                <a:ext cx="566267" cy="691349"/>
                <a:chOff x="5574516" y="3858678"/>
                <a:chExt cx="566267" cy="691349"/>
              </a:xfrm>
            </p:grpSpPr>
            <p:sp>
              <p:nvSpPr>
                <p:cNvPr id="455" name="Google Shape;455;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0" name="Google Shape;460;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461" name="Google Shape;461;p34"/>
          <p:cNvGrpSpPr/>
          <p:nvPr/>
        </p:nvGrpSpPr>
        <p:grpSpPr>
          <a:xfrm>
            <a:off x="6770986" y="5699369"/>
            <a:ext cx="750136" cy="750136"/>
            <a:chOff x="6770986" y="5699369"/>
            <a:chExt cx="750136" cy="750136"/>
          </a:xfrm>
        </p:grpSpPr>
        <p:sp>
          <p:nvSpPr>
            <p:cNvPr id="462" name="Google Shape;462;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63" name="Google Shape;463;p34"/>
            <p:cNvGrpSpPr/>
            <p:nvPr/>
          </p:nvGrpSpPr>
          <p:grpSpPr>
            <a:xfrm>
              <a:off x="6927017" y="5844011"/>
              <a:ext cx="460179" cy="460852"/>
              <a:chOff x="5846399" y="5075944"/>
              <a:chExt cx="910778" cy="912109"/>
            </a:xfrm>
          </p:grpSpPr>
          <p:grpSp>
            <p:nvGrpSpPr>
              <p:cNvPr id="464" name="Google Shape;464;p34"/>
              <p:cNvGrpSpPr/>
              <p:nvPr/>
            </p:nvGrpSpPr>
            <p:grpSpPr>
              <a:xfrm>
                <a:off x="6118625" y="5123402"/>
                <a:ext cx="376897" cy="533617"/>
                <a:chOff x="2711364" y="4936062"/>
                <a:chExt cx="376897" cy="533617"/>
              </a:xfrm>
            </p:grpSpPr>
            <p:sp>
              <p:nvSpPr>
                <p:cNvPr id="465" name="Google Shape;465;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71" name="Google Shape;471;p34"/>
              <p:cNvGrpSpPr/>
              <p:nvPr/>
            </p:nvGrpSpPr>
            <p:grpSpPr>
              <a:xfrm>
                <a:off x="5846399" y="5075944"/>
                <a:ext cx="910778" cy="912109"/>
                <a:chOff x="2444246" y="4903928"/>
                <a:chExt cx="910778" cy="912109"/>
              </a:xfrm>
            </p:grpSpPr>
            <p:sp>
              <p:nvSpPr>
                <p:cNvPr id="472" name="Google Shape;472;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3" name="Google Shape;473;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6" name="Google Shape;476;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7" name="Google Shape;477;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8" name="Google Shape;478;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9" name="Google Shape;479;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0" name="Google Shape;480;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1" name="Google Shape;481;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82" name="Shape 482"/>
        <p:cNvGrpSpPr/>
        <p:nvPr/>
      </p:nvGrpSpPr>
      <p:grpSpPr>
        <a:xfrm>
          <a:off x="0" y="0"/>
          <a:ext cx="0" cy="0"/>
          <a:chOff x="0" y="0"/>
          <a:chExt cx="0" cy="0"/>
        </a:xfrm>
      </p:grpSpPr>
      <p:sp>
        <p:nvSpPr>
          <p:cNvPr id="483" name="Google Shape;483;p35"/>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35"/>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5" name="Google Shape;485;p35"/>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6" name="Google Shape;486;p35"/>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35"/>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5"/>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35"/>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5"/>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91" name="Google Shape;491;p35"/>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35"/>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3" name="Google Shape;493;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94" name="Google Shape;494;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95" name="Google Shape;495;p3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96" name="Google Shape;496;p35"/>
          <p:cNvSpPr/>
          <p:nvPr>
            <p:ph idx="9" type="pic"/>
          </p:nvPr>
        </p:nvSpPr>
        <p:spPr>
          <a:xfrm>
            <a:off x="5205348" y="0"/>
            <a:ext cx="2354327" cy="2862503"/>
          </a:xfrm>
          <a:prstGeom prst="rect">
            <a:avLst/>
          </a:prstGeom>
          <a:noFill/>
          <a:ln>
            <a:noFill/>
          </a:ln>
        </p:spPr>
      </p:sp>
      <p:cxnSp>
        <p:nvCxnSpPr>
          <p:cNvPr id="497" name="Google Shape;497;p35"/>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98" name="Google Shape;498;p35"/>
          <p:cNvGrpSpPr/>
          <p:nvPr/>
        </p:nvGrpSpPr>
        <p:grpSpPr>
          <a:xfrm>
            <a:off x="6770986" y="4265646"/>
            <a:ext cx="750136" cy="750136"/>
            <a:chOff x="7559675" y="1928896"/>
            <a:chExt cx="750136" cy="750136"/>
          </a:xfrm>
        </p:grpSpPr>
        <p:sp>
          <p:nvSpPr>
            <p:cNvPr id="499" name="Google Shape;499;p35"/>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500" name="Google Shape;500;p35"/>
            <p:cNvGrpSpPr/>
            <p:nvPr/>
          </p:nvGrpSpPr>
          <p:grpSpPr>
            <a:xfrm>
              <a:off x="7683372" y="2028561"/>
              <a:ext cx="526805" cy="526741"/>
              <a:chOff x="1042830" y="5367345"/>
              <a:chExt cx="907476" cy="907364"/>
            </a:xfrm>
          </p:grpSpPr>
          <p:grpSp>
            <p:nvGrpSpPr>
              <p:cNvPr id="501" name="Google Shape;501;p35"/>
              <p:cNvGrpSpPr/>
              <p:nvPr/>
            </p:nvGrpSpPr>
            <p:grpSpPr>
              <a:xfrm>
                <a:off x="1042830" y="5367345"/>
                <a:ext cx="907476" cy="907364"/>
                <a:chOff x="5318121" y="3727141"/>
                <a:chExt cx="907476" cy="907364"/>
              </a:xfrm>
            </p:grpSpPr>
            <p:sp>
              <p:nvSpPr>
                <p:cNvPr id="502" name="Google Shape;502;p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3" name="Google Shape;503;p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4" name="Google Shape;504;p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5" name="Google Shape;505;p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6" name="Google Shape;506;p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7" name="Google Shape;507;p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8" name="Google Shape;508;p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9" name="Google Shape;509;p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0" name="Google Shape;510;p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511" name="Google Shape;511;p35"/>
              <p:cNvGrpSpPr/>
              <p:nvPr/>
            </p:nvGrpSpPr>
            <p:grpSpPr>
              <a:xfrm>
                <a:off x="1304333" y="5488666"/>
                <a:ext cx="566267" cy="691349"/>
                <a:chOff x="5574516" y="3858678"/>
                <a:chExt cx="566267" cy="691349"/>
              </a:xfrm>
            </p:grpSpPr>
            <p:sp>
              <p:nvSpPr>
                <p:cNvPr id="512" name="Google Shape;512;p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3" name="Google Shape;513;p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4" name="Google Shape;514;p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5" name="Google Shape;515;p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6" name="Google Shape;516;p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7" name="Google Shape;517;p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518" name="Google Shape;518;p35"/>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519" name="Google Shape;519;p35"/>
          <p:cNvGrpSpPr/>
          <p:nvPr/>
        </p:nvGrpSpPr>
        <p:grpSpPr>
          <a:xfrm>
            <a:off x="6770986" y="7341555"/>
            <a:ext cx="750136" cy="750136"/>
            <a:chOff x="6770986" y="5699369"/>
            <a:chExt cx="750136" cy="750136"/>
          </a:xfrm>
        </p:grpSpPr>
        <p:sp>
          <p:nvSpPr>
            <p:cNvPr id="520" name="Google Shape;520;p35"/>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521" name="Google Shape;521;p35"/>
            <p:cNvGrpSpPr/>
            <p:nvPr/>
          </p:nvGrpSpPr>
          <p:grpSpPr>
            <a:xfrm>
              <a:off x="6927017" y="5844011"/>
              <a:ext cx="460179" cy="460852"/>
              <a:chOff x="5846399" y="5075944"/>
              <a:chExt cx="910778" cy="912109"/>
            </a:xfrm>
          </p:grpSpPr>
          <p:grpSp>
            <p:nvGrpSpPr>
              <p:cNvPr id="522" name="Google Shape;522;p35"/>
              <p:cNvGrpSpPr/>
              <p:nvPr/>
            </p:nvGrpSpPr>
            <p:grpSpPr>
              <a:xfrm>
                <a:off x="6118625" y="5123402"/>
                <a:ext cx="376897" cy="533617"/>
                <a:chOff x="2711364" y="4936062"/>
                <a:chExt cx="376897" cy="533617"/>
              </a:xfrm>
            </p:grpSpPr>
            <p:sp>
              <p:nvSpPr>
                <p:cNvPr id="523" name="Google Shape;523;p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4" name="Google Shape;524;p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5" name="Google Shape;525;p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6" name="Google Shape;526;p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7" name="Google Shape;527;p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28" name="Google Shape;528;p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529" name="Google Shape;529;p35"/>
              <p:cNvGrpSpPr/>
              <p:nvPr/>
            </p:nvGrpSpPr>
            <p:grpSpPr>
              <a:xfrm>
                <a:off x="5846399" y="5075944"/>
                <a:ext cx="910778" cy="912109"/>
                <a:chOff x="2444246" y="4903928"/>
                <a:chExt cx="910778" cy="912109"/>
              </a:xfrm>
            </p:grpSpPr>
            <p:sp>
              <p:nvSpPr>
                <p:cNvPr id="530" name="Google Shape;530;p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1" name="Google Shape;531;p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2" name="Google Shape;532;p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3" name="Google Shape;533;p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4" name="Google Shape;534;p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5" name="Google Shape;535;p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6" name="Google Shape;536;p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7" name="Google Shape;537;p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8" name="Google Shape;538;p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9" name="Google Shape;539;p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0" name="Shape 50"/>
        <p:cNvGrpSpPr/>
        <p:nvPr/>
      </p:nvGrpSpPr>
      <p:grpSpPr>
        <a:xfrm>
          <a:off x="0" y="0"/>
          <a:ext cx="0" cy="0"/>
          <a:chOff x="0" y="0"/>
          <a:chExt cx="0" cy="0"/>
        </a:xfrm>
      </p:grpSpPr>
      <p:sp>
        <p:nvSpPr>
          <p:cNvPr id="51" name="Google Shape;51;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 name="Google Shape;52;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54" name="Google Shape;54;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 name="Google Shape;55;p9"/>
          <p:cNvSpPr/>
          <p:nvPr>
            <p:ph idx="2" type="pic"/>
          </p:nvPr>
        </p:nvSpPr>
        <p:spPr>
          <a:xfrm>
            <a:off x="5205348" y="0"/>
            <a:ext cx="2354327" cy="2862503"/>
          </a:xfrm>
          <a:prstGeom prst="rect">
            <a:avLst/>
          </a:prstGeom>
          <a:noFill/>
          <a:ln>
            <a:noFill/>
          </a:ln>
        </p:spPr>
      </p:sp>
      <p:sp>
        <p:nvSpPr>
          <p:cNvPr id="56" name="Google Shape;56;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7" name="Google Shape;57;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8" name="Google Shape;58;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9" name="Google Shape;59;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540" name="Shape 540"/>
        <p:cNvGrpSpPr/>
        <p:nvPr/>
      </p:nvGrpSpPr>
      <p:grpSpPr>
        <a:xfrm>
          <a:off x="0" y="0"/>
          <a:ext cx="0" cy="0"/>
          <a:chOff x="0" y="0"/>
          <a:chExt cx="0" cy="0"/>
        </a:xfrm>
      </p:grpSpPr>
      <p:sp>
        <p:nvSpPr>
          <p:cNvPr id="541" name="Google Shape;541;p3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2" name="Google Shape;542;p3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3" name="Google Shape;543;p3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4" name="Google Shape;544;p3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5" name="Google Shape;545;p36"/>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6" name="Google Shape;546;p36"/>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7" name="Google Shape;547;p36"/>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8" name="Google Shape;548;p36"/>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549" name="Google Shape;549;p36"/>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0" name="Google Shape;550;p36"/>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1" name="Google Shape;551;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52" name="Google Shape;552;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553" name="Shape 553"/>
        <p:cNvGrpSpPr/>
        <p:nvPr/>
      </p:nvGrpSpPr>
      <p:grpSpPr>
        <a:xfrm>
          <a:off x="0" y="0"/>
          <a:ext cx="0" cy="0"/>
          <a:chOff x="0" y="0"/>
          <a:chExt cx="0" cy="0"/>
        </a:xfrm>
      </p:grpSpPr>
      <p:grpSp>
        <p:nvGrpSpPr>
          <p:cNvPr id="554" name="Google Shape;554;p37"/>
          <p:cNvGrpSpPr/>
          <p:nvPr/>
        </p:nvGrpSpPr>
        <p:grpSpPr>
          <a:xfrm>
            <a:off x="317992" y="9796789"/>
            <a:ext cx="6885949" cy="630942"/>
            <a:chOff x="317992" y="9796789"/>
            <a:chExt cx="6885949" cy="630942"/>
          </a:xfrm>
        </p:grpSpPr>
        <p:sp>
          <p:nvSpPr>
            <p:cNvPr id="555" name="Google Shape;555;p37"/>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556" name="Google Shape;556;p37"/>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557" name="Google Shape;557;p37"/>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7"/>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9" name="Google Shape;559;p37"/>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0" name="Google Shape;560;p37"/>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1" name="Google Shape;561;p37"/>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62" name="Google Shape;562;p37"/>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563" name="Google Shape;563;p37"/>
          <p:cNvGrpSpPr/>
          <p:nvPr/>
        </p:nvGrpSpPr>
        <p:grpSpPr>
          <a:xfrm>
            <a:off x="5757333" y="-757463"/>
            <a:ext cx="2760592" cy="2761405"/>
            <a:chOff x="110688" y="1674538"/>
            <a:chExt cx="7339635" cy="7341798"/>
          </a:xfrm>
        </p:grpSpPr>
        <p:sp>
          <p:nvSpPr>
            <p:cNvPr id="564" name="Google Shape;564;p3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65" name="Google Shape;565;p3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66" name="Google Shape;566;p3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7" name="Google Shape;567;p3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568" name="Shape 568"/>
        <p:cNvGrpSpPr/>
        <p:nvPr/>
      </p:nvGrpSpPr>
      <p:grpSpPr>
        <a:xfrm>
          <a:off x="0" y="0"/>
          <a:ext cx="0" cy="0"/>
          <a:chOff x="0" y="0"/>
          <a:chExt cx="0" cy="0"/>
        </a:xfrm>
      </p:grpSpPr>
      <p:sp>
        <p:nvSpPr>
          <p:cNvPr id="569" name="Google Shape;569;p38"/>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0" name="Google Shape;570;p38"/>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71" name="Google Shape;571;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72" name="Google Shape;572;p38"/>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73" name="Google Shape;573;p38"/>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74" name="Google Shape;574;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75" name="Shape 575"/>
        <p:cNvGrpSpPr/>
        <p:nvPr/>
      </p:nvGrpSpPr>
      <p:grpSpPr>
        <a:xfrm>
          <a:off x="0" y="0"/>
          <a:ext cx="0" cy="0"/>
          <a:chOff x="0" y="0"/>
          <a:chExt cx="0" cy="0"/>
        </a:xfrm>
      </p:grpSpPr>
      <p:cxnSp>
        <p:nvCxnSpPr>
          <p:cNvPr id="576" name="Google Shape;576;p39"/>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77" name="Google Shape;577;p39"/>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8" name="Google Shape;578;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79" name="Google Shape;579;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80" name="Google Shape;580;p39"/>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81" name="Google Shape;581;p39"/>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82" name="Google Shape;582;p3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83" name="Google Shape;583;p39"/>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84" name="Google Shape;584;p39"/>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85" name="Google Shape;585;p3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86" name="Google Shape;586;p39"/>
          <p:cNvSpPr/>
          <p:nvPr>
            <p:ph idx="4" type="pic"/>
          </p:nvPr>
        </p:nvSpPr>
        <p:spPr>
          <a:xfrm>
            <a:off x="5205348" y="0"/>
            <a:ext cx="2354327" cy="2862503"/>
          </a:xfrm>
          <a:prstGeom prst="rect">
            <a:avLst/>
          </a:prstGeom>
          <a:noFill/>
          <a:ln>
            <a:noFill/>
          </a:ln>
        </p:spPr>
      </p:sp>
      <p:sp>
        <p:nvSpPr>
          <p:cNvPr id="587" name="Google Shape;587;p39"/>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88" name="Google Shape;588;p39"/>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89" name="Google Shape;589;p39"/>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90" name="Google Shape;590;p39"/>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91" name="Google Shape;591;p39"/>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92" name="Google Shape;592;p39"/>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3" name="Google Shape;593;p39"/>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94" name="Google Shape;594;p39"/>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95" name="Google Shape;595;p39"/>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96" name="Google Shape;596;p39"/>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7" name="Google Shape;597;p39"/>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98" name="Google Shape;598;p39"/>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99" name="Google Shape;599;p39"/>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600" name="Google Shape;600;p39"/>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1" name="Google Shape;601;p39"/>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02" name="Google Shape;602;p39"/>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0" name="Shape 60"/>
        <p:cNvGrpSpPr/>
        <p:nvPr/>
      </p:nvGrpSpPr>
      <p:grpSpPr>
        <a:xfrm>
          <a:off x="0" y="0"/>
          <a:ext cx="0" cy="0"/>
          <a:chOff x="0" y="0"/>
          <a:chExt cx="0" cy="0"/>
        </a:xfrm>
      </p:grpSpPr>
      <p:sp>
        <p:nvSpPr>
          <p:cNvPr id="61" name="Google Shape;61;p10"/>
          <p:cNvSpPr/>
          <p:nvPr/>
        </p:nvSpPr>
        <p:spPr>
          <a:xfrm>
            <a:off x="0" y="0"/>
            <a:ext cx="7559675" cy="2244613"/>
          </a:xfrm>
          <a:prstGeom prst="rect">
            <a:avLst/>
          </a:pr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2" name="Google Shape;62;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 name="Google Shape;63;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 name="Google Shape;64;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8" name="Google Shape;68;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9" name="Google Shape;69;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0" name="Google Shape;70;p10"/>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1" name="Google Shape;71;p10"/>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2" name="Shape 72"/>
        <p:cNvGrpSpPr/>
        <p:nvPr/>
      </p:nvGrpSpPr>
      <p:grpSpPr>
        <a:xfrm>
          <a:off x="0" y="0"/>
          <a:ext cx="0" cy="0"/>
          <a:chOff x="0" y="0"/>
          <a:chExt cx="0" cy="0"/>
        </a:xfrm>
      </p:grpSpPr>
      <p:pic>
        <p:nvPicPr>
          <p:cNvPr id="73" name="Google Shape;73;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4" name="Google Shape;74;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1"/>
          <p:cNvSpPr/>
          <p:nvPr>
            <p:ph idx="2" type="pic"/>
          </p:nvPr>
        </p:nvSpPr>
        <p:spPr>
          <a:xfrm>
            <a:off x="2783121" y="0"/>
            <a:ext cx="4789072" cy="4566547"/>
          </a:xfrm>
          <a:prstGeom prst="rect">
            <a:avLst/>
          </a:prstGeom>
          <a:noFill/>
          <a:ln>
            <a:noFill/>
          </a:ln>
        </p:spPr>
      </p:sp>
      <p:sp>
        <p:nvSpPr>
          <p:cNvPr id="76" name="Google Shape;76;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9" name="Google Shape;79;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0" name="Google Shape;80;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1" name="Google Shape;81;p11"/>
          <p:cNvGrpSpPr/>
          <p:nvPr/>
        </p:nvGrpSpPr>
        <p:grpSpPr>
          <a:xfrm>
            <a:off x="401426" y="10005335"/>
            <a:ext cx="6756823" cy="523220"/>
            <a:chOff x="317992" y="10005335"/>
            <a:chExt cx="6756823" cy="523220"/>
          </a:xfrm>
        </p:grpSpPr>
        <p:sp>
          <p:nvSpPr>
            <p:cNvPr id="82" name="Google Shape;82;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83" name="Google Shape;83;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4" name="Google Shape;84;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85" name="Google Shape;85;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6" name="Shape 86"/>
        <p:cNvGrpSpPr/>
        <p:nvPr/>
      </p:nvGrpSpPr>
      <p:grpSpPr>
        <a:xfrm>
          <a:off x="0" y="0"/>
          <a:ext cx="0" cy="0"/>
          <a:chOff x="0" y="0"/>
          <a:chExt cx="0" cy="0"/>
        </a:xfrm>
      </p:grpSpPr>
      <p:sp>
        <p:nvSpPr>
          <p:cNvPr id="87" name="Google Shape;87;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8" name="Google Shape;88;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89" name="Google Shape;89;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0" name="Google Shape;90;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1" name="Google Shape;91;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agazine/Newsletter Cover">
  <p:cSld name="6_Magazine/Newsletter Cover">
    <p:spTree>
      <p:nvGrpSpPr>
        <p:cNvPr id="92" name="Shape 92"/>
        <p:cNvGrpSpPr/>
        <p:nvPr/>
      </p:nvGrpSpPr>
      <p:grpSpPr>
        <a:xfrm>
          <a:off x="0" y="0"/>
          <a:ext cx="0" cy="0"/>
          <a:chOff x="0" y="0"/>
          <a:chExt cx="0" cy="0"/>
        </a:xfrm>
      </p:grpSpPr>
      <p:pic>
        <p:nvPicPr>
          <p:cNvPr id="93" name="Google Shape;93;p1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94" name="Google Shape;94;p13"/>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16924"/>
              </a:buClr>
              <a:buSzPts val="2800"/>
              <a:buFont typeface="Arial"/>
              <a:buNone/>
              <a:defRPr b="1" i="0" sz="2800" u="none" cap="none" strike="noStrike">
                <a:solidFill>
                  <a:srgbClr val="F16924"/>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FF99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9" name="Google Shape;99;p13"/>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3"/>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3"/>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3"/>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3"/>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12" name="Google Shape;112;p13"/>
          <p:cNvGrpSpPr/>
          <p:nvPr/>
        </p:nvGrpSpPr>
        <p:grpSpPr>
          <a:xfrm>
            <a:off x="628267" y="6075645"/>
            <a:ext cx="3705823" cy="2967449"/>
            <a:chOff x="-3025" y="5942032"/>
            <a:chExt cx="3207651" cy="2490651"/>
          </a:xfrm>
        </p:grpSpPr>
        <p:cxnSp>
          <p:nvCxnSpPr>
            <p:cNvPr id="113" name="Google Shape;113;p13"/>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4" name="Google Shape;114;p13"/>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15" name="Google Shape;115;p13"/>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6" name="Google Shape;116;p13"/>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7" name="Google Shape;117;p13"/>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8" name="Google Shape;118;p13"/>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19" name="Google Shape;119;p13"/>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0" name="Google Shape;120;p13"/>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21" name="Google Shape;121;p13"/>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2" name="Google Shape;122;p13"/>
          <p:cNvGrpSpPr/>
          <p:nvPr/>
        </p:nvGrpSpPr>
        <p:grpSpPr>
          <a:xfrm>
            <a:off x="317992" y="10005335"/>
            <a:ext cx="6885949" cy="630942"/>
            <a:chOff x="317992" y="9796789"/>
            <a:chExt cx="6885949" cy="630942"/>
          </a:xfrm>
        </p:grpSpPr>
        <p:sp>
          <p:nvSpPr>
            <p:cNvPr id="123" name="Google Shape;123;p13"/>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4" name="Google Shape;124;p13"/>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25" name="Google Shape;125;p13"/>
          <p:cNvSpPr/>
          <p:nvPr>
            <p:ph idx="22" type="pic"/>
          </p:nvPr>
        </p:nvSpPr>
        <p:spPr>
          <a:xfrm>
            <a:off x="5205348" y="0"/>
            <a:ext cx="2354327" cy="2862503"/>
          </a:xfrm>
          <a:prstGeom prst="rect">
            <a:avLst/>
          </a:prstGeom>
          <a:noFill/>
          <a:ln>
            <a:noFill/>
          </a:ln>
        </p:spPr>
      </p:sp>
      <p:cxnSp>
        <p:nvCxnSpPr>
          <p:cNvPr id="126" name="Google Shape;126;p13"/>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127" name="Shape 127"/>
        <p:cNvGrpSpPr/>
        <p:nvPr/>
      </p:nvGrpSpPr>
      <p:grpSpPr>
        <a:xfrm>
          <a:off x="0" y="0"/>
          <a:ext cx="0" cy="0"/>
          <a:chOff x="0" y="0"/>
          <a:chExt cx="0" cy="0"/>
        </a:xfrm>
      </p:grpSpPr>
      <p:pic>
        <p:nvPicPr>
          <p:cNvPr id="128" name="Google Shape;128;p1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29" name="Google Shape;129;p14"/>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0" name="Google Shape;130;p14"/>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14"/>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14"/>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14"/>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4" name="Google Shape;134;p14"/>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5" name="Google Shape;135;p14"/>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14"/>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14"/>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4"/>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4"/>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0" name="Google Shape;140;p14"/>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1" name="Google Shape;141;p14"/>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14"/>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3" name="Google Shape;143;p14"/>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4"/>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4"/>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4"/>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47" name="Google Shape;147;p14"/>
          <p:cNvGrpSpPr/>
          <p:nvPr/>
        </p:nvGrpSpPr>
        <p:grpSpPr>
          <a:xfrm>
            <a:off x="628267" y="6075645"/>
            <a:ext cx="3705823" cy="2967449"/>
            <a:chOff x="-3025" y="5942032"/>
            <a:chExt cx="3207651" cy="2490651"/>
          </a:xfrm>
        </p:grpSpPr>
        <p:cxnSp>
          <p:nvCxnSpPr>
            <p:cNvPr id="148" name="Google Shape;148;p14"/>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49" name="Google Shape;149;p14"/>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50" name="Google Shape;150;p14"/>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51" name="Google Shape;151;p14"/>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52" name="Google Shape;152;p14"/>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53" name="Google Shape;153;p14"/>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54" name="Google Shape;154;p14"/>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5" name="Google Shape;155;p14"/>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56" name="Google Shape;156;p14"/>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57" name="Google Shape;157;p14"/>
          <p:cNvGrpSpPr/>
          <p:nvPr/>
        </p:nvGrpSpPr>
        <p:grpSpPr>
          <a:xfrm>
            <a:off x="317992" y="10005335"/>
            <a:ext cx="6885949" cy="630942"/>
            <a:chOff x="317992" y="9796789"/>
            <a:chExt cx="6885949" cy="630942"/>
          </a:xfrm>
        </p:grpSpPr>
        <p:sp>
          <p:nvSpPr>
            <p:cNvPr id="158" name="Google Shape;158;p14"/>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59" name="Google Shape;159;p14"/>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60" name="Google Shape;160;p14"/>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61" name="Google Shape;161;p14"/>
          <p:cNvSpPr/>
          <p:nvPr>
            <p:ph idx="22" type="pic"/>
          </p:nvPr>
        </p:nvSpPr>
        <p:spPr>
          <a:xfrm>
            <a:off x="5205348" y="0"/>
            <a:ext cx="2354327" cy="2862503"/>
          </a:xfrm>
          <a:prstGeom prst="rect">
            <a:avLst/>
          </a:prstGeom>
          <a:noFill/>
          <a:ln>
            <a:noFill/>
          </a:ln>
        </p:spPr>
      </p:sp>
      <p:cxnSp>
        <p:nvCxnSpPr>
          <p:cNvPr id="162" name="Google Shape;162;p14"/>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163" name="Shape 163"/>
        <p:cNvGrpSpPr/>
        <p:nvPr/>
      </p:nvGrpSpPr>
      <p:grpSpPr>
        <a:xfrm>
          <a:off x="0" y="0"/>
          <a:ext cx="0" cy="0"/>
          <a:chOff x="0" y="0"/>
          <a:chExt cx="0" cy="0"/>
        </a:xfrm>
      </p:grpSpPr>
      <p:sp>
        <p:nvSpPr>
          <p:cNvPr id="164" name="Google Shape;164;p15"/>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5" name="Google Shape;165;p15"/>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15"/>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15"/>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15"/>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15"/>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15"/>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15"/>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15"/>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15"/>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15"/>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15"/>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6" name="Google Shape;176;p15"/>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7" name="Google Shape;177;p15"/>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15"/>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15"/>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15"/>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15"/>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182" name="Google Shape;182;p15"/>
          <p:cNvGrpSpPr/>
          <p:nvPr/>
        </p:nvGrpSpPr>
        <p:grpSpPr>
          <a:xfrm>
            <a:off x="0" y="3364307"/>
            <a:ext cx="4715405" cy="3004079"/>
            <a:chOff x="195319" y="2097486"/>
            <a:chExt cx="4278713" cy="3004079"/>
          </a:xfrm>
        </p:grpSpPr>
        <p:cxnSp>
          <p:nvCxnSpPr>
            <p:cNvPr id="183" name="Google Shape;183;p15"/>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4" name="Google Shape;184;p15"/>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5" name="Google Shape;185;p15"/>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6" name="Google Shape;186;p15"/>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7" name="Google Shape;187;p15"/>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8" name="Google Shape;188;p15"/>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89" name="Google Shape;189;p15"/>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90" name="Google Shape;190;p15"/>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2" name="Google Shape;192;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193" name="Google Shape;193;p15"/>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20.png"/><Relationship Id="rId5" Type="http://schemas.openxmlformats.org/officeDocument/2006/relationships/image" Target="../media/image19.png"/><Relationship Id="rId6" Type="http://schemas.openxmlformats.org/officeDocument/2006/relationships/hyperlink" Target="https://docs.google.com/forms/" TargetMode="External"/><Relationship Id="rId7" Type="http://schemas.openxmlformats.org/officeDocument/2006/relationships/hyperlink" Target="https://www.surveymonkey.com/" TargetMode="External"/><Relationship Id="rId8" Type="http://schemas.openxmlformats.org/officeDocument/2006/relationships/image" Target="../media/image17.png"/><Relationship Id="rId10"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4.jpg"/><Relationship Id="rId4" Type="http://schemas.openxmlformats.org/officeDocument/2006/relationships/hyperlink" Target="https://www.artsteps.com/" TargetMode="External"/><Relationship Id="rId9" Type="http://schemas.openxmlformats.org/officeDocument/2006/relationships/image" Target="../media/image25.png"/><Relationship Id="rId5" Type="http://schemas.openxmlformats.org/officeDocument/2006/relationships/hyperlink" Target="https://earthspeakr.art/en/" TargetMode="External"/><Relationship Id="rId6" Type="http://schemas.openxmlformats.org/officeDocument/2006/relationships/hyperlink" Target="https://www.artivive.com/" TargetMode="External"/><Relationship Id="rId7" Type="http://schemas.openxmlformats.org/officeDocument/2006/relationships/image" Target="../media/image17.png"/><Relationship Id="rId8" Type="http://schemas.openxmlformats.org/officeDocument/2006/relationships/image" Target="../media/image23.png"/><Relationship Id="rId11" Type="http://schemas.openxmlformats.org/officeDocument/2006/relationships/image" Target="../media/image32.png"/><Relationship Id="rId10" Type="http://schemas.openxmlformats.org/officeDocument/2006/relationships/image" Target="../media/image26.png"/><Relationship Id="rId13" Type="http://schemas.openxmlformats.org/officeDocument/2006/relationships/image" Target="../media/image16.png"/><Relationship Id="rId12" Type="http://schemas.openxmlformats.org/officeDocument/2006/relationships/image" Target="../media/image2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1.jpg"/><Relationship Id="rId4" Type="http://schemas.openxmlformats.org/officeDocument/2006/relationships/hyperlink" Target="https://ecohealthforyouth.com/toolbox/assess-environmental-impact/" TargetMode="External"/><Relationship Id="rId9" Type="http://schemas.openxmlformats.org/officeDocument/2006/relationships/hyperlink" Target="https://www.instagram.com/grassroots.eu/?igshid=NTc4MTIwNjQ2YQ%3D%3D" TargetMode="External"/><Relationship Id="rId5" Type="http://schemas.openxmlformats.org/officeDocument/2006/relationships/image" Target="../media/image28.png"/><Relationship Id="rId6" Type="http://schemas.openxmlformats.org/officeDocument/2006/relationships/image" Target="../media/image30.jpg"/><Relationship Id="rId7" Type="http://schemas.openxmlformats.org/officeDocument/2006/relationships/image" Target="../media/image10.png"/><Relationship Id="rId8" Type="http://schemas.openxmlformats.org/officeDocument/2006/relationships/hyperlink" Target="https://www.facebook.com/profile.php?id=100094655078232" TargetMode="External"/><Relationship Id="rId11" Type="http://schemas.openxmlformats.org/officeDocument/2006/relationships/hyperlink" Target="https://ecohealthforyouth.com/toolbox/assess-environmental-impact/" TargetMode="External"/><Relationship Id="rId10" Type="http://schemas.openxmlformats.org/officeDocument/2006/relationships/hyperlink" Target="https://www.youtube.com/@grassroots-eu" TargetMode="External"/><Relationship Id="rId12" Type="http://schemas.openxmlformats.org/officeDocument/2006/relationships/hyperlink" Target="https://www.tiktok.com/@grassroots.eu?_t=8cB8BBiN5Ms&amp;_r=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1"/>
          <p:cNvSpPr txBox="1"/>
          <p:nvPr>
            <p:ph idx="1" type="body"/>
          </p:nvPr>
        </p:nvSpPr>
        <p:spPr>
          <a:xfrm>
            <a:off x="1685369" y="2152781"/>
            <a:ext cx="5195750" cy="574616"/>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Clr>
                <a:srgbClr val="8AC03B"/>
              </a:buClr>
              <a:buSzPts val="2800"/>
              <a:buNone/>
            </a:pPr>
            <a:r>
              <a:rPr lang="en-US"/>
              <a:t>Ridurre al minimo l'impatto ambientale</a:t>
            </a:r>
            <a:endParaRPr/>
          </a:p>
        </p:txBody>
      </p:sp>
      <p:sp>
        <p:nvSpPr>
          <p:cNvPr id="608" name="Google Shape;608;p1"/>
          <p:cNvSpPr txBox="1"/>
          <p:nvPr>
            <p:ph idx="3" type="body"/>
          </p:nvPr>
        </p:nvSpPr>
        <p:spPr>
          <a:xfrm>
            <a:off x="4297937"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US" sz="2000"/>
              <a:t>Include strumenti digitali!</a:t>
            </a:r>
            <a:endParaRPr/>
          </a:p>
        </p:txBody>
      </p:sp>
      <p:pic>
        <p:nvPicPr>
          <p:cNvPr id="609" name="Google Shape;609;p1"/>
          <p:cNvPicPr preferRelativeResize="0"/>
          <p:nvPr>
            <p:ph idx="2" type="pic"/>
          </p:nvPr>
        </p:nvPicPr>
        <p:blipFill rotWithShape="1">
          <a:blip r:embed="rId3">
            <a:alphaModFix/>
          </a:blip>
          <a:srcRect b="173" l="0" r="0" t="174"/>
          <a:stretch/>
        </p:blipFill>
        <p:spPr>
          <a:xfrm>
            <a:off x="-24714" y="3629826"/>
            <a:ext cx="4786172" cy="5479825"/>
          </a:xfrm>
          <a:prstGeom prst="rect">
            <a:avLst/>
          </a:prstGeom>
          <a:noFill/>
          <a:ln>
            <a:noFill/>
          </a:ln>
        </p:spPr>
      </p:pic>
      <p:cxnSp>
        <p:nvCxnSpPr>
          <p:cNvPr id="610" name="Google Shape;610;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611" name="Google Shape;611;p1"/>
          <p:cNvSpPr txBox="1"/>
          <p:nvPr/>
        </p:nvSpPr>
        <p:spPr>
          <a:xfrm>
            <a:off x="2841171" y="2495678"/>
            <a:ext cx="4039947"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US" sz="2600" u="none" cap="none" strike="noStrike">
                <a:solidFill>
                  <a:srgbClr val="F16924"/>
                </a:solidFill>
                <a:latin typeface="Calibri"/>
                <a:ea typeface="Calibri"/>
                <a:cs typeface="Calibri"/>
                <a:sym typeface="Calibri"/>
              </a:rPr>
              <a:t>Idee di street art</a:t>
            </a:r>
            <a:endParaRPr/>
          </a:p>
        </p:txBody>
      </p:sp>
      <p:pic>
        <p:nvPicPr>
          <p:cNvPr id="612" name="Google Shape;612;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613" name="Google Shape;613;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4" name="Google Shape;614;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2"/>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000"/>
              <a:buNone/>
            </a:pPr>
            <a:r>
              <a:rPr lang="en-US"/>
              <a:t>05.12.2024</a:t>
            </a:r>
            <a:endParaRPr/>
          </a:p>
        </p:txBody>
      </p:sp>
      <p:sp>
        <p:nvSpPr>
          <p:cNvPr id="620" name="Google Shape;620;p2"/>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16924"/>
              </a:buClr>
              <a:buSzPts val="2800"/>
              <a:buNone/>
            </a:pPr>
            <a:r>
              <a:rPr lang="en-US"/>
              <a:t>Contenuti</a:t>
            </a:r>
            <a:endParaRPr/>
          </a:p>
        </p:txBody>
      </p:sp>
      <p:sp>
        <p:nvSpPr>
          <p:cNvPr id="621" name="Google Shape;621;p2"/>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9ADAD"/>
              </a:buClr>
              <a:buSzPts val="1000"/>
              <a:buNone/>
            </a:pPr>
            <a:r>
              <a:t/>
            </a:r>
            <a:endParaRPr/>
          </a:p>
        </p:txBody>
      </p:sp>
      <p:sp>
        <p:nvSpPr>
          <p:cNvPr id="622" name="Google Shape;622;p2"/>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1</a:t>
            </a:r>
            <a:endParaRPr/>
          </a:p>
        </p:txBody>
      </p:sp>
      <p:sp>
        <p:nvSpPr>
          <p:cNvPr id="623" name="Google Shape;623;p2"/>
          <p:cNvSpPr txBox="1"/>
          <p:nvPr>
            <p:ph idx="6" type="body"/>
          </p:nvPr>
        </p:nvSpPr>
        <p:spPr>
          <a:xfrm>
            <a:off x="1258919" y="5564733"/>
            <a:ext cx="3340789"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Realizzare murales e arte di strada eco-compatibili per la comunità</a:t>
            </a:r>
            <a:endParaRPr/>
          </a:p>
          <a:p>
            <a:pPr indent="0" lvl="0" marL="0" rtl="0" algn="l">
              <a:lnSpc>
                <a:spcPct val="100000"/>
              </a:lnSpc>
              <a:spcBef>
                <a:spcPts val="0"/>
              </a:spcBef>
              <a:spcAft>
                <a:spcPts val="0"/>
              </a:spcAft>
              <a:buClr>
                <a:schemeClr val="lt1"/>
              </a:buClr>
              <a:buSzPts val="1800"/>
              <a:buNone/>
            </a:pPr>
            <a:r>
              <a:t/>
            </a:r>
            <a:endParaRPr/>
          </a:p>
        </p:txBody>
      </p:sp>
      <p:sp>
        <p:nvSpPr>
          <p:cNvPr id="624" name="Google Shape;624;p2"/>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2</a:t>
            </a:r>
            <a:endParaRPr/>
          </a:p>
        </p:txBody>
      </p:sp>
      <p:sp>
        <p:nvSpPr>
          <p:cNvPr id="625" name="Google Shape;625;p2"/>
          <p:cNvSpPr txBox="1"/>
          <p:nvPr>
            <p:ph idx="8" type="body"/>
          </p:nvPr>
        </p:nvSpPr>
        <p:spPr>
          <a:xfrm>
            <a:off x="1258920" y="6333121"/>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Creare sculture pubbliche a tema ecologico</a:t>
            </a:r>
            <a:endParaRPr/>
          </a:p>
          <a:p>
            <a:pPr indent="0" lvl="0" marL="0" rtl="0" algn="l">
              <a:lnSpc>
                <a:spcPct val="100000"/>
              </a:lnSpc>
              <a:spcBef>
                <a:spcPts val="0"/>
              </a:spcBef>
              <a:spcAft>
                <a:spcPts val="0"/>
              </a:spcAft>
              <a:buClr>
                <a:schemeClr val="lt1"/>
              </a:buClr>
              <a:buSzPts val="1800"/>
              <a:buNone/>
            </a:pPr>
            <a:r>
              <a:t/>
            </a:r>
            <a:endParaRPr/>
          </a:p>
        </p:txBody>
      </p:sp>
      <p:sp>
        <p:nvSpPr>
          <p:cNvPr id="626" name="Google Shape;626;p2"/>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3</a:t>
            </a:r>
            <a:endParaRPr/>
          </a:p>
        </p:txBody>
      </p:sp>
      <p:sp>
        <p:nvSpPr>
          <p:cNvPr id="627" name="Google Shape;627;p2"/>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Strumenti digitali</a:t>
            </a:r>
            <a:endParaRPr/>
          </a:p>
        </p:txBody>
      </p:sp>
      <p:sp>
        <p:nvSpPr>
          <p:cNvPr id="628" name="Google Shape;628;p2"/>
          <p:cNvSpPr txBox="1"/>
          <p:nvPr>
            <p:ph idx="14"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n-US"/>
              <a:t>Idee di street art</a:t>
            </a:r>
            <a:endParaRPr/>
          </a:p>
        </p:txBody>
      </p:sp>
      <p:pic>
        <p:nvPicPr>
          <p:cNvPr descr="A colorful wall with a hole in the wall&#10;&#10;Description automatically generated" id="629" name="Google Shape;629;p2"/>
          <p:cNvPicPr preferRelativeResize="0"/>
          <p:nvPr>
            <p:ph idx="16" type="pic"/>
          </p:nvPr>
        </p:nvPicPr>
        <p:blipFill rotWithShape="1">
          <a:blip r:embed="rId3">
            <a:alphaModFix/>
          </a:blip>
          <a:srcRect b="0" l="22583" r="22583" t="0"/>
          <a:stretch/>
        </p:blipFill>
        <p:spPr>
          <a:xfrm>
            <a:off x="5205348" y="0"/>
            <a:ext cx="2354327" cy="2862503"/>
          </a:xfrm>
          <a:prstGeom prst="rect">
            <a:avLst/>
          </a:prstGeom>
          <a:noFill/>
          <a:ln>
            <a:noFill/>
          </a:ln>
        </p:spPr>
      </p:pic>
      <p:sp>
        <p:nvSpPr>
          <p:cNvPr id="630" name="Google Shape;630;p2"/>
          <p:cNvSpPr txBox="1"/>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en-US" sz="1800" u="none" cap="none" strike="noStrike">
                <a:solidFill>
                  <a:srgbClr val="FFFFFF"/>
                </a:solidFill>
                <a:latin typeface="Verdana"/>
                <a:ea typeface="Verdana"/>
                <a:cs typeface="Verdana"/>
                <a:sym typeface="Verdana"/>
              </a:rPr>
              <a:t>www.ecohealthforyouth.eu</a:t>
            </a:r>
            <a:endParaRPr b="0" i="0" sz="1800" u="none" cap="none" strike="noStrike">
              <a:solidFill>
                <a:schemeClr val="lt1"/>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pic>
        <p:nvPicPr>
          <p:cNvPr id="635" name="Google Shape;635;p3"/>
          <p:cNvPicPr preferRelativeResize="0"/>
          <p:nvPr>
            <p:ph idx="2" type="pic"/>
          </p:nvPr>
        </p:nvPicPr>
        <p:blipFill rotWithShape="1">
          <a:blip r:embed="rId3">
            <a:alphaModFix/>
          </a:blip>
          <a:srcRect b="0" l="26595" r="26595" t="0"/>
          <a:stretch/>
        </p:blipFill>
        <p:spPr>
          <a:xfrm>
            <a:off x="5205348" y="0"/>
            <a:ext cx="2354327" cy="2862503"/>
          </a:xfrm>
          <a:prstGeom prst="rect">
            <a:avLst/>
          </a:prstGeom>
          <a:noFill/>
          <a:ln>
            <a:noFill/>
          </a:ln>
        </p:spPr>
      </p:pic>
      <p:sp>
        <p:nvSpPr>
          <p:cNvPr id="636" name="Google Shape;636;p3"/>
          <p:cNvSpPr txBox="1"/>
          <p:nvPr>
            <p:ph idx="4" type="body"/>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Arte di strada</a:t>
            </a:r>
            <a:endParaRPr/>
          </a:p>
          <a:p>
            <a:pPr indent="0" lvl="0" marL="0" rtl="0" algn="l">
              <a:lnSpc>
                <a:spcPct val="100000"/>
              </a:lnSpc>
              <a:spcBef>
                <a:spcPts val="0"/>
              </a:spcBef>
              <a:spcAft>
                <a:spcPts val="0"/>
              </a:spcAft>
              <a:buClr>
                <a:schemeClr val="lt1"/>
              </a:buClr>
              <a:buSzPts val="3200"/>
              <a:buNone/>
            </a:pPr>
            <a:r>
              <a:rPr lang="en-US"/>
              <a:t>Idee</a:t>
            </a:r>
            <a:endParaRPr>
              <a:latin typeface="Calibri"/>
              <a:ea typeface="Calibri"/>
              <a:cs typeface="Calibri"/>
              <a:sym typeface="Calibri"/>
            </a:endParaRPr>
          </a:p>
          <a:p>
            <a:pPr indent="0" lvl="0" marL="0" rtl="0" algn="l">
              <a:lnSpc>
                <a:spcPct val="100000"/>
              </a:lnSpc>
              <a:spcBef>
                <a:spcPts val="0"/>
              </a:spcBef>
              <a:spcAft>
                <a:spcPts val="0"/>
              </a:spcAft>
              <a:buClr>
                <a:schemeClr val="lt1"/>
              </a:buClr>
              <a:buSzPts val="3200"/>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lt1"/>
              </a:buClr>
              <a:buSzPts val="3200"/>
              <a:buNone/>
            </a:pPr>
            <a:r>
              <a:t/>
            </a:r>
            <a:endParaRPr>
              <a:latin typeface="Calibri"/>
              <a:ea typeface="Calibri"/>
              <a:cs typeface="Calibri"/>
              <a:sym typeface="Calibri"/>
            </a:endParaRPr>
          </a:p>
        </p:txBody>
      </p:sp>
      <p:pic>
        <p:nvPicPr>
          <p:cNvPr id="637" name="Google Shape;637;p3"/>
          <p:cNvPicPr preferRelativeResize="0"/>
          <p:nvPr/>
        </p:nvPicPr>
        <p:blipFill rotWithShape="1">
          <a:blip r:embed="rId4">
            <a:alphaModFix amt="70000"/>
          </a:blip>
          <a:srcRect b="0" l="0" r="0" t="9359"/>
          <a:stretch/>
        </p:blipFill>
        <p:spPr>
          <a:xfrm>
            <a:off x="5200497" y="9478"/>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
        <p:nvSpPr>
          <p:cNvPr id="638" name="Google Shape;638;p3"/>
          <p:cNvSpPr txBox="1"/>
          <p:nvPr/>
        </p:nvSpPr>
        <p:spPr>
          <a:xfrm>
            <a:off x="395288" y="3621530"/>
            <a:ext cx="3370693" cy="15219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4A8887"/>
                </a:solidFill>
                <a:latin typeface="Calibri"/>
                <a:ea typeface="Calibri"/>
                <a:cs typeface="Calibri"/>
                <a:sym typeface="Calibri"/>
              </a:rPr>
              <a:t>Realizzare murales e arte di strada eco-compatibili per la comunità</a:t>
            </a:r>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Utilizzate la street art per abbellire aree trascurate, con vernici ecologiche e non tossiche per non danneggiare l'ambiente. Utilizzate temi che sensibilizzino su questioni ambientali, come l'inquinamento o la protezione della fauna locale. </a:t>
            </a:r>
            <a:endParaRPr/>
          </a:p>
          <a:p>
            <a:pPr indent="0" lvl="0" marL="0" marR="0" rtl="0" algn="l">
              <a:spcBef>
                <a:spcPts val="0"/>
              </a:spcBef>
              <a:spcAft>
                <a:spcPts val="0"/>
              </a:spcAft>
              <a:buNone/>
            </a:pPr>
            <a:r>
              <a:t/>
            </a:r>
            <a:endParaRPr b="0" i="0" sz="1400" u="none" cap="none" strike="noStrike">
              <a:solidFill>
                <a:srgbClr val="4B4B4B"/>
              </a:solidFill>
              <a:latin typeface="Calibri"/>
              <a:ea typeface="Calibri"/>
              <a:cs typeface="Calibri"/>
              <a:sym typeface="Calibri"/>
            </a:endParaRPr>
          </a:p>
        </p:txBody>
      </p:sp>
      <p:sp>
        <p:nvSpPr>
          <p:cNvPr id="639" name="Google Shape;639;p3"/>
          <p:cNvSpPr txBox="1"/>
          <p:nvPr/>
        </p:nvSpPr>
        <p:spPr>
          <a:xfrm>
            <a:off x="3793693" y="3621530"/>
            <a:ext cx="3334182" cy="15219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Creare sculture pubbliche a tema ecologico</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Create installazioni con materiali riciclati o sostenibili, mostrando la riduzione dei rifiuti e abbellendo gli spazi pubblici. Utilizzate questo spazio per educare gli spettatori sulle questioni ambientali locali e ispirare abitudini sostenibili. Ad esempio, le sculture realizzate con la plastica dell'oceano possono evidenziare l'inquinamento e la salute degli oceani, motivando gli altri a riciclare la plastica.  </a:t>
            </a:r>
            <a:endParaRPr/>
          </a:p>
        </p:txBody>
      </p:sp>
      <p:sp>
        <p:nvSpPr>
          <p:cNvPr id="640" name="Google Shape;640;p3"/>
          <p:cNvSpPr txBox="1"/>
          <p:nvPr/>
        </p:nvSpPr>
        <p:spPr>
          <a:xfrm>
            <a:off x="4380215" y="3061833"/>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2</a:t>
            </a:r>
            <a:endParaRPr/>
          </a:p>
        </p:txBody>
      </p:sp>
      <p:pic>
        <p:nvPicPr>
          <p:cNvPr descr="Lightbulb and gear with solid fill" id="641" name="Google Shape;641;p3"/>
          <p:cNvPicPr preferRelativeResize="0"/>
          <p:nvPr/>
        </p:nvPicPr>
        <p:blipFill rotWithShape="1">
          <a:blip r:embed="rId5">
            <a:alphaModFix/>
          </a:blip>
          <a:srcRect b="0" l="0" r="0" t="0"/>
          <a:stretch/>
        </p:blipFill>
        <p:spPr>
          <a:xfrm>
            <a:off x="3786452" y="2973062"/>
            <a:ext cx="665116" cy="665116"/>
          </a:xfrm>
          <a:prstGeom prst="rect">
            <a:avLst/>
          </a:prstGeom>
          <a:noFill/>
          <a:ln>
            <a:noFill/>
          </a:ln>
        </p:spPr>
      </p:pic>
      <p:sp>
        <p:nvSpPr>
          <p:cNvPr id="642" name="Google Shape;642;p3"/>
          <p:cNvSpPr txBox="1"/>
          <p:nvPr/>
        </p:nvSpPr>
        <p:spPr>
          <a:xfrm>
            <a:off x="987538" y="3094498"/>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1</a:t>
            </a:r>
            <a:endParaRPr/>
          </a:p>
        </p:txBody>
      </p:sp>
      <p:pic>
        <p:nvPicPr>
          <p:cNvPr descr="Lightbulb and gear with solid fill" id="643" name="Google Shape;643;p3"/>
          <p:cNvPicPr preferRelativeResize="0"/>
          <p:nvPr/>
        </p:nvPicPr>
        <p:blipFill rotWithShape="1">
          <a:blip r:embed="rId5">
            <a:alphaModFix/>
          </a:blip>
          <a:srcRect b="0" l="0" r="0" t="0"/>
          <a:stretch/>
        </p:blipFill>
        <p:spPr>
          <a:xfrm>
            <a:off x="393775" y="3005727"/>
            <a:ext cx="665116" cy="665116"/>
          </a:xfrm>
          <a:prstGeom prst="rect">
            <a:avLst/>
          </a:prstGeom>
          <a:noFill/>
          <a:ln>
            <a:noFill/>
          </a:ln>
        </p:spPr>
      </p:pic>
      <p:graphicFrame>
        <p:nvGraphicFramePr>
          <p:cNvPr id="644" name="Google Shape;644;p3"/>
          <p:cNvGraphicFramePr/>
          <p:nvPr/>
        </p:nvGraphicFramePr>
        <p:xfrm>
          <a:off x="181455" y="7267993"/>
          <a:ext cx="3000000" cy="3000000"/>
        </p:xfrm>
        <a:graphic>
          <a:graphicData uri="http://schemas.openxmlformats.org/drawingml/2006/table">
            <a:tbl>
              <a:tblPr bandRow="1" firstRow="1">
                <a:noFill/>
                <a:tableStyleId>{3676FD1B-98CB-410F-910D-76D6A368BA71}</a:tableStyleId>
              </a:tblPr>
              <a:tblGrid>
                <a:gridCol w="1115100"/>
                <a:gridCol w="6081650"/>
              </a:tblGrid>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Moduli di Google </a:t>
                      </a:r>
                      <a:r>
                        <a:rPr b="0" lang="en-US" sz="1400" u="none" cap="none" strike="noStrike">
                          <a:solidFill>
                            <a:srgbClr val="4B4B4B"/>
                          </a:solidFill>
                          <a:latin typeface="Calibri"/>
                          <a:ea typeface="Calibri"/>
                          <a:cs typeface="Calibri"/>
                          <a:sym typeface="Calibri"/>
                        </a:rPr>
                        <a:t>Utilizzate questi strumenti gratuiti o convenienti per raccogliere i feedback dei partecipanti dopo le escursioni naturalistiche o i laboratori. Funzionano bene anche per la registrazione pre-evento, consentendo di raccogliere dettagli come le preferenze dei partecipanti o le aree di interesse.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https://docs.</a:t>
                      </a:r>
                      <a:r>
                        <a:rPr b="0" lang="en-US" sz="1400" u="none" cap="none" strike="noStrike">
                          <a:solidFill>
                            <a:srgbClr val="4A8887"/>
                          </a:solidFill>
                          <a:latin typeface="Calibri"/>
                          <a:ea typeface="Calibri"/>
                          <a:cs typeface="Calibri"/>
                          <a:sym typeface="Calibri"/>
                        </a:rPr>
                        <a:t>google.com/forms/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SurveyMonkey: </a:t>
                      </a:r>
                      <a:r>
                        <a:rPr b="0" lang="en-US" sz="1400" u="none" cap="none" strike="noStrike">
                          <a:solidFill>
                            <a:srgbClr val="4B4B4B"/>
                          </a:solidFill>
                          <a:latin typeface="Calibri"/>
                          <a:ea typeface="Calibri"/>
                          <a:cs typeface="Calibri"/>
                          <a:sym typeface="Calibri"/>
                        </a:rPr>
                        <a:t>Per un'opzione di feedback un po' più avanzata, SurveyMonkey vi permette di impostare indagini personalizzate per raccogliere informazioni sulle esperienze dei partecipanti e suggerimenti per eventi futuri. Che si tratti di passeggiate nella natura, workshop o attività di ecoturismo, la capacità di SurveyMonkey di personalizzare le domande e analizzare i risultati lo rende una piattaforma efficace per perfezionare le offerte e migliorare la soddisfazione dei partecipanti. È particolarmente preziosa per comprendere le caratteristiche più profonde dei partecipanti e per garantire che le vostre iniziative raggiungano gli obiettivi di eco-salute. </a:t>
                      </a:r>
                      <a:r>
                        <a:rPr b="0"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surveymonkey.com/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45" name="Google Shape;645;p3"/>
          <p:cNvSpPr txBox="1"/>
          <p:nvPr/>
        </p:nvSpPr>
        <p:spPr>
          <a:xfrm>
            <a:off x="395288" y="6259809"/>
            <a:ext cx="5956470"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16924"/>
              </a:buClr>
              <a:buSzPts val="2800"/>
              <a:buFont typeface="Arial"/>
              <a:buNone/>
            </a:pPr>
            <a:r>
              <a:rPr b="0" i="0" lang="en-US" sz="2800" u="none" cap="none" strike="noStrike">
                <a:solidFill>
                  <a:srgbClr val="F16924"/>
                </a:solidFill>
                <a:latin typeface="Calibri"/>
                <a:ea typeface="Calibri"/>
                <a:cs typeface="Calibri"/>
                <a:sym typeface="Calibri"/>
              </a:rPr>
              <a:t>Gli strumenti rendono tutto più facile!</a:t>
            </a:r>
            <a:endParaRPr/>
          </a:p>
        </p:txBody>
      </p:sp>
      <p:cxnSp>
        <p:nvCxnSpPr>
          <p:cNvPr id="646" name="Google Shape;646;p3"/>
          <p:cNvCxnSpPr/>
          <p:nvPr/>
        </p:nvCxnSpPr>
        <p:spPr>
          <a:xfrm>
            <a:off x="0" y="6932495"/>
            <a:ext cx="3779838" cy="0"/>
          </a:xfrm>
          <a:prstGeom prst="straightConnector1">
            <a:avLst/>
          </a:prstGeom>
          <a:noFill/>
          <a:ln cap="flat" cmpd="sng" w="28575">
            <a:solidFill>
              <a:srgbClr val="4A8887"/>
            </a:solidFill>
            <a:prstDash val="solid"/>
            <a:miter lim="800000"/>
            <a:headEnd len="sm" w="sm" type="none"/>
            <a:tailEnd len="sm" w="sm" type="none"/>
          </a:ln>
        </p:spPr>
      </p:cxnSp>
      <p:pic>
        <p:nvPicPr>
          <p:cNvPr descr="Cheers with solid fill" id="647" name="Google Shape;647;p3"/>
          <p:cNvPicPr preferRelativeResize="0"/>
          <p:nvPr/>
        </p:nvPicPr>
        <p:blipFill rotWithShape="1">
          <a:blip r:embed="rId8">
            <a:alphaModFix/>
          </a:blip>
          <a:srcRect b="0" l="0" r="0" t="0"/>
          <a:stretch/>
        </p:blipFill>
        <p:spPr>
          <a:xfrm>
            <a:off x="2704889" y="288185"/>
            <a:ext cx="1088804" cy="1088804"/>
          </a:xfrm>
          <a:prstGeom prst="rect">
            <a:avLst/>
          </a:prstGeom>
          <a:noFill/>
          <a:ln>
            <a:noFill/>
          </a:ln>
        </p:spPr>
      </p:pic>
      <p:sp>
        <p:nvSpPr>
          <p:cNvPr id="648" name="Google Shape;64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descr="A close up of a logo&#10;&#10;Description automatically generated" id="649" name="Google Shape;649;p3"/>
          <p:cNvPicPr preferRelativeResize="0"/>
          <p:nvPr/>
        </p:nvPicPr>
        <p:blipFill rotWithShape="1">
          <a:blip r:embed="rId9">
            <a:alphaModFix/>
          </a:blip>
          <a:srcRect b="0" l="0" r="0" t="0"/>
          <a:stretch/>
        </p:blipFill>
        <p:spPr>
          <a:xfrm>
            <a:off x="173400" y="7512458"/>
            <a:ext cx="1177102" cy="435527"/>
          </a:xfrm>
          <a:prstGeom prst="rect">
            <a:avLst/>
          </a:prstGeom>
          <a:noFill/>
          <a:ln>
            <a:noFill/>
          </a:ln>
        </p:spPr>
      </p:pic>
      <p:pic>
        <p:nvPicPr>
          <p:cNvPr descr="A green circle with white logo&#10;&#10;Description automatically generated" id="650" name="Google Shape;650;p3"/>
          <p:cNvPicPr preferRelativeResize="0"/>
          <p:nvPr/>
        </p:nvPicPr>
        <p:blipFill rotWithShape="1">
          <a:blip r:embed="rId10">
            <a:alphaModFix/>
          </a:blip>
          <a:srcRect b="0" l="0" r="0" t="0"/>
          <a:stretch/>
        </p:blipFill>
        <p:spPr>
          <a:xfrm>
            <a:off x="337798" y="8681704"/>
            <a:ext cx="848306" cy="84830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4"/>
          <p:cNvSpPr txBox="1"/>
          <p:nvPr>
            <p:ph idx="3"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t>Arte di strada</a:t>
            </a:r>
            <a:endParaRPr/>
          </a:p>
          <a:p>
            <a:pPr indent="0" lvl="0" marL="0" rtl="0" algn="l">
              <a:lnSpc>
                <a:spcPct val="100000"/>
              </a:lnSpc>
              <a:spcBef>
                <a:spcPts val="0"/>
              </a:spcBef>
              <a:spcAft>
                <a:spcPts val="0"/>
              </a:spcAft>
              <a:buClr>
                <a:schemeClr val="lt1"/>
              </a:buClr>
              <a:buSzPts val="3200"/>
              <a:buNone/>
            </a:pPr>
            <a:r>
              <a:rPr b="0" lang="en-US"/>
              <a:t>Gli strumenti rendono tutto più facile!</a:t>
            </a:r>
            <a:endParaRPr/>
          </a:p>
          <a:p>
            <a:pPr indent="0" lvl="0" marL="0" rtl="0" algn="l">
              <a:lnSpc>
                <a:spcPct val="100000"/>
              </a:lnSpc>
              <a:spcBef>
                <a:spcPts val="0"/>
              </a:spcBef>
              <a:spcAft>
                <a:spcPts val="0"/>
              </a:spcAft>
              <a:buClr>
                <a:schemeClr val="lt1"/>
              </a:buClr>
              <a:buSzPts val="3200"/>
              <a:buNone/>
            </a:pPr>
            <a:r>
              <a:t/>
            </a:r>
            <a:endParaRPr/>
          </a:p>
          <a:p>
            <a:pPr indent="0" lvl="0" marL="0" rtl="0" algn="l">
              <a:lnSpc>
                <a:spcPct val="100000"/>
              </a:lnSpc>
              <a:spcBef>
                <a:spcPts val="0"/>
              </a:spcBef>
              <a:spcAft>
                <a:spcPts val="0"/>
              </a:spcAft>
              <a:buClr>
                <a:schemeClr val="lt1"/>
              </a:buClr>
              <a:buSzPts val="3200"/>
              <a:buNone/>
            </a:pPr>
            <a:r>
              <a:t/>
            </a:r>
            <a:endParaRPr/>
          </a:p>
          <a:p>
            <a:pPr indent="0" lvl="0" marL="0" rtl="0" algn="l">
              <a:lnSpc>
                <a:spcPct val="100000"/>
              </a:lnSpc>
              <a:spcBef>
                <a:spcPts val="0"/>
              </a:spcBef>
              <a:spcAft>
                <a:spcPts val="0"/>
              </a:spcAft>
              <a:buClr>
                <a:schemeClr val="lt1"/>
              </a:buClr>
              <a:buSzPts val="3200"/>
              <a:buNone/>
            </a:pPr>
            <a:r>
              <a:t/>
            </a:r>
            <a:endParaRPr/>
          </a:p>
        </p:txBody>
      </p:sp>
      <p:sp>
        <p:nvSpPr>
          <p:cNvPr id="656" name="Google Shape;656;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657" name="Google Shape;657;p4"/>
          <p:cNvPicPr preferRelativeResize="0"/>
          <p:nvPr>
            <p:ph idx="4" type="pic"/>
          </p:nvPr>
        </p:nvPicPr>
        <p:blipFill rotWithShape="1">
          <a:blip r:embed="rId3">
            <a:alphaModFix/>
          </a:blip>
          <a:srcRect b="0" l="20967" r="20968" t="0"/>
          <a:stretch/>
        </p:blipFill>
        <p:spPr>
          <a:xfrm>
            <a:off x="1" y="7588056"/>
            <a:ext cx="2712239" cy="3108290"/>
          </a:xfrm>
          <a:prstGeom prst="rect">
            <a:avLst/>
          </a:prstGeom>
          <a:noFill/>
          <a:ln>
            <a:noFill/>
          </a:ln>
        </p:spPr>
      </p:pic>
      <p:graphicFrame>
        <p:nvGraphicFramePr>
          <p:cNvPr id="658" name="Google Shape;658;p4"/>
          <p:cNvGraphicFramePr/>
          <p:nvPr/>
        </p:nvGraphicFramePr>
        <p:xfrm>
          <a:off x="181455" y="2467401"/>
          <a:ext cx="3000000" cy="3000000"/>
        </p:xfrm>
        <a:graphic>
          <a:graphicData uri="http://schemas.openxmlformats.org/drawingml/2006/table">
            <a:tbl>
              <a:tblPr bandRow="1" firstRow="1">
                <a:noFill/>
                <a:tableStyleId>{3676FD1B-98CB-410F-910D-76D6A368BA71}</a:tableStyleId>
              </a:tblPr>
              <a:tblGrid>
                <a:gridCol w="1115100"/>
                <a:gridCol w="6081650"/>
              </a:tblGrid>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Artsteps </a:t>
                      </a:r>
                      <a:r>
                        <a:rPr b="0" lang="en-US" sz="1400" u="none" cap="none" strike="noStrike">
                          <a:solidFill>
                            <a:srgbClr val="4B4B4B"/>
                          </a:solidFill>
                          <a:latin typeface="Calibri"/>
                          <a:ea typeface="Calibri"/>
                          <a:cs typeface="Calibri"/>
                          <a:sym typeface="Calibri"/>
                        </a:rPr>
                        <a:t>è una piattaforma che consente agli imprenditori del turismo eco-sanitario di creare mostre o gallerie virtuali che presentano manufatti culturali, immagini storiche o opere d'arte locali. Che si tratti di valorizzare un artista locale, l'arte di strada o l'artigianato locale, Artsteps aiuta a dare vita a questi argomenti in formato digitale. È una soluzione ideale per creare opere d'arte immersive ed esperienze educative, per fornire un tour virtuale di siti di street art o murales, o per promuovere l'ecoturismo attraverso la narrazione visiva. </a:t>
                      </a:r>
                      <a:r>
                        <a:rPr b="0"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artsteps.com/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EarthSpeakr </a:t>
                      </a:r>
                      <a:r>
                        <a:rPr b="0" lang="en-US" sz="1400" u="none" cap="none" strike="noStrike">
                          <a:solidFill>
                            <a:srgbClr val="4B4B4B"/>
                          </a:solidFill>
                          <a:latin typeface="Calibri"/>
                          <a:ea typeface="Calibri"/>
                          <a:cs typeface="Calibri"/>
                          <a:sym typeface="Calibri"/>
                        </a:rPr>
                        <a:t>è una piattaforma interattiva che consente a bambini e ragazzi di creare messaggi digitali sull'ambiente.  Attraverso questa applicazione, i giovani possono esprimere le loro preoccupazioni, idee e speranze per il pianeta, facendo sentire la loro voce in modo creativo e coinvolgente. Gli imprenditori del turismo eco-sanitario possono utilizzare EarthSpeakr per progettare murales interattivi per la comunità o opere d'arte, dove i giovani partecipanti contribuiscono con i loro messaggi ambientali. Questi murales possono servire come potenti strumenti di sensibilizzazione sui temi della sostenibilità e per costruire e alimentare l'impegno della comunità. </a:t>
                      </a:r>
                      <a:r>
                        <a:rPr b="0"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https://earthspeakr.</a:t>
                      </a:r>
                      <a:r>
                        <a:rPr b="0" lang="en-US" sz="1400" u="none" cap="none" strike="noStrike">
                          <a:solidFill>
                            <a:srgbClr val="4A8887"/>
                          </a:solidFill>
                          <a:latin typeface="Calibri"/>
                          <a:ea typeface="Calibri"/>
                          <a:cs typeface="Calibri"/>
                          <a:sym typeface="Calibri"/>
                        </a:rPr>
                        <a:t>art/en/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600"/>
                        <a:buFont typeface="Calibri"/>
                        <a:buNone/>
                      </a:pPr>
                      <a:r>
                        <a:rPr b="1" lang="en-US" sz="1600" u="none" cap="none" strike="noStrike">
                          <a:solidFill>
                            <a:srgbClr val="F16924"/>
                          </a:solidFill>
                          <a:latin typeface="Calibri"/>
                          <a:ea typeface="Calibri"/>
                          <a:cs typeface="Calibri"/>
                          <a:sym typeface="Calibri"/>
                        </a:rPr>
                        <a:t>Artivive: </a:t>
                      </a:r>
                      <a:r>
                        <a:rPr b="0" lang="en-US" sz="1400" u="none" cap="none" strike="noStrike">
                          <a:solidFill>
                            <a:srgbClr val="4B4B4B"/>
                          </a:solidFill>
                          <a:latin typeface="Calibri"/>
                          <a:ea typeface="Calibri"/>
                          <a:cs typeface="Calibri"/>
                          <a:sym typeface="Calibri"/>
                        </a:rPr>
                        <a:t>Questa applicazione consente di creare murales in realtà aumentata e arte di strada che danno vita a messaggi ambientali. I partecipanti possono visualizzare i murales attraverso l'applicazione per vedere messaggi animati sulla conservazione e sulla fauna locale, rendendola un potente strumento di sensibilizzazione.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artivive.com/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descr="Cheers with solid fill" id="659" name="Google Shape;659;p4"/>
          <p:cNvPicPr preferRelativeResize="0"/>
          <p:nvPr/>
        </p:nvPicPr>
        <p:blipFill rotWithShape="1">
          <a:blip r:embed="rId7">
            <a:alphaModFix/>
          </a:blip>
          <a:srcRect b="0" l="0" r="0" t="0"/>
          <a:stretch/>
        </p:blipFill>
        <p:spPr>
          <a:xfrm>
            <a:off x="2704889" y="288185"/>
            <a:ext cx="1088804" cy="1088804"/>
          </a:xfrm>
          <a:prstGeom prst="rect">
            <a:avLst/>
          </a:prstGeom>
          <a:noFill/>
          <a:ln>
            <a:noFill/>
          </a:ln>
        </p:spPr>
      </p:pic>
      <p:pic>
        <p:nvPicPr>
          <p:cNvPr descr="A logo for a company&#10;&#10;Description automatically generated" id="660" name="Google Shape;660;p4"/>
          <p:cNvPicPr preferRelativeResize="0"/>
          <p:nvPr/>
        </p:nvPicPr>
        <p:blipFill rotWithShape="1">
          <a:blip r:embed="rId8">
            <a:alphaModFix/>
          </a:blip>
          <a:srcRect b="16267" l="10384" r="5208" t="18476"/>
          <a:stretch/>
        </p:blipFill>
        <p:spPr>
          <a:xfrm>
            <a:off x="327117" y="2947030"/>
            <a:ext cx="855759" cy="661581"/>
          </a:xfrm>
          <a:prstGeom prst="rect">
            <a:avLst/>
          </a:prstGeom>
          <a:noFill/>
          <a:ln>
            <a:noFill/>
          </a:ln>
        </p:spPr>
      </p:pic>
      <p:pic>
        <p:nvPicPr>
          <p:cNvPr descr="A close-up of a logo&#10;&#10;Description automatically generated" id="661" name="Google Shape;661;p4"/>
          <p:cNvPicPr preferRelativeResize="0"/>
          <p:nvPr/>
        </p:nvPicPr>
        <p:blipFill rotWithShape="1">
          <a:blip r:embed="rId9">
            <a:alphaModFix/>
          </a:blip>
          <a:srcRect b="0" l="0" r="0" t="0"/>
          <a:stretch/>
        </p:blipFill>
        <p:spPr>
          <a:xfrm>
            <a:off x="279428" y="4743711"/>
            <a:ext cx="951136" cy="497761"/>
          </a:xfrm>
          <a:prstGeom prst="rect">
            <a:avLst/>
          </a:prstGeom>
          <a:noFill/>
          <a:ln>
            <a:noFill/>
          </a:ln>
        </p:spPr>
      </p:pic>
      <p:pic>
        <p:nvPicPr>
          <p:cNvPr id="662" name="Google Shape;662;p4"/>
          <p:cNvPicPr preferRelativeResize="0"/>
          <p:nvPr/>
        </p:nvPicPr>
        <p:blipFill rotWithShape="1">
          <a:blip r:embed="rId10">
            <a:alphaModFix/>
          </a:blip>
          <a:srcRect b="0" l="0" r="0" t="0"/>
          <a:stretch/>
        </p:blipFill>
        <p:spPr>
          <a:xfrm>
            <a:off x="279428" y="6787248"/>
            <a:ext cx="951136" cy="231984"/>
          </a:xfrm>
          <a:prstGeom prst="rect">
            <a:avLst/>
          </a:prstGeom>
          <a:noFill/>
          <a:ln>
            <a:noFill/>
          </a:ln>
        </p:spPr>
      </p:pic>
      <p:pic>
        <p:nvPicPr>
          <p:cNvPr id="663" name="Google Shape;663;p4"/>
          <p:cNvPicPr preferRelativeResize="0"/>
          <p:nvPr/>
        </p:nvPicPr>
        <p:blipFill rotWithShape="1">
          <a:blip r:embed="rId11">
            <a:alphaModFix/>
          </a:blip>
          <a:srcRect b="0" l="0" r="0" t="0"/>
          <a:stretch/>
        </p:blipFill>
        <p:spPr>
          <a:xfrm>
            <a:off x="3299766" y="6622398"/>
            <a:ext cx="3776895" cy="3940527"/>
          </a:xfrm>
          <a:prstGeom prst="rect">
            <a:avLst/>
          </a:prstGeom>
          <a:noFill/>
          <a:ln>
            <a:noFill/>
          </a:ln>
        </p:spPr>
      </p:pic>
      <p:pic>
        <p:nvPicPr>
          <p:cNvPr id="664" name="Google Shape;664;p4"/>
          <p:cNvPicPr preferRelativeResize="0"/>
          <p:nvPr/>
        </p:nvPicPr>
        <p:blipFill rotWithShape="1">
          <a:blip r:embed="rId12">
            <a:alphaModFix/>
          </a:blip>
          <a:srcRect b="0" l="16667" r="16666"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65" name="Google Shape;665;p4"/>
          <p:cNvPicPr preferRelativeResize="0"/>
          <p:nvPr/>
        </p:nvPicPr>
        <p:blipFill rotWithShape="1">
          <a:blip r:embed="rId13">
            <a:alphaModFix amt="70000"/>
          </a:blip>
          <a:srcRect b="0" l="0" r="0" t="0"/>
          <a:stretch/>
        </p:blipFill>
        <p:spPr>
          <a:xfrm>
            <a:off x="4022562" y="7508789"/>
            <a:ext cx="2233059" cy="2233059"/>
          </a:xfrm>
          <a:prstGeom prst="rect">
            <a:avLst/>
          </a:prstGeom>
          <a:noFill/>
          <a:ln>
            <a:noFill/>
          </a:ln>
        </p:spPr>
      </p:pic>
      <p:pic>
        <p:nvPicPr>
          <p:cNvPr id="666" name="Google Shape;666;p4"/>
          <p:cNvPicPr preferRelativeResize="0"/>
          <p:nvPr/>
        </p:nvPicPr>
        <p:blipFill rotWithShape="1">
          <a:blip r:embed="rId13">
            <a:alphaModFix amt="70000"/>
          </a:blip>
          <a:srcRect b="13560" l="17915"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pic>
        <p:nvPicPr>
          <p:cNvPr id="671" name="Google Shape;671;p5"/>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72" name="Google Shape;672;p5"/>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2000"/>
              <a:buFont typeface="Arial"/>
              <a:buNone/>
            </a:pPr>
            <a:r>
              <a:rPr lang="en-US" sz="1500"/>
              <a:t>ecohealthforyouth.com</a:t>
            </a:r>
            <a:endParaRPr b="0" sz="1500"/>
          </a:p>
          <a:p>
            <a:pPr indent="0" lvl="0" marL="0" rtl="0" algn="l">
              <a:lnSpc>
                <a:spcPct val="100000"/>
              </a:lnSpc>
              <a:spcBef>
                <a:spcPts val="0"/>
              </a:spcBef>
              <a:spcAft>
                <a:spcPts val="0"/>
              </a:spcAft>
              <a:buClr>
                <a:srgbClr val="FFFFFF"/>
              </a:buClr>
              <a:buSzPts val="2000"/>
              <a:buNone/>
            </a:pPr>
            <a:r>
              <a:t/>
            </a:r>
            <a:endParaRPr>
              <a:solidFill>
                <a:srgbClr val="FFFFFF"/>
              </a:solidFill>
            </a:endParaRPr>
          </a:p>
        </p:txBody>
      </p:sp>
      <p:sp>
        <p:nvSpPr>
          <p:cNvPr id="673" name="Google Shape;673;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US">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p>
          <a:p>
            <a:pPr indent="0" lvl="0" marL="0" marR="0" rtl="0" algn="just">
              <a:lnSpc>
                <a:spcPct val="100000"/>
              </a:lnSpc>
              <a:spcBef>
                <a:spcPts val="0"/>
              </a:spcBef>
              <a:spcAft>
                <a:spcPts val="0"/>
              </a:spcAft>
              <a:buClr>
                <a:srgbClr val="6D6E71"/>
              </a:buClr>
              <a:buSzPts val="1800"/>
              <a:buFont typeface="Arial"/>
              <a:buNone/>
            </a:pPr>
            <a:r>
              <a:t/>
            </a:r>
            <a:endParaRPr>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800"/>
              <a:buFont typeface="Arial"/>
              <a:buNone/>
            </a:pPr>
            <a:r>
              <a:rPr b="1" lang="en-US">
                <a:solidFill>
                  <a:srgbClr val="4B4B4B"/>
                </a:solidFill>
                <a:latin typeface="Calibri"/>
                <a:ea typeface="Calibri"/>
                <a:cs typeface="Calibri"/>
                <a:sym typeface="Calibri"/>
              </a:rPr>
              <a:t>Vedi tutti i nostri strumenti ambientali </a:t>
            </a:r>
            <a:r>
              <a:rPr b="1" lang="en-US" u="sng">
                <a:solidFill>
                  <a:srgbClr val="4A8887"/>
                </a:solidFill>
                <a:latin typeface="Calibri"/>
                <a:ea typeface="Calibri"/>
                <a:cs typeface="Calibri"/>
                <a:sym typeface="Calibri"/>
                <a:hlinkClick r:id="rId4">
                  <a:extLst>
                    <a:ext uri="{A12FA001-AC4F-418D-AE19-62706E023703}">
                      <ahyp:hlinkClr val="tx"/>
                    </a:ext>
                  </a:extLst>
                </a:hlinkClick>
              </a:rPr>
              <a:t>qui</a:t>
            </a:r>
            <a:endParaRPr b="1">
              <a:solidFill>
                <a:srgbClr val="4A8887"/>
              </a:solidFill>
              <a:latin typeface="Calibri"/>
              <a:ea typeface="Calibri"/>
              <a:cs typeface="Calibri"/>
              <a:sym typeface="Calibri"/>
            </a:endParaRPr>
          </a:p>
        </p:txBody>
      </p:sp>
      <p:sp>
        <p:nvSpPr>
          <p:cNvPr id="674" name="Google Shape;674;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Ben fatto!</a:t>
            </a:r>
            <a:endParaRPr/>
          </a:p>
        </p:txBody>
      </p:sp>
      <p:sp>
        <p:nvSpPr>
          <p:cNvPr id="675" name="Google Shape;675;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600"/>
              <a:buFont typeface="Arial"/>
              <a:buNone/>
            </a:pPr>
            <a:r>
              <a:rPr b="1" i="0" lang="en-US" sz="1600">
                <a:solidFill>
                  <a:srgbClr val="4A8887"/>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76" name="Google Shape;676;p5"/>
          <p:cNvGrpSpPr/>
          <p:nvPr/>
        </p:nvGrpSpPr>
        <p:grpSpPr>
          <a:xfrm>
            <a:off x="211349" y="3004895"/>
            <a:ext cx="4061117" cy="2475119"/>
            <a:chOff x="-4633037" y="5041382"/>
            <a:chExt cx="5608871" cy="3418425"/>
          </a:xfrm>
        </p:grpSpPr>
        <p:pic>
          <p:nvPicPr>
            <p:cNvPr id="677" name="Google Shape;677;p5"/>
            <p:cNvPicPr preferRelativeResize="0"/>
            <p:nvPr/>
          </p:nvPicPr>
          <p:blipFill rotWithShape="1">
            <a:blip r:embed="rId5">
              <a:alphaModFix/>
            </a:blip>
            <a:srcRect b="0" l="0" r="0" t="0"/>
            <a:stretch/>
          </p:blipFill>
          <p:spPr>
            <a:xfrm>
              <a:off x="-4633037" y="5041382"/>
              <a:ext cx="5608871" cy="3418425"/>
            </a:xfrm>
            <a:prstGeom prst="rect">
              <a:avLst/>
            </a:prstGeom>
            <a:noFill/>
            <a:ln>
              <a:noFill/>
            </a:ln>
          </p:spPr>
        </p:pic>
        <p:sp>
          <p:nvSpPr>
            <p:cNvPr id="678" name="Google Shape;678;p5"/>
            <p:cNvSpPr/>
            <p:nvPr/>
          </p:nvSpPr>
          <p:spPr>
            <a:xfrm>
              <a:off x="-3782767" y="5338786"/>
              <a:ext cx="3981692" cy="2523281"/>
            </a:xfrm>
            <a:prstGeom prst="rect">
              <a:avLst/>
            </a:pr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79" name="Google Shape;679;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80" name="Google Shape;680;p5"/>
          <p:cNvPicPr preferRelativeResize="0"/>
          <p:nvPr/>
        </p:nvPicPr>
        <p:blipFill rotWithShape="1">
          <a:blip r:embed="rId7">
            <a:alphaModFix/>
          </a:blip>
          <a:srcRect b="0" l="0" r="0" t="0"/>
          <a:stretch/>
        </p:blipFill>
        <p:spPr>
          <a:xfrm>
            <a:off x="914391" y="3245100"/>
            <a:ext cx="940402" cy="271945"/>
          </a:xfrm>
          <a:prstGeom prst="rect">
            <a:avLst/>
          </a:prstGeom>
          <a:noFill/>
          <a:ln>
            <a:noFill/>
          </a:ln>
        </p:spPr>
      </p:pic>
      <p:sp>
        <p:nvSpPr>
          <p:cNvPr id="681" name="Google Shape;681;p5">
            <a:hlinkClick r:id="rId8"/>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82" name="Google Shape;682;p5"/>
          <p:cNvGrpSpPr/>
          <p:nvPr/>
        </p:nvGrpSpPr>
        <p:grpSpPr>
          <a:xfrm>
            <a:off x="3413981" y="8756512"/>
            <a:ext cx="418035" cy="418528"/>
            <a:chOff x="3573007" y="5138832"/>
            <a:chExt cx="418035" cy="418528"/>
          </a:xfrm>
        </p:grpSpPr>
        <p:sp>
          <p:nvSpPr>
            <p:cNvPr id="683" name="Google Shape;683;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4" name="Google Shape;684;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5" name="Google Shape;685;p5">
              <a:hlinkClick r:id="rId9"/>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6" name="Google Shape;686;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87" name="Google Shape;687;p5"/>
          <p:cNvGrpSpPr/>
          <p:nvPr/>
        </p:nvGrpSpPr>
        <p:grpSpPr>
          <a:xfrm>
            <a:off x="4491892" y="8756512"/>
            <a:ext cx="418035" cy="418528"/>
            <a:chOff x="4650918" y="5138832"/>
            <a:chExt cx="418035" cy="418528"/>
          </a:xfrm>
        </p:grpSpPr>
        <p:sp>
          <p:nvSpPr>
            <p:cNvPr id="688" name="Google Shape;688;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9" name="Google Shape;689;p5">
              <a:hlinkClick r:id="rId10"/>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90" name="Google Shape;690;p5"/>
          <p:cNvGrpSpPr/>
          <p:nvPr/>
        </p:nvGrpSpPr>
        <p:grpSpPr>
          <a:xfrm>
            <a:off x="2336165" y="8756512"/>
            <a:ext cx="418035" cy="418528"/>
            <a:chOff x="2336165" y="8717208"/>
            <a:chExt cx="418035" cy="418528"/>
          </a:xfrm>
        </p:grpSpPr>
        <p:sp>
          <p:nvSpPr>
            <p:cNvPr id="691" name="Google Shape;691;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2" name="Google Shape;692;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3" name="Google Shape;693;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4" name="Google Shape;694;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5" name="Google Shape;695;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6" name="Google Shape;696;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7" name="Google Shape;697;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8" name="Google Shape;698;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9" name="Google Shape;699;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0" name="Google Shape;700;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1" name="Google Shape;701;p5">
              <a:hlinkClick r:id="rId11"/>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2" name="Google Shape;702;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3" name="Google Shape;703;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4" name="Google Shape;704;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5" name="Google Shape;705;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6" name="Google Shape;706;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7" name="Google Shape;707;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08" name="Google Shape;708;p5">
            <a:hlinkClick r:id="rId12"/>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