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10691800" cx="7559675"/>
  <p:notesSz cx="6858000" cy="9144000"/>
  <p:embeddedFontLst>
    <p:embeddedFont>
      <p:font typeface="Roboto"/>
      <p:regular r:id="rId11"/>
      <p:bold r:id="rId12"/>
      <p:italic r:id="rId13"/>
      <p:boldItalic r:id="rId14"/>
    </p:embeddedFont>
    <p:embeddedFont>
      <p:font typeface="Montserrat"/>
      <p:regular r:id="rId15"/>
      <p:bold r:id="rId16"/>
      <p:italic r:id="rId17"/>
      <p:boldItalic r:id="rId18"/>
    </p:embeddedFont>
    <p:embeddedFont>
      <p:font typeface="Poppins"/>
      <p:regular r:id="rId19"/>
      <p:bold r:id="rId20"/>
      <p:italic r:id="rId21"/>
      <p:boldItalic r:id="rId22"/>
    </p:embeddedFont>
    <p:embeddedFont>
      <p:font typeface="Century Schoolbook"/>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E4YCvgnH/BOsm7kSi826o530x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76FD1B-98CB-410F-910D-76D6A368BA71}">
  <a:tblStyle styleId="{3676FD1B-98CB-410F-910D-76D6A368BA71}"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CenturySchoolbook-bold.fntdata"/><Relationship Id="rId23" Type="http://schemas.openxmlformats.org/officeDocument/2006/relationships/font" Target="fonts/CenturySchoolbook-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Schoolbook-boldItalic.fntdata"/><Relationship Id="rId25" Type="http://schemas.openxmlformats.org/officeDocument/2006/relationships/font" Target="fonts/CenturySchoolbook-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5" Type="http://schemas.openxmlformats.org/officeDocument/2006/relationships/font" Target="fonts/Montserrat-regular.fntdata"/><Relationship Id="rId14" Type="http://schemas.openxmlformats.org/officeDocument/2006/relationships/font" Target="fonts/Roboto-boldItalic.fntdata"/><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Poppins-regular.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jp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7"/>
          <p:cNvSpPr/>
          <p:nvPr>
            <p:ph idx="2" type="pic"/>
          </p:nvPr>
        </p:nvSpPr>
        <p:spPr>
          <a:xfrm>
            <a:off x="0" y="3629826"/>
            <a:ext cx="4786172" cy="5479825"/>
          </a:xfrm>
          <a:prstGeom prst="rect">
            <a:avLst/>
          </a:prstGeom>
          <a:noFill/>
          <a:ln>
            <a:noFill/>
          </a:ln>
        </p:spPr>
      </p:sp>
      <p:sp>
        <p:nvSpPr>
          <p:cNvPr id="14" name="Google Shape;14;p7"/>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7"/>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7"/>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7"/>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7"/>
          <p:cNvGrpSpPr/>
          <p:nvPr/>
        </p:nvGrpSpPr>
        <p:grpSpPr>
          <a:xfrm>
            <a:off x="401426" y="10005335"/>
            <a:ext cx="6756823" cy="523220"/>
            <a:chOff x="317992" y="10005335"/>
            <a:chExt cx="6756823" cy="523220"/>
          </a:xfrm>
        </p:grpSpPr>
        <p:sp>
          <p:nvSpPr>
            <p:cNvPr id="19" name="Google Shape;19;p7"/>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7"/>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7"/>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7"/>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descr="A logo for a company&#10;&#10;Description automatically generated" id="23" name="Google Shape;23;p7"/>
          <p:cNvPicPr preferRelativeResize="0"/>
          <p:nvPr/>
        </p:nvPicPr>
        <p:blipFill rotWithShape="1">
          <a:blip r:embed="rId5">
            <a:alphaModFix/>
          </a:blip>
          <a:srcRect b="31716" l="0" r="0" t="29362"/>
          <a:stretch/>
        </p:blipFill>
        <p:spPr>
          <a:xfrm>
            <a:off x="16044" y="34102"/>
            <a:ext cx="7559675" cy="19615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94" name="Shape 194"/>
        <p:cNvGrpSpPr/>
        <p:nvPr/>
      </p:nvGrpSpPr>
      <p:grpSpPr>
        <a:xfrm>
          <a:off x="0" y="0"/>
          <a:ext cx="0" cy="0"/>
          <a:chOff x="0" y="0"/>
          <a:chExt cx="0" cy="0"/>
        </a:xfrm>
      </p:grpSpPr>
      <p:sp>
        <p:nvSpPr>
          <p:cNvPr id="195" name="Google Shape;195;p16"/>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96" name="Google Shape;196;p16"/>
          <p:cNvGrpSpPr/>
          <p:nvPr/>
        </p:nvGrpSpPr>
        <p:grpSpPr>
          <a:xfrm>
            <a:off x="-1092535" y="5135055"/>
            <a:ext cx="6117329" cy="6119130"/>
            <a:chOff x="110688" y="1674538"/>
            <a:chExt cx="7339635" cy="7341798"/>
          </a:xfrm>
        </p:grpSpPr>
        <p:sp>
          <p:nvSpPr>
            <p:cNvPr id="197" name="Google Shape;197;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98" name="Google Shape;198;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99" name="Google Shape;199;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00" name="Google Shape;200;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201" name="Google Shape;201;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02" name="Google Shape;202;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3" name="Google Shape;203;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4" name="Google Shape;204;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5" name="Google Shape;205;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206" name="Shape 206"/>
        <p:cNvGrpSpPr/>
        <p:nvPr/>
      </p:nvGrpSpPr>
      <p:grpSpPr>
        <a:xfrm>
          <a:off x="0" y="0"/>
          <a:ext cx="0" cy="0"/>
          <a:chOff x="0" y="0"/>
          <a:chExt cx="0" cy="0"/>
        </a:xfrm>
      </p:grpSpPr>
      <p:sp>
        <p:nvSpPr>
          <p:cNvPr id="207" name="Google Shape;207;p17"/>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08" name="Google Shape;208;p17"/>
          <p:cNvGrpSpPr/>
          <p:nvPr/>
        </p:nvGrpSpPr>
        <p:grpSpPr>
          <a:xfrm>
            <a:off x="-1092535" y="5135055"/>
            <a:ext cx="6117329" cy="6119130"/>
            <a:chOff x="110688" y="1674538"/>
            <a:chExt cx="7339635" cy="7341798"/>
          </a:xfrm>
        </p:grpSpPr>
        <p:sp>
          <p:nvSpPr>
            <p:cNvPr id="209" name="Google Shape;209;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0" name="Google Shape;210;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11" name="Google Shape;211;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12" name="Google Shape;212;p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213" name="Google Shape;213;p17"/>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14" name="Google Shape;214;p1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5" name="Google Shape;215;p1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6" name="Google Shape;216;p17"/>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7" name="Google Shape;217;p17"/>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218" name="Shape 218"/>
        <p:cNvGrpSpPr/>
        <p:nvPr/>
      </p:nvGrpSpPr>
      <p:grpSpPr>
        <a:xfrm>
          <a:off x="0" y="0"/>
          <a:ext cx="0" cy="0"/>
          <a:chOff x="0" y="0"/>
          <a:chExt cx="0" cy="0"/>
        </a:xfrm>
      </p:grpSpPr>
      <p:sp>
        <p:nvSpPr>
          <p:cNvPr id="219" name="Google Shape;219;p18"/>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20" name="Google Shape;220;p18"/>
          <p:cNvGrpSpPr/>
          <p:nvPr/>
        </p:nvGrpSpPr>
        <p:grpSpPr>
          <a:xfrm>
            <a:off x="-1092535" y="5135055"/>
            <a:ext cx="6117329" cy="6119130"/>
            <a:chOff x="110688" y="1674538"/>
            <a:chExt cx="7339635" cy="7341798"/>
          </a:xfrm>
        </p:grpSpPr>
        <p:sp>
          <p:nvSpPr>
            <p:cNvPr id="221" name="Google Shape;221;p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2" name="Google Shape;222;p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23" name="Google Shape;223;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24" name="Google Shape;224;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225" name="Google Shape;225;p18"/>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6" name="Google Shape;226;p18"/>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27" name="Google Shape;227;p18"/>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28" name="Google Shape;228;p18"/>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9" name="Google Shape;229;p18"/>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230" name="Shape 230"/>
        <p:cNvGrpSpPr/>
        <p:nvPr/>
      </p:nvGrpSpPr>
      <p:grpSpPr>
        <a:xfrm>
          <a:off x="0" y="0"/>
          <a:ext cx="0" cy="0"/>
          <a:chOff x="0" y="0"/>
          <a:chExt cx="0" cy="0"/>
        </a:xfrm>
      </p:grpSpPr>
      <p:pic>
        <p:nvPicPr>
          <p:cNvPr id="231" name="Google Shape;231;p19"/>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232" name="Google Shape;232;p19"/>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3" name="Google Shape;233;p1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4" name="Google Shape;234;p1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5" name="Google Shape;235;p1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6" name="Google Shape;236;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37" name="Google Shape;237;p1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238" name="Google Shape;238;p19"/>
          <p:cNvGrpSpPr/>
          <p:nvPr/>
        </p:nvGrpSpPr>
        <p:grpSpPr>
          <a:xfrm>
            <a:off x="5203685" y="-757463"/>
            <a:ext cx="3314240" cy="3315216"/>
            <a:chOff x="110688" y="1674538"/>
            <a:chExt cx="7339635" cy="7341798"/>
          </a:xfrm>
        </p:grpSpPr>
        <p:sp>
          <p:nvSpPr>
            <p:cNvPr id="239" name="Google Shape;239;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0" name="Google Shape;240;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41" name="Google Shape;241;p1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2" name="Google Shape;242;p1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3" name="Google Shape;243;p19"/>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244" name="Shape 244"/>
        <p:cNvGrpSpPr/>
        <p:nvPr/>
      </p:nvGrpSpPr>
      <p:grpSpPr>
        <a:xfrm>
          <a:off x="0" y="0"/>
          <a:ext cx="0" cy="0"/>
          <a:chOff x="0" y="0"/>
          <a:chExt cx="0" cy="0"/>
        </a:xfrm>
      </p:grpSpPr>
      <p:sp>
        <p:nvSpPr>
          <p:cNvPr id="245" name="Google Shape;245;p20"/>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6" name="Google Shape;246;p20"/>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7" name="Google Shape;247;p20"/>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8" name="Google Shape;248;p20"/>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9" name="Google Shape;249;p20"/>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0" name="Google Shape;250;p20"/>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1" name="Google Shape;251;p20"/>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2" name="Google Shape;252;p20"/>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3" name="Google Shape;253;p20"/>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4" name="Google Shape;254;p20"/>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255" name="Google Shape;255;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56" name="Google Shape;256;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257" name="Shape 257"/>
        <p:cNvGrpSpPr/>
        <p:nvPr/>
      </p:nvGrpSpPr>
      <p:grpSpPr>
        <a:xfrm>
          <a:off x="0" y="0"/>
          <a:ext cx="0" cy="0"/>
          <a:chOff x="0" y="0"/>
          <a:chExt cx="0" cy="0"/>
        </a:xfrm>
      </p:grpSpPr>
      <p:sp>
        <p:nvSpPr>
          <p:cNvPr id="258" name="Google Shape;258;p21"/>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9" name="Google Shape;259;p21"/>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60" name="Google Shape;260;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61" name="Google Shape;261;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62" name="Google Shape;262;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63" name="Google Shape;263;p21"/>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4" name="Google Shape;264;p21"/>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5" name="Google Shape;265;p21"/>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266" name="Google Shape;266;p21"/>
          <p:cNvGrpSpPr/>
          <p:nvPr/>
        </p:nvGrpSpPr>
        <p:grpSpPr>
          <a:xfrm>
            <a:off x="5203685" y="1933342"/>
            <a:ext cx="3314240" cy="3315216"/>
            <a:chOff x="110688" y="1674538"/>
            <a:chExt cx="7339635" cy="7341798"/>
          </a:xfrm>
        </p:grpSpPr>
        <p:sp>
          <p:nvSpPr>
            <p:cNvPr id="267" name="Google Shape;267;p2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68" name="Google Shape;268;p2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69" name="Google Shape;269;p21"/>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0" name="Google Shape;270;p21"/>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1" name="Google Shape;271;p21"/>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2" name="Google Shape;272;p21"/>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3" name="Google Shape;273;p21"/>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274" name="Google Shape;274;p21"/>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5" name="Google Shape;275;p21"/>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6" name="Google Shape;276;p21"/>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77" name="Google Shape;277;p21"/>
          <p:cNvPicPr preferRelativeResize="0"/>
          <p:nvPr/>
        </p:nvPicPr>
        <p:blipFill rotWithShape="1">
          <a:blip r:embed="rId2">
            <a:alphaModFix/>
          </a:blip>
          <a:srcRect b="0" l="22" r="23"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78" name="Google Shape;278;p21"/>
          <p:cNvSpPr/>
          <p:nvPr>
            <p:ph idx="14" type="pic"/>
          </p:nvPr>
        </p:nvSpPr>
        <p:spPr>
          <a:xfrm>
            <a:off x="1" y="7328454"/>
            <a:ext cx="2938763" cy="3367892"/>
          </a:xfrm>
          <a:prstGeom prst="rect">
            <a:avLst/>
          </a:prstGeom>
          <a:noFill/>
          <a:ln>
            <a:noFill/>
          </a:ln>
        </p:spPr>
      </p:sp>
      <p:sp>
        <p:nvSpPr>
          <p:cNvPr id="279" name="Google Shape;279;p21"/>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80" name="Shape 280"/>
        <p:cNvGrpSpPr/>
        <p:nvPr/>
      </p:nvGrpSpPr>
      <p:grpSpPr>
        <a:xfrm>
          <a:off x="0" y="0"/>
          <a:ext cx="0" cy="0"/>
          <a:chOff x="0" y="0"/>
          <a:chExt cx="0" cy="0"/>
        </a:xfrm>
      </p:grpSpPr>
      <p:sp>
        <p:nvSpPr>
          <p:cNvPr id="281" name="Google Shape;281;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82" name="Google Shape;282;p2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83" name="Google Shape;283;p22"/>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4" name="Google Shape;284;p22"/>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5" name="Google Shape;285;p22"/>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86" name="Google Shape;286;p22"/>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87" name="Shape 287"/>
        <p:cNvGrpSpPr/>
        <p:nvPr/>
      </p:nvGrpSpPr>
      <p:grpSpPr>
        <a:xfrm>
          <a:off x="0" y="0"/>
          <a:ext cx="0" cy="0"/>
          <a:chOff x="0" y="0"/>
          <a:chExt cx="0" cy="0"/>
        </a:xfrm>
      </p:grpSpPr>
      <p:sp>
        <p:nvSpPr>
          <p:cNvPr id="288" name="Google Shape;288;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89" name="Google Shape;289;p2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90" name="Google Shape;290;p23"/>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91" name="Google Shape;291;p23"/>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292" name="Google Shape;292;p23"/>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93" name="Google Shape;293;p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4" name="Google Shape;294;p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95" name="Shape 295"/>
        <p:cNvGrpSpPr/>
        <p:nvPr/>
      </p:nvGrpSpPr>
      <p:grpSpPr>
        <a:xfrm>
          <a:off x="0" y="0"/>
          <a:ext cx="0" cy="0"/>
          <a:chOff x="0" y="0"/>
          <a:chExt cx="0" cy="0"/>
        </a:xfrm>
      </p:grpSpPr>
      <p:sp>
        <p:nvSpPr>
          <p:cNvPr id="296" name="Google Shape;296;p24"/>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97" name="Google Shape;297;p24"/>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98" name="Google Shape;298;p24"/>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99" name="Google Shape;299;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00" name="Google Shape;300;p24"/>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1" name="Google Shape;301;p2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2" name="Google Shape;302;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4" name="Google Shape;304;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305" name="Shape 305"/>
        <p:cNvGrpSpPr/>
        <p:nvPr/>
      </p:nvGrpSpPr>
      <p:grpSpPr>
        <a:xfrm>
          <a:off x="0" y="0"/>
          <a:ext cx="0" cy="0"/>
          <a:chOff x="0" y="0"/>
          <a:chExt cx="0" cy="0"/>
        </a:xfrm>
      </p:grpSpPr>
      <p:sp>
        <p:nvSpPr>
          <p:cNvPr id="306" name="Google Shape;306;p25"/>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07" name="Google Shape;307;p25"/>
          <p:cNvGrpSpPr/>
          <p:nvPr/>
        </p:nvGrpSpPr>
        <p:grpSpPr>
          <a:xfrm>
            <a:off x="5203685" y="-757463"/>
            <a:ext cx="3314240" cy="3315216"/>
            <a:chOff x="110688" y="1674538"/>
            <a:chExt cx="7339635" cy="7341798"/>
          </a:xfrm>
        </p:grpSpPr>
        <p:sp>
          <p:nvSpPr>
            <p:cNvPr id="308" name="Google Shape;308;p2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09" name="Google Shape;309;p2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310" name="Google Shape;310;p25"/>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11" name="Google Shape;311;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12" name="Google Shape;312;p25"/>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3" name="Google Shape;313;p25"/>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14" name="Google Shape;314;p25"/>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15" name="Google Shape;315;p25"/>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6" name="Google Shape;316;p25"/>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7" name="Google Shape;317;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18" name="Google Shape;318;p25"/>
          <p:cNvPicPr preferRelativeResize="0"/>
          <p:nvPr/>
        </p:nvPicPr>
        <p:blipFill rotWithShape="1">
          <a:blip r:embed="rId2">
            <a:alphaModFix/>
          </a:blip>
          <a:srcRect b="0" l="22" r="23"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319" name="Google Shape;319;p25"/>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Magazine/Newsletter Cover">
  <p:cSld name="5_Magazine/Newsletter Cover">
    <p:spTree>
      <p:nvGrpSpPr>
        <p:cNvPr id="24" name="Shape 24"/>
        <p:cNvGrpSpPr/>
        <p:nvPr/>
      </p:nvGrpSpPr>
      <p:grpSpPr>
        <a:xfrm>
          <a:off x="0" y="0"/>
          <a:ext cx="0" cy="0"/>
          <a:chOff x="0" y="0"/>
          <a:chExt cx="0" cy="0"/>
        </a:xfrm>
      </p:grpSpPr>
      <p:pic>
        <p:nvPicPr>
          <p:cNvPr id="25" name="Google Shape;25;p8"/>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6" name="Google Shape;26;p8"/>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8"/>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8"/>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16924"/>
              </a:buClr>
              <a:buSzPts val="2800"/>
              <a:buFont typeface="Arial"/>
              <a:buNone/>
              <a:defRPr b="1" i="0" sz="2800" u="none" cap="none" strike="noStrike">
                <a:solidFill>
                  <a:srgbClr val="F16924"/>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8"/>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9ADAD"/>
              </a:buClr>
              <a:buSzPts val="1000"/>
              <a:buFont typeface="Arial"/>
              <a:buNone/>
              <a:defRPr b="1" i="0" sz="10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8"/>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FF99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1" name="Google Shape;31;p8"/>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8"/>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8"/>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8"/>
          <p:cNvSpPr txBox="1"/>
          <p:nvPr>
            <p:ph idx="8"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8"/>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8"/>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8"/>
          <p:cNvSpPr txBox="1"/>
          <p:nvPr>
            <p:ph idx="14"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38" name="Google Shape;38;p8"/>
          <p:cNvGrpSpPr/>
          <p:nvPr/>
        </p:nvGrpSpPr>
        <p:grpSpPr>
          <a:xfrm>
            <a:off x="628267" y="6075644"/>
            <a:ext cx="3705823" cy="1186979"/>
            <a:chOff x="-3025" y="5942032"/>
            <a:chExt cx="3207651" cy="996260"/>
          </a:xfrm>
        </p:grpSpPr>
        <p:cxnSp>
          <p:nvCxnSpPr>
            <p:cNvPr id="39" name="Google Shape;39;p8"/>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40" name="Google Shape;40;p8"/>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41" name="Google Shape;41;p8"/>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grpSp>
      <p:sp>
        <p:nvSpPr>
          <p:cNvPr id="42" name="Google Shape;42;p8"/>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3" name="Google Shape;43;p8"/>
          <p:cNvSpPr txBox="1"/>
          <p:nvPr>
            <p:ph idx="15"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4" name="Google Shape;44;p8"/>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45" name="Google Shape;45;p8"/>
          <p:cNvGrpSpPr/>
          <p:nvPr/>
        </p:nvGrpSpPr>
        <p:grpSpPr>
          <a:xfrm>
            <a:off x="317992" y="10005335"/>
            <a:ext cx="6885949" cy="630942"/>
            <a:chOff x="317992" y="9796789"/>
            <a:chExt cx="6885949" cy="630942"/>
          </a:xfrm>
        </p:grpSpPr>
        <p:sp>
          <p:nvSpPr>
            <p:cNvPr id="46" name="Google Shape;46;p8"/>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47" name="Google Shape;47;p8"/>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48" name="Google Shape;48;p8"/>
          <p:cNvSpPr/>
          <p:nvPr>
            <p:ph idx="16" type="pic"/>
          </p:nvPr>
        </p:nvSpPr>
        <p:spPr>
          <a:xfrm>
            <a:off x="5205348" y="0"/>
            <a:ext cx="2354327" cy="2862503"/>
          </a:xfrm>
          <a:prstGeom prst="rect">
            <a:avLst/>
          </a:prstGeom>
          <a:noFill/>
          <a:ln>
            <a:noFill/>
          </a:ln>
        </p:spPr>
      </p:sp>
      <p:cxnSp>
        <p:nvCxnSpPr>
          <p:cNvPr id="49" name="Google Shape;49;p8"/>
          <p:cNvCxnSpPr/>
          <p:nvPr/>
        </p:nvCxnSpPr>
        <p:spPr>
          <a:xfrm>
            <a:off x="5756091" y="4269311"/>
            <a:ext cx="1803584" cy="9579"/>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320" name="Shape 320"/>
        <p:cNvGrpSpPr/>
        <p:nvPr/>
      </p:nvGrpSpPr>
      <p:grpSpPr>
        <a:xfrm>
          <a:off x="0" y="0"/>
          <a:ext cx="0" cy="0"/>
          <a:chOff x="0" y="0"/>
          <a:chExt cx="0" cy="0"/>
        </a:xfrm>
      </p:grpSpPr>
      <p:sp>
        <p:nvSpPr>
          <p:cNvPr id="321" name="Google Shape;321;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22" name="Google Shape;322;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23" name="Google Shape;323;p26"/>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24" name="Google Shape;324;p26"/>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5" name="Google Shape;325;p26"/>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326" name="Google Shape;326;p26"/>
          <p:cNvGrpSpPr/>
          <p:nvPr/>
        </p:nvGrpSpPr>
        <p:grpSpPr>
          <a:xfrm>
            <a:off x="-855518" y="7571773"/>
            <a:ext cx="3314240" cy="3315216"/>
            <a:chOff x="110688" y="1674538"/>
            <a:chExt cx="7339635" cy="7341798"/>
          </a:xfrm>
        </p:grpSpPr>
        <p:sp>
          <p:nvSpPr>
            <p:cNvPr id="327" name="Google Shape;327;p2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28" name="Google Shape;328;p2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329" name="Google Shape;329;p2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0" name="Google Shape;330;p2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1" name="Google Shape;331;p26"/>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2" name="Google Shape;332;p26"/>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333" name="Shape 333"/>
        <p:cNvGrpSpPr/>
        <p:nvPr/>
      </p:nvGrpSpPr>
      <p:grpSpPr>
        <a:xfrm>
          <a:off x="0" y="0"/>
          <a:ext cx="0" cy="0"/>
          <a:chOff x="0" y="0"/>
          <a:chExt cx="0" cy="0"/>
        </a:xfrm>
      </p:grpSpPr>
      <p:sp>
        <p:nvSpPr>
          <p:cNvPr id="334" name="Google Shape;334;p27"/>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5" name="Google Shape;335;p27"/>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27"/>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7" name="Google Shape;337;p27"/>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27"/>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9" name="Google Shape;339;p27"/>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0" name="Google Shape;340;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41" name="Google Shape;341;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42" name="Google Shape;342;p27"/>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43" name="Google Shape;343;p27"/>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344" name="Google Shape;344;p27"/>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45" name="Google Shape;345;p27"/>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6" name="Google Shape;346;p27"/>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47" name="Google Shape;347;p27"/>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8" name="Google Shape;348;p27"/>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49" name="Google Shape;349;p27"/>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27"/>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51" name="Google Shape;351;p27"/>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2" name="Google Shape;352;p27"/>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53" name="Google Shape;353;p27"/>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4" name="Google Shape;354;p27"/>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355" name="Shape 355"/>
        <p:cNvGrpSpPr/>
        <p:nvPr/>
      </p:nvGrpSpPr>
      <p:grpSpPr>
        <a:xfrm>
          <a:off x="0" y="0"/>
          <a:ext cx="0" cy="0"/>
          <a:chOff x="0" y="0"/>
          <a:chExt cx="0" cy="0"/>
        </a:xfrm>
      </p:grpSpPr>
      <p:pic>
        <p:nvPicPr>
          <p:cNvPr id="356" name="Google Shape;356;p28"/>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357" name="Google Shape;357;p28"/>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58" name="Google Shape;358;p28"/>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9" name="Google Shape;359;p28"/>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0" name="Google Shape;360;p28"/>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1" name="Google Shape;361;p28"/>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62" name="Google Shape;362;p28"/>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63" name="Google Shape;363;p28"/>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364" name="Shape 364"/>
        <p:cNvGrpSpPr/>
        <p:nvPr/>
      </p:nvGrpSpPr>
      <p:grpSpPr>
        <a:xfrm>
          <a:off x="0" y="0"/>
          <a:ext cx="0" cy="0"/>
          <a:chOff x="0" y="0"/>
          <a:chExt cx="0" cy="0"/>
        </a:xfrm>
      </p:grpSpPr>
      <p:sp>
        <p:nvSpPr>
          <p:cNvPr id="365" name="Google Shape;365;p29"/>
          <p:cNvSpPr/>
          <p:nvPr/>
        </p:nvSpPr>
        <p:spPr>
          <a:xfrm>
            <a:off x="0" y="0"/>
            <a:ext cx="7559675"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66" name="Google Shape;366;p29"/>
          <p:cNvGrpSpPr/>
          <p:nvPr/>
        </p:nvGrpSpPr>
        <p:grpSpPr>
          <a:xfrm>
            <a:off x="5757333" y="-757463"/>
            <a:ext cx="2760592" cy="2761405"/>
            <a:chOff x="110688" y="1674538"/>
            <a:chExt cx="7339635" cy="7341798"/>
          </a:xfrm>
        </p:grpSpPr>
        <p:sp>
          <p:nvSpPr>
            <p:cNvPr id="367" name="Google Shape;367;p2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8" name="Google Shape;368;p2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369" name="Google Shape;369;p2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70" name="Google Shape;370;p2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71" name="Google Shape;371;p29"/>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2" name="Google Shape;372;p29"/>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3" name="Google Shape;373;p29"/>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74" name="Google Shape;374;p29"/>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75" name="Google Shape;375;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76" name="Google Shape;376;p2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77" name="Google Shape;377;p29"/>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78" name="Google Shape;378;p29"/>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79" name="Shape 379"/>
        <p:cNvGrpSpPr/>
        <p:nvPr/>
      </p:nvGrpSpPr>
      <p:grpSpPr>
        <a:xfrm>
          <a:off x="0" y="0"/>
          <a:ext cx="0" cy="0"/>
          <a:chOff x="0" y="0"/>
          <a:chExt cx="0" cy="0"/>
        </a:xfrm>
      </p:grpSpPr>
      <p:sp>
        <p:nvSpPr>
          <p:cNvPr id="380" name="Google Shape;380;p30"/>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81" name="Google Shape;381;p30"/>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82" name="Google Shape;382;p30"/>
          <p:cNvSpPr/>
          <p:nvPr>
            <p:ph idx="2" type="pic"/>
          </p:nvPr>
        </p:nvSpPr>
        <p:spPr>
          <a:xfrm>
            <a:off x="686565" y="6737513"/>
            <a:ext cx="3796138" cy="3954301"/>
          </a:xfrm>
          <a:prstGeom prst="rect">
            <a:avLst/>
          </a:prstGeom>
          <a:solidFill>
            <a:srgbClr val="BFBFBF"/>
          </a:solidFill>
          <a:ln>
            <a:noFill/>
          </a:ln>
        </p:spPr>
      </p:sp>
      <p:sp>
        <p:nvSpPr>
          <p:cNvPr id="383" name="Google Shape;383;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84" name="Google Shape;384;p3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85" name="Google Shape;385;p30"/>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6" name="Google Shape;386;p30"/>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87" name="Google Shape;387;p30"/>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88" name="Shape 388"/>
        <p:cNvGrpSpPr/>
        <p:nvPr/>
      </p:nvGrpSpPr>
      <p:grpSpPr>
        <a:xfrm>
          <a:off x="0" y="0"/>
          <a:ext cx="0" cy="0"/>
          <a:chOff x="0" y="0"/>
          <a:chExt cx="0" cy="0"/>
        </a:xfrm>
      </p:grpSpPr>
      <p:sp>
        <p:nvSpPr>
          <p:cNvPr id="389" name="Google Shape;389;p31"/>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90" name="Google Shape;390;p31"/>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91" name="Google Shape;391;p31"/>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92" name="Google Shape;392;p31"/>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3" name="Google Shape;393;p31"/>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4" name="Google Shape;394;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95" name="Google Shape;395;p3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96" name="Google Shape;396;p31"/>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97" name="Google Shape;397;p31"/>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98" name="Shape 398"/>
        <p:cNvGrpSpPr/>
        <p:nvPr/>
      </p:nvGrpSpPr>
      <p:grpSpPr>
        <a:xfrm>
          <a:off x="0" y="0"/>
          <a:ext cx="0" cy="0"/>
          <a:chOff x="0" y="0"/>
          <a:chExt cx="0" cy="0"/>
        </a:xfrm>
      </p:grpSpPr>
      <p:pic>
        <p:nvPicPr>
          <p:cNvPr id="399" name="Google Shape;399;p32"/>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400" name="Google Shape;400;p32"/>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401" name="Google Shape;401;p32"/>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402" name="Google Shape;402;p32"/>
          <p:cNvSpPr/>
          <p:nvPr>
            <p:ph idx="2" type="pic"/>
          </p:nvPr>
        </p:nvSpPr>
        <p:spPr>
          <a:xfrm>
            <a:off x="1793144" y="5952556"/>
            <a:ext cx="3973385" cy="4739257"/>
          </a:xfrm>
          <a:prstGeom prst="rect">
            <a:avLst/>
          </a:prstGeom>
          <a:solidFill>
            <a:srgbClr val="BFBFBF"/>
          </a:solidFill>
          <a:ln>
            <a:noFill/>
          </a:ln>
        </p:spPr>
      </p:sp>
      <p:sp>
        <p:nvSpPr>
          <p:cNvPr id="403" name="Google Shape;403;p32"/>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404" name="Google Shape;404;p32"/>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5" name="Google Shape;405;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06" name="Google Shape;406;p3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407" name="Google Shape;407;p32"/>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08" name="Google Shape;408;p32"/>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409" name="Google Shape;409;p32"/>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0" name="Google Shape;410;p32"/>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411" name="Shape 411"/>
        <p:cNvGrpSpPr/>
        <p:nvPr/>
      </p:nvGrpSpPr>
      <p:grpSpPr>
        <a:xfrm>
          <a:off x="0" y="0"/>
          <a:ext cx="0" cy="0"/>
          <a:chOff x="0" y="0"/>
          <a:chExt cx="0" cy="0"/>
        </a:xfrm>
      </p:grpSpPr>
      <p:pic>
        <p:nvPicPr>
          <p:cNvPr id="412" name="Google Shape;412;p33"/>
          <p:cNvPicPr preferRelativeResize="0"/>
          <p:nvPr/>
        </p:nvPicPr>
        <p:blipFill rotWithShape="1">
          <a:blip r:embed="rId2">
            <a:alphaModFix/>
          </a:blip>
          <a:srcRect b="0" l="28440" r="0" t="16447"/>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413" name="Google Shape;413;p33"/>
          <p:cNvSpPr/>
          <p:nvPr>
            <p:ph idx="2" type="pic"/>
          </p:nvPr>
        </p:nvSpPr>
        <p:spPr>
          <a:xfrm>
            <a:off x="5136" y="1"/>
            <a:ext cx="2850694" cy="3459591"/>
          </a:xfrm>
          <a:prstGeom prst="rect">
            <a:avLst/>
          </a:prstGeom>
          <a:noFill/>
          <a:ln>
            <a:noFill/>
          </a:ln>
        </p:spPr>
      </p:sp>
      <p:sp>
        <p:nvSpPr>
          <p:cNvPr id="414" name="Google Shape;414;p33"/>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15" name="Google Shape;415;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16" name="Google Shape;416;p3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417" name="Google Shape;417;p33"/>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8" name="Google Shape;418;p33"/>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9" name="Google Shape;419;p33"/>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0" name="Google Shape;420;p33"/>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1" name="Google Shape;421;p33"/>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22" name="Google Shape;422;p33"/>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23" name="Google Shape;423;p33"/>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4" name="Google Shape;424;p33"/>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5" name="Google Shape;425;p33"/>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26" name="Google Shape;426;p33"/>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427" name="Google Shape;427;p33"/>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428" name="Google Shape;428;p33"/>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429" name="Google Shape;429;p33"/>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430" name="Shape 430"/>
        <p:cNvGrpSpPr/>
        <p:nvPr/>
      </p:nvGrpSpPr>
      <p:grpSpPr>
        <a:xfrm>
          <a:off x="0" y="0"/>
          <a:ext cx="0" cy="0"/>
          <a:chOff x="0" y="0"/>
          <a:chExt cx="0" cy="0"/>
        </a:xfrm>
      </p:grpSpPr>
      <p:sp>
        <p:nvSpPr>
          <p:cNvPr id="431" name="Google Shape;431;p34"/>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32" name="Google Shape;432;p34"/>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33" name="Google Shape;433;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34" name="Google Shape;434;p3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435" name="Google Shape;435;p34"/>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36" name="Google Shape;436;p34"/>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37" name="Google Shape;437;p34"/>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438" name="Google Shape;438;p34"/>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439" name="Google Shape;439;p34"/>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440" name="Google Shape;440;p34"/>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41" name="Google Shape;441;p34"/>
          <p:cNvGrpSpPr/>
          <p:nvPr/>
        </p:nvGrpSpPr>
        <p:grpSpPr>
          <a:xfrm>
            <a:off x="6770986" y="850643"/>
            <a:ext cx="750136" cy="750136"/>
            <a:chOff x="7559675" y="1928896"/>
            <a:chExt cx="750136" cy="750136"/>
          </a:xfrm>
        </p:grpSpPr>
        <p:sp>
          <p:nvSpPr>
            <p:cNvPr id="442" name="Google Shape;442;p34"/>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43" name="Google Shape;443;p34"/>
            <p:cNvGrpSpPr/>
            <p:nvPr/>
          </p:nvGrpSpPr>
          <p:grpSpPr>
            <a:xfrm>
              <a:off x="7683372" y="2028561"/>
              <a:ext cx="526805" cy="526741"/>
              <a:chOff x="1042830" y="5367345"/>
              <a:chExt cx="907476" cy="907364"/>
            </a:xfrm>
          </p:grpSpPr>
          <p:grpSp>
            <p:nvGrpSpPr>
              <p:cNvPr id="444" name="Google Shape;444;p34"/>
              <p:cNvGrpSpPr/>
              <p:nvPr/>
            </p:nvGrpSpPr>
            <p:grpSpPr>
              <a:xfrm>
                <a:off x="1042830" y="5367345"/>
                <a:ext cx="907476" cy="907364"/>
                <a:chOff x="5318121" y="3727141"/>
                <a:chExt cx="907476" cy="907364"/>
              </a:xfrm>
            </p:grpSpPr>
            <p:sp>
              <p:nvSpPr>
                <p:cNvPr id="445" name="Google Shape;445;p34"/>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6" name="Google Shape;446;p34"/>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7" name="Google Shape;447;p34"/>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34"/>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9" name="Google Shape;449;p34"/>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0" name="Google Shape;450;p34"/>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1" name="Google Shape;451;p34"/>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34"/>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4"/>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54" name="Google Shape;454;p34"/>
              <p:cNvGrpSpPr/>
              <p:nvPr/>
            </p:nvGrpSpPr>
            <p:grpSpPr>
              <a:xfrm>
                <a:off x="1304333" y="5488666"/>
                <a:ext cx="566267" cy="691349"/>
                <a:chOff x="5574516" y="3858678"/>
                <a:chExt cx="566267" cy="691349"/>
              </a:xfrm>
            </p:grpSpPr>
            <p:sp>
              <p:nvSpPr>
                <p:cNvPr id="455" name="Google Shape;455;p34"/>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4"/>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7" name="Google Shape;457;p34"/>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8" name="Google Shape;458;p34"/>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9" name="Google Shape;459;p34"/>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0" name="Google Shape;460;p34"/>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461" name="Google Shape;461;p34"/>
          <p:cNvGrpSpPr/>
          <p:nvPr/>
        </p:nvGrpSpPr>
        <p:grpSpPr>
          <a:xfrm>
            <a:off x="6770986" y="5699369"/>
            <a:ext cx="750136" cy="750136"/>
            <a:chOff x="6770986" y="5699369"/>
            <a:chExt cx="750136" cy="750136"/>
          </a:xfrm>
        </p:grpSpPr>
        <p:sp>
          <p:nvSpPr>
            <p:cNvPr id="462" name="Google Shape;462;p34"/>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63" name="Google Shape;463;p34"/>
            <p:cNvGrpSpPr/>
            <p:nvPr/>
          </p:nvGrpSpPr>
          <p:grpSpPr>
            <a:xfrm>
              <a:off x="6927017" y="5844011"/>
              <a:ext cx="460179" cy="460852"/>
              <a:chOff x="5846399" y="5075944"/>
              <a:chExt cx="910778" cy="912109"/>
            </a:xfrm>
          </p:grpSpPr>
          <p:grpSp>
            <p:nvGrpSpPr>
              <p:cNvPr id="464" name="Google Shape;464;p34"/>
              <p:cNvGrpSpPr/>
              <p:nvPr/>
            </p:nvGrpSpPr>
            <p:grpSpPr>
              <a:xfrm>
                <a:off x="6118625" y="5123402"/>
                <a:ext cx="376897" cy="533617"/>
                <a:chOff x="2711364" y="4936062"/>
                <a:chExt cx="376897" cy="533617"/>
              </a:xfrm>
            </p:grpSpPr>
            <p:sp>
              <p:nvSpPr>
                <p:cNvPr id="465" name="Google Shape;465;p34"/>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6" name="Google Shape;466;p34"/>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7" name="Google Shape;467;p34"/>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8" name="Google Shape;468;p34"/>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9" name="Google Shape;469;p34"/>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0" name="Google Shape;470;p34"/>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71" name="Google Shape;471;p34"/>
              <p:cNvGrpSpPr/>
              <p:nvPr/>
            </p:nvGrpSpPr>
            <p:grpSpPr>
              <a:xfrm>
                <a:off x="5846399" y="5075944"/>
                <a:ext cx="910778" cy="912109"/>
                <a:chOff x="2444246" y="4903928"/>
                <a:chExt cx="910778" cy="912109"/>
              </a:xfrm>
            </p:grpSpPr>
            <p:sp>
              <p:nvSpPr>
                <p:cNvPr id="472" name="Google Shape;472;p34"/>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3" name="Google Shape;473;p34"/>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4" name="Google Shape;474;p34"/>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5" name="Google Shape;475;p34"/>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6" name="Google Shape;476;p34"/>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7" name="Google Shape;477;p34"/>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8" name="Google Shape;478;p34"/>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9" name="Google Shape;479;p34"/>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0" name="Google Shape;480;p34"/>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1" name="Google Shape;481;p34"/>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82" name="Shape 482"/>
        <p:cNvGrpSpPr/>
        <p:nvPr/>
      </p:nvGrpSpPr>
      <p:grpSpPr>
        <a:xfrm>
          <a:off x="0" y="0"/>
          <a:ext cx="0" cy="0"/>
          <a:chOff x="0" y="0"/>
          <a:chExt cx="0" cy="0"/>
        </a:xfrm>
      </p:grpSpPr>
      <p:sp>
        <p:nvSpPr>
          <p:cNvPr id="483" name="Google Shape;483;p35"/>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4" name="Google Shape;484;p35"/>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5" name="Google Shape;485;p35"/>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6" name="Google Shape;486;p35"/>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7" name="Google Shape;487;p35"/>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35"/>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9" name="Google Shape;489;p35"/>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35"/>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91" name="Google Shape;491;p35"/>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2" name="Google Shape;492;p35"/>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3" name="Google Shape;493;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94" name="Google Shape;494;p3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95" name="Google Shape;495;p3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96" name="Google Shape;496;p35"/>
          <p:cNvSpPr/>
          <p:nvPr>
            <p:ph idx="9" type="pic"/>
          </p:nvPr>
        </p:nvSpPr>
        <p:spPr>
          <a:xfrm>
            <a:off x="5205348" y="0"/>
            <a:ext cx="2354327" cy="2862503"/>
          </a:xfrm>
          <a:prstGeom prst="rect">
            <a:avLst/>
          </a:prstGeom>
          <a:noFill/>
          <a:ln>
            <a:noFill/>
          </a:ln>
        </p:spPr>
      </p:sp>
      <p:cxnSp>
        <p:nvCxnSpPr>
          <p:cNvPr id="497" name="Google Shape;497;p35"/>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98" name="Google Shape;498;p35"/>
          <p:cNvGrpSpPr/>
          <p:nvPr/>
        </p:nvGrpSpPr>
        <p:grpSpPr>
          <a:xfrm>
            <a:off x="6770986" y="4265646"/>
            <a:ext cx="750136" cy="750136"/>
            <a:chOff x="7559675" y="1928896"/>
            <a:chExt cx="750136" cy="750136"/>
          </a:xfrm>
        </p:grpSpPr>
        <p:sp>
          <p:nvSpPr>
            <p:cNvPr id="499" name="Google Shape;499;p35"/>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500" name="Google Shape;500;p35"/>
            <p:cNvGrpSpPr/>
            <p:nvPr/>
          </p:nvGrpSpPr>
          <p:grpSpPr>
            <a:xfrm>
              <a:off x="7683372" y="2028561"/>
              <a:ext cx="526805" cy="526741"/>
              <a:chOff x="1042830" y="5367345"/>
              <a:chExt cx="907476" cy="907364"/>
            </a:xfrm>
          </p:grpSpPr>
          <p:grpSp>
            <p:nvGrpSpPr>
              <p:cNvPr id="501" name="Google Shape;501;p35"/>
              <p:cNvGrpSpPr/>
              <p:nvPr/>
            </p:nvGrpSpPr>
            <p:grpSpPr>
              <a:xfrm>
                <a:off x="1042830" y="5367345"/>
                <a:ext cx="907476" cy="907364"/>
                <a:chOff x="5318121" y="3727141"/>
                <a:chExt cx="907476" cy="907364"/>
              </a:xfrm>
            </p:grpSpPr>
            <p:sp>
              <p:nvSpPr>
                <p:cNvPr id="502" name="Google Shape;502;p35"/>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3" name="Google Shape;503;p35"/>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4" name="Google Shape;504;p35"/>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5" name="Google Shape;505;p35"/>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6" name="Google Shape;506;p35"/>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7" name="Google Shape;507;p35"/>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8" name="Google Shape;508;p35"/>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9" name="Google Shape;509;p35"/>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0" name="Google Shape;510;p35"/>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511" name="Google Shape;511;p35"/>
              <p:cNvGrpSpPr/>
              <p:nvPr/>
            </p:nvGrpSpPr>
            <p:grpSpPr>
              <a:xfrm>
                <a:off x="1304333" y="5488666"/>
                <a:ext cx="566267" cy="691349"/>
                <a:chOff x="5574516" y="3858678"/>
                <a:chExt cx="566267" cy="691349"/>
              </a:xfrm>
            </p:grpSpPr>
            <p:sp>
              <p:nvSpPr>
                <p:cNvPr id="512" name="Google Shape;512;p35"/>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3" name="Google Shape;513;p35"/>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4" name="Google Shape;514;p35"/>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5" name="Google Shape;515;p35"/>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6" name="Google Shape;516;p35"/>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7" name="Google Shape;517;p35"/>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518" name="Google Shape;518;p35"/>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519" name="Google Shape;519;p35"/>
          <p:cNvGrpSpPr/>
          <p:nvPr/>
        </p:nvGrpSpPr>
        <p:grpSpPr>
          <a:xfrm>
            <a:off x="6770986" y="7341555"/>
            <a:ext cx="750136" cy="750136"/>
            <a:chOff x="6770986" y="5699369"/>
            <a:chExt cx="750136" cy="750136"/>
          </a:xfrm>
        </p:grpSpPr>
        <p:sp>
          <p:nvSpPr>
            <p:cNvPr id="520" name="Google Shape;520;p35"/>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521" name="Google Shape;521;p35"/>
            <p:cNvGrpSpPr/>
            <p:nvPr/>
          </p:nvGrpSpPr>
          <p:grpSpPr>
            <a:xfrm>
              <a:off x="6927017" y="5844011"/>
              <a:ext cx="460179" cy="460852"/>
              <a:chOff x="5846399" y="5075944"/>
              <a:chExt cx="910778" cy="912109"/>
            </a:xfrm>
          </p:grpSpPr>
          <p:grpSp>
            <p:nvGrpSpPr>
              <p:cNvPr id="522" name="Google Shape;522;p35"/>
              <p:cNvGrpSpPr/>
              <p:nvPr/>
            </p:nvGrpSpPr>
            <p:grpSpPr>
              <a:xfrm>
                <a:off x="6118625" y="5123402"/>
                <a:ext cx="376897" cy="533617"/>
                <a:chOff x="2711364" y="4936062"/>
                <a:chExt cx="376897" cy="533617"/>
              </a:xfrm>
            </p:grpSpPr>
            <p:sp>
              <p:nvSpPr>
                <p:cNvPr id="523" name="Google Shape;523;p35"/>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24" name="Google Shape;524;p35"/>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25" name="Google Shape;525;p35"/>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26" name="Google Shape;526;p35"/>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27" name="Google Shape;527;p35"/>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28" name="Google Shape;528;p35"/>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529" name="Google Shape;529;p35"/>
              <p:cNvGrpSpPr/>
              <p:nvPr/>
            </p:nvGrpSpPr>
            <p:grpSpPr>
              <a:xfrm>
                <a:off x="5846399" y="5075944"/>
                <a:ext cx="910778" cy="912109"/>
                <a:chOff x="2444246" y="4903928"/>
                <a:chExt cx="910778" cy="912109"/>
              </a:xfrm>
            </p:grpSpPr>
            <p:sp>
              <p:nvSpPr>
                <p:cNvPr id="530" name="Google Shape;530;p35"/>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31" name="Google Shape;531;p35"/>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32" name="Google Shape;532;p35"/>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33" name="Google Shape;533;p35"/>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34" name="Google Shape;534;p35"/>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35" name="Google Shape;535;p35"/>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36" name="Google Shape;536;p35"/>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37" name="Google Shape;537;p35"/>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38" name="Google Shape;538;p35"/>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39" name="Google Shape;539;p35"/>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50" name="Shape 50"/>
        <p:cNvGrpSpPr/>
        <p:nvPr/>
      </p:nvGrpSpPr>
      <p:grpSpPr>
        <a:xfrm>
          <a:off x="0" y="0"/>
          <a:ext cx="0" cy="0"/>
          <a:chOff x="0" y="0"/>
          <a:chExt cx="0" cy="0"/>
        </a:xfrm>
      </p:grpSpPr>
      <p:sp>
        <p:nvSpPr>
          <p:cNvPr id="51" name="Google Shape;51;p9"/>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FF99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2" name="Google Shape;52;p9"/>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54" name="Google Shape;54;p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5" name="Google Shape;55;p9"/>
          <p:cNvSpPr/>
          <p:nvPr>
            <p:ph idx="2" type="pic"/>
          </p:nvPr>
        </p:nvSpPr>
        <p:spPr>
          <a:xfrm>
            <a:off x="5205348" y="0"/>
            <a:ext cx="2354327" cy="2862503"/>
          </a:xfrm>
          <a:prstGeom prst="rect">
            <a:avLst/>
          </a:prstGeom>
          <a:noFill/>
          <a:ln>
            <a:noFill/>
          </a:ln>
        </p:spPr>
      </p:sp>
      <p:sp>
        <p:nvSpPr>
          <p:cNvPr id="56" name="Google Shape;56;p9"/>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7" name="Google Shape;57;p9"/>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8" name="Google Shape;58;p9"/>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9" name="Google Shape;59;p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540" name="Shape 540"/>
        <p:cNvGrpSpPr/>
        <p:nvPr/>
      </p:nvGrpSpPr>
      <p:grpSpPr>
        <a:xfrm>
          <a:off x="0" y="0"/>
          <a:ext cx="0" cy="0"/>
          <a:chOff x="0" y="0"/>
          <a:chExt cx="0" cy="0"/>
        </a:xfrm>
      </p:grpSpPr>
      <p:sp>
        <p:nvSpPr>
          <p:cNvPr id="541" name="Google Shape;541;p36"/>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42" name="Google Shape;542;p36"/>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43" name="Google Shape;543;p36"/>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44" name="Google Shape;544;p36"/>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45" name="Google Shape;545;p36"/>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46" name="Google Shape;546;p36"/>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47" name="Google Shape;547;p36"/>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8" name="Google Shape;548;p36"/>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549" name="Google Shape;549;p36"/>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50" name="Google Shape;550;p36"/>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51" name="Google Shape;551;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52" name="Google Shape;552;p3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553" name="Shape 553"/>
        <p:cNvGrpSpPr/>
        <p:nvPr/>
      </p:nvGrpSpPr>
      <p:grpSpPr>
        <a:xfrm>
          <a:off x="0" y="0"/>
          <a:ext cx="0" cy="0"/>
          <a:chOff x="0" y="0"/>
          <a:chExt cx="0" cy="0"/>
        </a:xfrm>
      </p:grpSpPr>
      <p:grpSp>
        <p:nvGrpSpPr>
          <p:cNvPr id="554" name="Google Shape;554;p37"/>
          <p:cNvGrpSpPr/>
          <p:nvPr/>
        </p:nvGrpSpPr>
        <p:grpSpPr>
          <a:xfrm>
            <a:off x="317992" y="9796789"/>
            <a:ext cx="6885949" cy="630942"/>
            <a:chOff x="317992" y="9796789"/>
            <a:chExt cx="6885949" cy="630942"/>
          </a:xfrm>
        </p:grpSpPr>
        <p:sp>
          <p:nvSpPr>
            <p:cNvPr id="555" name="Google Shape;555;p37"/>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a:solidFill>
                    <a:srgbClr val="6D6E71"/>
                  </a:solidFill>
                  <a:latin typeface="Roboto"/>
                  <a:ea typeface="Roboto"/>
                  <a:cs typeface="Roboto"/>
                  <a:sym typeface="Roboto"/>
                </a:rPr>
                <a:t>2021-2-BE04-KA220-YOU-000050778</a:t>
              </a:r>
              <a:br>
                <a:rPr lang="en-US"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556" name="Google Shape;556;p37"/>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557" name="Google Shape;557;p37"/>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58" name="Google Shape;558;p37"/>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59" name="Google Shape;559;p37"/>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60" name="Google Shape;560;p37"/>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61" name="Google Shape;561;p37"/>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62" name="Google Shape;562;p37"/>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563" name="Google Shape;563;p37"/>
          <p:cNvGrpSpPr/>
          <p:nvPr/>
        </p:nvGrpSpPr>
        <p:grpSpPr>
          <a:xfrm>
            <a:off x="5757333" y="-757463"/>
            <a:ext cx="2760592" cy="2761405"/>
            <a:chOff x="110688" y="1674538"/>
            <a:chExt cx="7339635" cy="7341798"/>
          </a:xfrm>
        </p:grpSpPr>
        <p:sp>
          <p:nvSpPr>
            <p:cNvPr id="564" name="Google Shape;564;p3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65" name="Google Shape;565;p3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566" name="Google Shape;566;p37"/>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67" name="Google Shape;567;p37"/>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568" name="Shape 568"/>
        <p:cNvGrpSpPr/>
        <p:nvPr/>
      </p:nvGrpSpPr>
      <p:grpSpPr>
        <a:xfrm>
          <a:off x="0" y="0"/>
          <a:ext cx="0" cy="0"/>
          <a:chOff x="0" y="0"/>
          <a:chExt cx="0" cy="0"/>
        </a:xfrm>
      </p:grpSpPr>
      <p:sp>
        <p:nvSpPr>
          <p:cNvPr id="569" name="Google Shape;569;p38"/>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70" name="Google Shape;570;p38"/>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71" name="Google Shape;571;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72" name="Google Shape;572;p38"/>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73" name="Google Shape;573;p38"/>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74" name="Google Shape;574;p3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75" name="Shape 575"/>
        <p:cNvGrpSpPr/>
        <p:nvPr/>
      </p:nvGrpSpPr>
      <p:grpSpPr>
        <a:xfrm>
          <a:off x="0" y="0"/>
          <a:ext cx="0" cy="0"/>
          <a:chOff x="0" y="0"/>
          <a:chExt cx="0" cy="0"/>
        </a:xfrm>
      </p:grpSpPr>
      <p:cxnSp>
        <p:nvCxnSpPr>
          <p:cNvPr id="576" name="Google Shape;576;p39"/>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77" name="Google Shape;577;p39"/>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78" name="Google Shape;578;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79" name="Google Shape;579;p3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580" name="Google Shape;580;p39"/>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81" name="Google Shape;581;p39"/>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82" name="Google Shape;582;p39"/>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83" name="Google Shape;583;p39"/>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84" name="Google Shape;584;p39"/>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85" name="Google Shape;585;p3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86" name="Google Shape;586;p39"/>
          <p:cNvSpPr/>
          <p:nvPr>
            <p:ph idx="4" type="pic"/>
          </p:nvPr>
        </p:nvSpPr>
        <p:spPr>
          <a:xfrm>
            <a:off x="5205348" y="0"/>
            <a:ext cx="2354327" cy="2862503"/>
          </a:xfrm>
          <a:prstGeom prst="rect">
            <a:avLst/>
          </a:prstGeom>
          <a:noFill/>
          <a:ln>
            <a:noFill/>
          </a:ln>
        </p:spPr>
      </p:sp>
      <p:sp>
        <p:nvSpPr>
          <p:cNvPr id="587" name="Google Shape;587;p39"/>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88" name="Google Shape;588;p39"/>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89" name="Google Shape;589;p39"/>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90" name="Google Shape;590;p39"/>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91" name="Google Shape;591;p39"/>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92" name="Google Shape;592;p39"/>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93" name="Google Shape;593;p39"/>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94" name="Google Shape;594;p39"/>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95" name="Google Shape;595;p39"/>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96" name="Google Shape;596;p39"/>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97" name="Google Shape;597;p39"/>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98" name="Google Shape;598;p39"/>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99" name="Google Shape;599;p39"/>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600" name="Google Shape;600;p39"/>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01" name="Google Shape;601;p39"/>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02" name="Google Shape;602;p39"/>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60" name="Shape 60"/>
        <p:cNvGrpSpPr/>
        <p:nvPr/>
      </p:nvGrpSpPr>
      <p:grpSpPr>
        <a:xfrm>
          <a:off x="0" y="0"/>
          <a:ext cx="0" cy="0"/>
          <a:chOff x="0" y="0"/>
          <a:chExt cx="0" cy="0"/>
        </a:xfrm>
      </p:grpSpPr>
      <p:sp>
        <p:nvSpPr>
          <p:cNvPr id="61" name="Google Shape;61;p10"/>
          <p:cNvSpPr/>
          <p:nvPr/>
        </p:nvSpPr>
        <p:spPr>
          <a:xfrm>
            <a:off x="0" y="0"/>
            <a:ext cx="7559675" cy="2244613"/>
          </a:xfrm>
          <a:prstGeom prst="rect">
            <a:avLst/>
          </a:prstGeom>
          <a:solidFill>
            <a:srgbClr val="FF99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2" name="Google Shape;62;p10"/>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 name="Google Shape;63;p10"/>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 name="Google Shape;64;p10"/>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0"/>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0"/>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0"/>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8" name="Google Shape;68;p1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69" name="Google Shape;69;p1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70" name="Google Shape;70;p10"/>
          <p:cNvPicPr preferRelativeResize="0"/>
          <p:nvPr/>
        </p:nvPicPr>
        <p:blipFill rotWithShape="1">
          <a:blip r:embed="rId2">
            <a:alphaModFix/>
          </a:blip>
          <a:srcRect b="0" l="22" r="23"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71" name="Google Shape;71;p10"/>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72" name="Shape 72"/>
        <p:cNvGrpSpPr/>
        <p:nvPr/>
      </p:nvGrpSpPr>
      <p:grpSpPr>
        <a:xfrm>
          <a:off x="0" y="0"/>
          <a:ext cx="0" cy="0"/>
          <a:chOff x="0" y="0"/>
          <a:chExt cx="0" cy="0"/>
        </a:xfrm>
      </p:grpSpPr>
      <p:pic>
        <p:nvPicPr>
          <p:cNvPr id="73" name="Google Shape;73;p11"/>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74" name="Google Shape;74;p11"/>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5" name="Google Shape;75;p11"/>
          <p:cNvSpPr/>
          <p:nvPr>
            <p:ph idx="2" type="pic"/>
          </p:nvPr>
        </p:nvSpPr>
        <p:spPr>
          <a:xfrm>
            <a:off x="2783121" y="0"/>
            <a:ext cx="4789072" cy="4566547"/>
          </a:xfrm>
          <a:prstGeom prst="rect">
            <a:avLst/>
          </a:prstGeom>
          <a:noFill/>
          <a:ln>
            <a:noFill/>
          </a:ln>
        </p:spPr>
      </p:sp>
      <p:sp>
        <p:nvSpPr>
          <p:cNvPr id="76" name="Google Shape;76;p11"/>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7" name="Google Shape;77;p11"/>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8" name="Google Shape;78;p11"/>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9" name="Google Shape;79;p11"/>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80" name="Google Shape;80;p11"/>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81" name="Google Shape;81;p11"/>
          <p:cNvGrpSpPr/>
          <p:nvPr/>
        </p:nvGrpSpPr>
        <p:grpSpPr>
          <a:xfrm>
            <a:off x="401426" y="10005335"/>
            <a:ext cx="6756823" cy="523220"/>
            <a:chOff x="317992" y="10005335"/>
            <a:chExt cx="6756823" cy="523220"/>
          </a:xfrm>
        </p:grpSpPr>
        <p:sp>
          <p:nvSpPr>
            <p:cNvPr id="82" name="Google Shape;82;p11"/>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US"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83" name="Google Shape;83;p11"/>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84" name="Google Shape;84;p11"/>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85" name="Google Shape;85;p11"/>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86" name="Shape 86"/>
        <p:cNvGrpSpPr/>
        <p:nvPr/>
      </p:nvGrpSpPr>
      <p:grpSpPr>
        <a:xfrm>
          <a:off x="0" y="0"/>
          <a:ext cx="0" cy="0"/>
          <a:chOff x="0" y="0"/>
          <a:chExt cx="0" cy="0"/>
        </a:xfrm>
      </p:grpSpPr>
      <p:sp>
        <p:nvSpPr>
          <p:cNvPr id="87" name="Google Shape;87;p12"/>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8" name="Google Shape;88;p12"/>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Verdana"/>
                <a:ea typeface="Verdana"/>
                <a:cs typeface="Verdana"/>
                <a:sym typeface="Verdana"/>
              </a:rPr>
              <a:t>*** </a:t>
            </a:r>
            <a:r>
              <a:rPr b="1" lang="en-US" sz="1800">
                <a:solidFill>
                  <a:schemeClr val="lt1"/>
                </a:solidFill>
                <a:latin typeface="Verdana"/>
                <a:ea typeface="Verdana"/>
                <a:cs typeface="Verdana"/>
                <a:sym typeface="Verdana"/>
              </a:rPr>
              <a:t>PLEASE DELETE THIS INSTRUCTION SLIDE BEFORE PRESENTING FINAL PRESENTATION </a:t>
            </a:r>
            <a:r>
              <a:rPr lang="en-US"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89" name="Google Shape;89;p12"/>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US" sz="1800">
                <a:solidFill>
                  <a:schemeClr val="lt1"/>
                </a:solidFill>
                <a:latin typeface="Verdana"/>
                <a:ea typeface="Verdana"/>
                <a:cs typeface="Verdana"/>
                <a:sym typeface="Verdana"/>
              </a:rPr>
              <a:t>Icons</a:t>
            </a:r>
            <a:r>
              <a:rPr b="0" i="1" lang="en-US" sz="1800">
                <a:solidFill>
                  <a:schemeClr val="lt1"/>
                </a:solidFill>
                <a:latin typeface="Verdana"/>
                <a:ea typeface="Verdana"/>
                <a:cs typeface="Verdana"/>
                <a:sym typeface="Verdana"/>
              </a:rPr>
              <a:t> which can be used within this template </a:t>
            </a:r>
            <a:r>
              <a:rPr i="1" lang="en-US" sz="1800">
                <a:solidFill>
                  <a:schemeClr val="lt1"/>
                </a:solidFill>
                <a:latin typeface="Verdana"/>
                <a:ea typeface="Verdana"/>
                <a:cs typeface="Verdana"/>
                <a:sym typeface="Verdana"/>
              </a:rPr>
              <a:t>without losing quality.</a:t>
            </a:r>
            <a:r>
              <a:rPr i="1" lang="en-US" sz="1800">
                <a:solidFill>
                  <a:schemeClr val="lt1"/>
                </a:solidFill>
                <a:latin typeface="Verdana"/>
                <a:ea typeface="Verdana"/>
                <a:cs typeface="Verdana"/>
                <a:sym typeface="Verdana"/>
              </a:rPr>
              <a:t> </a:t>
            </a:r>
            <a:r>
              <a:rPr i="1" lang="en-US" sz="1800">
                <a:solidFill>
                  <a:schemeClr val="lt1"/>
                </a:solidFill>
                <a:latin typeface="Verdana"/>
                <a:ea typeface="Verdana"/>
                <a:cs typeface="Verdana"/>
                <a:sym typeface="Verdana"/>
              </a:rPr>
              <a:t> Change line colour, width and style.</a:t>
            </a:r>
            <a:r>
              <a:rPr i="1" lang="en-US"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90" name="Google Shape;90;p12"/>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91" name="Google Shape;91;p12"/>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Magazine/Newsletter Cover">
  <p:cSld name="6_Magazine/Newsletter Cover">
    <p:spTree>
      <p:nvGrpSpPr>
        <p:cNvPr id="92" name="Shape 92"/>
        <p:cNvGrpSpPr/>
        <p:nvPr/>
      </p:nvGrpSpPr>
      <p:grpSpPr>
        <a:xfrm>
          <a:off x="0" y="0"/>
          <a:ext cx="0" cy="0"/>
          <a:chOff x="0" y="0"/>
          <a:chExt cx="0" cy="0"/>
        </a:xfrm>
      </p:grpSpPr>
      <p:pic>
        <p:nvPicPr>
          <p:cNvPr id="93" name="Google Shape;93;p13"/>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94" name="Google Shape;94;p13"/>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3"/>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3"/>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16924"/>
              </a:buClr>
              <a:buSzPts val="2800"/>
              <a:buFont typeface="Arial"/>
              <a:buNone/>
              <a:defRPr b="1" i="0" sz="2800" u="none" cap="none" strike="noStrike">
                <a:solidFill>
                  <a:srgbClr val="F16924"/>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7" name="Google Shape;97;p13"/>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9ADAD"/>
              </a:buClr>
              <a:buSzPts val="1000"/>
              <a:buFont typeface="Arial"/>
              <a:buNone/>
              <a:defRPr b="1" i="0" sz="10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8" name="Google Shape;98;p13"/>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FF99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9" name="Google Shape;99;p13"/>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0" name="Google Shape;100;p13"/>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1" name="Google Shape;101;p13"/>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2" name="Google Shape;102;p13"/>
          <p:cNvSpPr txBox="1"/>
          <p:nvPr>
            <p:ph idx="8"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3" name="Google Shape;103;p13"/>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4" name="Google Shape;104;p13"/>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5" name="Google Shape;105;p13"/>
          <p:cNvSpPr txBox="1"/>
          <p:nvPr>
            <p:ph idx="14"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6" name="Google Shape;106;p13"/>
          <p:cNvSpPr txBox="1"/>
          <p:nvPr>
            <p:ph idx="15"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7" name="Google Shape;107;p13"/>
          <p:cNvSpPr txBox="1"/>
          <p:nvPr>
            <p:ph idx="16"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8" name="Google Shape;108;p13"/>
          <p:cNvSpPr txBox="1"/>
          <p:nvPr>
            <p:ph idx="17"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9" name="Google Shape;109;p13"/>
          <p:cNvSpPr txBox="1"/>
          <p:nvPr>
            <p:ph idx="18"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0" name="Google Shape;110;p13"/>
          <p:cNvSpPr txBox="1"/>
          <p:nvPr>
            <p:ph idx="19"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1" name="Google Shape;111;p13"/>
          <p:cNvSpPr txBox="1"/>
          <p:nvPr>
            <p:ph idx="20"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12" name="Google Shape;112;p13"/>
          <p:cNvGrpSpPr/>
          <p:nvPr/>
        </p:nvGrpSpPr>
        <p:grpSpPr>
          <a:xfrm>
            <a:off x="628267" y="6075645"/>
            <a:ext cx="3705823" cy="2967449"/>
            <a:chOff x="-3025" y="5942032"/>
            <a:chExt cx="3207651" cy="2490651"/>
          </a:xfrm>
        </p:grpSpPr>
        <p:cxnSp>
          <p:nvCxnSpPr>
            <p:cNvPr id="113" name="Google Shape;113;p13"/>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14" name="Google Shape;114;p13"/>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115" name="Google Shape;115;p13"/>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16" name="Google Shape;116;p13"/>
            <p:cNvCxnSpPr/>
            <p:nvPr/>
          </p:nvCxnSpPr>
          <p:spPr>
            <a:xfrm>
              <a:off x="0" y="743642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17" name="Google Shape;117;p13"/>
            <p:cNvCxnSpPr/>
            <p:nvPr/>
          </p:nvCxnSpPr>
          <p:spPr>
            <a:xfrm>
              <a:off x="0" y="793455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18" name="Google Shape;118;p13"/>
            <p:cNvCxnSpPr/>
            <p:nvPr/>
          </p:nvCxnSpPr>
          <p:spPr>
            <a:xfrm>
              <a:off x="0" y="8417115"/>
              <a:ext cx="3204626" cy="15568"/>
            </a:xfrm>
            <a:prstGeom prst="straightConnector1">
              <a:avLst/>
            </a:prstGeom>
            <a:noFill/>
            <a:ln cap="flat" cmpd="sng" w="28575">
              <a:solidFill>
                <a:schemeClr val="lt1"/>
              </a:solidFill>
              <a:prstDash val="solid"/>
              <a:miter lim="800000"/>
              <a:headEnd len="sm" w="sm" type="none"/>
              <a:tailEnd len="sm" w="sm" type="none"/>
            </a:ln>
          </p:spPr>
        </p:cxnSp>
      </p:grpSp>
      <p:sp>
        <p:nvSpPr>
          <p:cNvPr id="119" name="Google Shape;119;p13"/>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0" name="Google Shape;120;p13"/>
          <p:cNvSpPr txBox="1"/>
          <p:nvPr>
            <p:ph idx="21"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21" name="Google Shape;121;p13"/>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22" name="Google Shape;122;p13"/>
          <p:cNvGrpSpPr/>
          <p:nvPr/>
        </p:nvGrpSpPr>
        <p:grpSpPr>
          <a:xfrm>
            <a:off x="317992" y="10005335"/>
            <a:ext cx="6885949" cy="630942"/>
            <a:chOff x="317992" y="9796789"/>
            <a:chExt cx="6885949" cy="630942"/>
          </a:xfrm>
        </p:grpSpPr>
        <p:sp>
          <p:nvSpPr>
            <p:cNvPr id="123" name="Google Shape;123;p13"/>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a:solidFill>
                    <a:srgbClr val="6D6E71"/>
                  </a:solidFill>
                  <a:latin typeface="Roboto"/>
                  <a:ea typeface="Roboto"/>
                  <a:cs typeface="Roboto"/>
                  <a:sym typeface="Roboto"/>
                </a:rPr>
                <a:t>2021-2-BE04-KA220-YOU-000050778</a:t>
              </a:r>
              <a:br>
                <a:rPr lang="en-US"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24" name="Google Shape;124;p13"/>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125" name="Google Shape;125;p13"/>
          <p:cNvSpPr/>
          <p:nvPr>
            <p:ph idx="22" type="pic"/>
          </p:nvPr>
        </p:nvSpPr>
        <p:spPr>
          <a:xfrm>
            <a:off x="5205348" y="0"/>
            <a:ext cx="2354327" cy="2862503"/>
          </a:xfrm>
          <a:prstGeom prst="rect">
            <a:avLst/>
          </a:prstGeom>
          <a:noFill/>
          <a:ln>
            <a:noFill/>
          </a:ln>
        </p:spPr>
      </p:sp>
      <p:cxnSp>
        <p:nvCxnSpPr>
          <p:cNvPr id="126" name="Google Shape;126;p13"/>
          <p:cNvCxnSpPr/>
          <p:nvPr/>
        </p:nvCxnSpPr>
        <p:spPr>
          <a:xfrm>
            <a:off x="5756091" y="4269311"/>
            <a:ext cx="1803584" cy="9579"/>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127" name="Shape 127"/>
        <p:cNvGrpSpPr/>
        <p:nvPr/>
      </p:nvGrpSpPr>
      <p:grpSpPr>
        <a:xfrm>
          <a:off x="0" y="0"/>
          <a:ext cx="0" cy="0"/>
          <a:chOff x="0" y="0"/>
          <a:chExt cx="0" cy="0"/>
        </a:xfrm>
      </p:grpSpPr>
      <p:pic>
        <p:nvPicPr>
          <p:cNvPr id="128" name="Google Shape;128;p14"/>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129" name="Google Shape;129;p14"/>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0" name="Google Shape;130;p14"/>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1" name="Google Shape;131;p14"/>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2" name="Google Shape;132;p14"/>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9ADAD"/>
              </a:buClr>
              <a:buSzPts val="1000"/>
              <a:buFont typeface="Arial"/>
              <a:buNone/>
              <a:defRPr b="1" i="0" sz="10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3" name="Google Shape;133;p14"/>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4" name="Google Shape;134;p14"/>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5" name="Google Shape;135;p14"/>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6" name="Google Shape;136;p14"/>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7" name="Google Shape;137;p14"/>
          <p:cNvSpPr txBox="1"/>
          <p:nvPr>
            <p:ph idx="8"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8" name="Google Shape;138;p14"/>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9" name="Google Shape;139;p14"/>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0" name="Google Shape;140;p14"/>
          <p:cNvSpPr txBox="1"/>
          <p:nvPr>
            <p:ph idx="14"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1" name="Google Shape;141;p14"/>
          <p:cNvSpPr txBox="1"/>
          <p:nvPr>
            <p:ph idx="15"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2" name="Google Shape;142;p14"/>
          <p:cNvSpPr txBox="1"/>
          <p:nvPr>
            <p:ph idx="16"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3" name="Google Shape;143;p14"/>
          <p:cNvSpPr txBox="1"/>
          <p:nvPr>
            <p:ph idx="17"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4" name="Google Shape;144;p14"/>
          <p:cNvSpPr txBox="1"/>
          <p:nvPr>
            <p:ph idx="18"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5" name="Google Shape;145;p14"/>
          <p:cNvSpPr txBox="1"/>
          <p:nvPr>
            <p:ph idx="19"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6" name="Google Shape;146;p14"/>
          <p:cNvSpPr txBox="1"/>
          <p:nvPr>
            <p:ph idx="20"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47" name="Google Shape;147;p14"/>
          <p:cNvGrpSpPr/>
          <p:nvPr/>
        </p:nvGrpSpPr>
        <p:grpSpPr>
          <a:xfrm>
            <a:off x="628267" y="6075645"/>
            <a:ext cx="3705823" cy="2967449"/>
            <a:chOff x="-3025" y="5942032"/>
            <a:chExt cx="3207651" cy="2490651"/>
          </a:xfrm>
        </p:grpSpPr>
        <p:cxnSp>
          <p:nvCxnSpPr>
            <p:cNvPr id="148" name="Google Shape;148;p14"/>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49" name="Google Shape;149;p14"/>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150" name="Google Shape;150;p14"/>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51" name="Google Shape;151;p14"/>
            <p:cNvCxnSpPr/>
            <p:nvPr/>
          </p:nvCxnSpPr>
          <p:spPr>
            <a:xfrm>
              <a:off x="0" y="743642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52" name="Google Shape;152;p14"/>
            <p:cNvCxnSpPr/>
            <p:nvPr/>
          </p:nvCxnSpPr>
          <p:spPr>
            <a:xfrm>
              <a:off x="0" y="793455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53" name="Google Shape;153;p14"/>
            <p:cNvCxnSpPr/>
            <p:nvPr/>
          </p:nvCxnSpPr>
          <p:spPr>
            <a:xfrm>
              <a:off x="0" y="8417115"/>
              <a:ext cx="3204626" cy="15568"/>
            </a:xfrm>
            <a:prstGeom prst="straightConnector1">
              <a:avLst/>
            </a:prstGeom>
            <a:noFill/>
            <a:ln cap="flat" cmpd="sng" w="28575">
              <a:solidFill>
                <a:schemeClr val="lt1"/>
              </a:solidFill>
              <a:prstDash val="solid"/>
              <a:miter lim="800000"/>
              <a:headEnd len="sm" w="sm" type="none"/>
              <a:tailEnd len="sm" w="sm" type="none"/>
            </a:ln>
          </p:spPr>
        </p:cxnSp>
      </p:grpSp>
      <p:sp>
        <p:nvSpPr>
          <p:cNvPr id="154" name="Google Shape;154;p14"/>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5" name="Google Shape;155;p14"/>
          <p:cNvSpPr txBox="1"/>
          <p:nvPr>
            <p:ph idx="21"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56" name="Google Shape;156;p14"/>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57" name="Google Shape;157;p14"/>
          <p:cNvGrpSpPr/>
          <p:nvPr/>
        </p:nvGrpSpPr>
        <p:grpSpPr>
          <a:xfrm>
            <a:off x="317992" y="10005335"/>
            <a:ext cx="6885949" cy="630942"/>
            <a:chOff x="317992" y="9796789"/>
            <a:chExt cx="6885949" cy="630942"/>
          </a:xfrm>
        </p:grpSpPr>
        <p:sp>
          <p:nvSpPr>
            <p:cNvPr id="158" name="Google Shape;158;p14"/>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a:solidFill>
                    <a:srgbClr val="6D6E71"/>
                  </a:solidFill>
                  <a:latin typeface="Roboto"/>
                  <a:ea typeface="Roboto"/>
                  <a:cs typeface="Roboto"/>
                  <a:sym typeface="Roboto"/>
                </a:rPr>
                <a:t>2021-2-BE04-KA220-YOU-000050778</a:t>
              </a:r>
              <a:br>
                <a:rPr lang="en-US"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59" name="Google Shape;159;p14"/>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pic>
        <p:nvPicPr>
          <p:cNvPr id="160" name="Google Shape;160;p14"/>
          <p:cNvPicPr preferRelativeResize="0"/>
          <p:nvPr/>
        </p:nvPicPr>
        <p:blipFill rotWithShape="1">
          <a:blip r:embed="rId4">
            <a:alphaModFix/>
          </a:blip>
          <a:srcRect b="0" l="0" r="0" t="0"/>
          <a:stretch/>
        </p:blipFill>
        <p:spPr>
          <a:xfrm>
            <a:off x="232111" y="387001"/>
            <a:ext cx="4296822" cy="1242551"/>
          </a:xfrm>
          <a:prstGeom prst="rect">
            <a:avLst/>
          </a:prstGeom>
          <a:noFill/>
          <a:ln>
            <a:noFill/>
          </a:ln>
        </p:spPr>
      </p:pic>
      <p:sp>
        <p:nvSpPr>
          <p:cNvPr id="161" name="Google Shape;161;p14"/>
          <p:cNvSpPr/>
          <p:nvPr>
            <p:ph idx="22" type="pic"/>
          </p:nvPr>
        </p:nvSpPr>
        <p:spPr>
          <a:xfrm>
            <a:off x="5205348" y="0"/>
            <a:ext cx="2354327" cy="2862503"/>
          </a:xfrm>
          <a:prstGeom prst="rect">
            <a:avLst/>
          </a:prstGeom>
          <a:noFill/>
          <a:ln>
            <a:noFill/>
          </a:ln>
        </p:spPr>
      </p:sp>
      <p:cxnSp>
        <p:nvCxnSpPr>
          <p:cNvPr id="162" name="Google Shape;162;p14"/>
          <p:cNvCxnSpPr/>
          <p:nvPr/>
        </p:nvCxnSpPr>
        <p:spPr>
          <a:xfrm>
            <a:off x="5756091" y="4269311"/>
            <a:ext cx="1803584" cy="9579"/>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163" name="Shape 163"/>
        <p:cNvGrpSpPr/>
        <p:nvPr/>
      </p:nvGrpSpPr>
      <p:grpSpPr>
        <a:xfrm>
          <a:off x="0" y="0"/>
          <a:ext cx="0" cy="0"/>
          <a:chOff x="0" y="0"/>
          <a:chExt cx="0" cy="0"/>
        </a:xfrm>
      </p:grpSpPr>
      <p:sp>
        <p:nvSpPr>
          <p:cNvPr id="164" name="Google Shape;164;p15"/>
          <p:cNvSpPr/>
          <p:nvPr/>
        </p:nvSpPr>
        <p:spPr>
          <a:xfrm>
            <a:off x="-1" y="-22715"/>
            <a:ext cx="7559675" cy="217522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5" name="Google Shape;165;p15"/>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6" name="Google Shape;166;p15"/>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7" name="Google Shape;167;p15"/>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8" name="Google Shape;168;p15"/>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9" name="Google Shape;169;p15"/>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0" name="Google Shape;170;p15"/>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1" name="Google Shape;171;p15"/>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2" name="Google Shape;172;p15"/>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3" name="Google Shape;173;p15"/>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4" name="Google Shape;174;p15"/>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5" name="Google Shape;175;p15"/>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6" name="Google Shape;176;p15"/>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7" name="Google Shape;177;p15"/>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8" name="Google Shape;178;p15"/>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9" name="Google Shape;179;p15"/>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15"/>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1" name="Google Shape;181;p15"/>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grpSp>
        <p:nvGrpSpPr>
          <p:cNvPr id="182" name="Google Shape;182;p15"/>
          <p:cNvGrpSpPr/>
          <p:nvPr/>
        </p:nvGrpSpPr>
        <p:grpSpPr>
          <a:xfrm>
            <a:off x="0" y="3364307"/>
            <a:ext cx="4715405" cy="3004079"/>
            <a:chOff x="195319" y="2097486"/>
            <a:chExt cx="4278713" cy="3004079"/>
          </a:xfrm>
        </p:grpSpPr>
        <p:cxnSp>
          <p:nvCxnSpPr>
            <p:cNvPr id="183" name="Google Shape;183;p15"/>
            <p:cNvCxnSpPr/>
            <p:nvPr/>
          </p:nvCxnSpPr>
          <p:spPr>
            <a:xfrm rot="10800000">
              <a:off x="195319" y="209748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84" name="Google Shape;184;p15"/>
            <p:cNvCxnSpPr/>
            <p:nvPr/>
          </p:nvCxnSpPr>
          <p:spPr>
            <a:xfrm rot="10800000">
              <a:off x="195319" y="259273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85" name="Google Shape;185;p15"/>
            <p:cNvCxnSpPr/>
            <p:nvPr/>
          </p:nvCxnSpPr>
          <p:spPr>
            <a:xfrm rot="10800000">
              <a:off x="195319" y="308988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86" name="Google Shape;186;p15"/>
            <p:cNvCxnSpPr/>
            <p:nvPr/>
          </p:nvCxnSpPr>
          <p:spPr>
            <a:xfrm rot="10800000">
              <a:off x="195319" y="358513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87" name="Google Shape;187;p15"/>
            <p:cNvCxnSpPr/>
            <p:nvPr/>
          </p:nvCxnSpPr>
          <p:spPr>
            <a:xfrm rot="10800000">
              <a:off x="195319" y="410916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88" name="Google Shape;188;p15"/>
            <p:cNvCxnSpPr/>
            <p:nvPr/>
          </p:nvCxnSpPr>
          <p:spPr>
            <a:xfrm rot="10800000">
              <a:off x="195319" y="460441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89" name="Google Shape;189;p15"/>
            <p:cNvCxnSpPr/>
            <p:nvPr/>
          </p:nvCxnSpPr>
          <p:spPr>
            <a:xfrm rot="10800000">
              <a:off x="195319" y="5101565"/>
              <a:ext cx="4278713" cy="0"/>
            </a:xfrm>
            <a:prstGeom prst="straightConnector1">
              <a:avLst/>
            </a:prstGeom>
            <a:noFill/>
            <a:ln cap="flat" cmpd="sng" w="28575">
              <a:solidFill>
                <a:srgbClr val="69ADAD"/>
              </a:solidFill>
              <a:prstDash val="solid"/>
              <a:miter lim="800000"/>
              <a:headEnd len="sm" w="sm" type="none"/>
              <a:tailEnd len="sm" w="sm" type="none"/>
            </a:ln>
          </p:spPr>
        </p:cxnSp>
      </p:grpSp>
      <p:sp>
        <p:nvSpPr>
          <p:cNvPr id="190" name="Google Shape;190;p15"/>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1" name="Google Shape;191;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92" name="Google Shape;192;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193" name="Google Shape;193;p15"/>
          <p:cNvPicPr preferRelativeResize="0"/>
          <p:nvPr/>
        </p:nvPicPr>
        <p:blipFill rotWithShape="1">
          <a:blip r:embed="rId2">
            <a:alphaModFix/>
          </a:blip>
          <a:srcRect b="22949"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hyperlink" Target="https://docs.google.com/forms/" TargetMode="External"/><Relationship Id="rId7" Type="http://schemas.openxmlformats.org/officeDocument/2006/relationships/hyperlink" Target="https://www.surveymonkey.com/" TargetMode="External"/><Relationship Id="rId8" Type="http://schemas.openxmlformats.org/officeDocument/2006/relationships/image" Target="../media/image17.png"/><Relationship Id="rId10"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4.jpg"/><Relationship Id="rId4" Type="http://schemas.openxmlformats.org/officeDocument/2006/relationships/hyperlink" Target="https://www.artsteps.com/" TargetMode="External"/><Relationship Id="rId9" Type="http://schemas.openxmlformats.org/officeDocument/2006/relationships/image" Target="../media/image25.png"/><Relationship Id="rId5" Type="http://schemas.openxmlformats.org/officeDocument/2006/relationships/hyperlink" Target="https://earthspeakr.art/en/" TargetMode="External"/><Relationship Id="rId6" Type="http://schemas.openxmlformats.org/officeDocument/2006/relationships/hyperlink" Target="https://www.artivive.com/" TargetMode="External"/><Relationship Id="rId7" Type="http://schemas.openxmlformats.org/officeDocument/2006/relationships/image" Target="../media/image17.png"/><Relationship Id="rId8" Type="http://schemas.openxmlformats.org/officeDocument/2006/relationships/image" Target="../media/image23.png"/><Relationship Id="rId11" Type="http://schemas.openxmlformats.org/officeDocument/2006/relationships/image" Target="../media/image32.png"/><Relationship Id="rId10" Type="http://schemas.openxmlformats.org/officeDocument/2006/relationships/image" Target="../media/image26.png"/><Relationship Id="rId13" Type="http://schemas.openxmlformats.org/officeDocument/2006/relationships/image" Target="../media/image16.png"/><Relationship Id="rId12" Type="http://schemas.openxmlformats.org/officeDocument/2006/relationships/image" Target="../media/image2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1.jpg"/><Relationship Id="rId4" Type="http://schemas.openxmlformats.org/officeDocument/2006/relationships/hyperlink" Target="https://ecohealthforyouth.com/toolbox/assess-environmental-impact/" TargetMode="External"/><Relationship Id="rId9" Type="http://schemas.openxmlformats.org/officeDocument/2006/relationships/hyperlink" Target="https://www.instagram.com/grassroots.eu/?igshid=NTc4MTIwNjQ2YQ%3D%3D" TargetMode="External"/><Relationship Id="rId5" Type="http://schemas.openxmlformats.org/officeDocument/2006/relationships/image" Target="../media/image28.png"/><Relationship Id="rId6" Type="http://schemas.openxmlformats.org/officeDocument/2006/relationships/image" Target="../media/image30.jpg"/><Relationship Id="rId7" Type="http://schemas.openxmlformats.org/officeDocument/2006/relationships/image" Target="../media/image10.png"/><Relationship Id="rId8" Type="http://schemas.openxmlformats.org/officeDocument/2006/relationships/hyperlink" Target="https://www.facebook.com/profile.php?id=100094655078232" TargetMode="External"/><Relationship Id="rId11" Type="http://schemas.openxmlformats.org/officeDocument/2006/relationships/hyperlink" Target="https://ecohealthforyouth.com/toolbox/assess-environmental-impact/" TargetMode="External"/><Relationship Id="rId10" Type="http://schemas.openxmlformats.org/officeDocument/2006/relationships/hyperlink" Target="https://www.youtube.com/@grassroots-eu" TargetMode="External"/><Relationship Id="rId12" Type="http://schemas.openxmlformats.org/officeDocument/2006/relationships/hyperlink" Target="https://www.tiktok.com/@grassroots.eu?_t=8cB8BBiN5Ms&amp;_r=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1"/>
          <p:cNvSpPr txBox="1"/>
          <p:nvPr>
            <p:ph idx="1" type="body"/>
          </p:nvPr>
        </p:nvSpPr>
        <p:spPr>
          <a:xfrm>
            <a:off x="1685369" y="2152781"/>
            <a:ext cx="5195750" cy="574616"/>
          </a:xfrm>
          <a:prstGeom prst="rect">
            <a:avLst/>
          </a:prstGeom>
          <a:noFill/>
          <a:ln>
            <a:noFill/>
          </a:ln>
        </p:spPr>
        <p:txBody>
          <a:bodyPr anchorCtr="0" anchor="t" bIns="45700" lIns="91425" spcFirstLastPara="1" rIns="91425" wrap="square" tIns="45700">
            <a:noAutofit/>
          </a:bodyPr>
          <a:lstStyle/>
          <a:p>
            <a:pPr indent="0" lvl="0" marL="0" rtl="0" algn="l">
              <a:lnSpc>
                <a:spcPct val="109285"/>
              </a:lnSpc>
              <a:spcBef>
                <a:spcPts val="0"/>
              </a:spcBef>
              <a:spcAft>
                <a:spcPts val="0"/>
              </a:spcAft>
              <a:buClr>
                <a:srgbClr val="8AC03B"/>
              </a:buClr>
              <a:buSzPts val="2800"/>
              <a:buNone/>
            </a:pPr>
            <a:r>
              <a:rPr lang="en-US"/>
              <a:t>Ridurre al minimo l'impatto ambientale</a:t>
            </a:r>
            <a:endParaRPr/>
          </a:p>
        </p:txBody>
      </p:sp>
      <p:sp>
        <p:nvSpPr>
          <p:cNvPr id="608" name="Google Shape;608;p1"/>
          <p:cNvSpPr txBox="1"/>
          <p:nvPr>
            <p:ph idx="3" type="body"/>
          </p:nvPr>
        </p:nvSpPr>
        <p:spPr>
          <a:xfrm>
            <a:off x="4297937"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US" sz="2000"/>
              <a:t>Include strumenti digitali!</a:t>
            </a:r>
            <a:endParaRPr/>
          </a:p>
        </p:txBody>
      </p:sp>
      <p:pic>
        <p:nvPicPr>
          <p:cNvPr id="609" name="Google Shape;609;p1"/>
          <p:cNvPicPr preferRelativeResize="0"/>
          <p:nvPr>
            <p:ph idx="2" type="pic"/>
          </p:nvPr>
        </p:nvPicPr>
        <p:blipFill rotWithShape="1">
          <a:blip r:embed="rId3">
            <a:alphaModFix/>
          </a:blip>
          <a:srcRect b="173" l="0" r="0" t="174"/>
          <a:stretch/>
        </p:blipFill>
        <p:spPr>
          <a:xfrm>
            <a:off x="-24714" y="3629826"/>
            <a:ext cx="4786172" cy="5479825"/>
          </a:xfrm>
          <a:prstGeom prst="rect">
            <a:avLst/>
          </a:prstGeom>
          <a:noFill/>
          <a:ln>
            <a:noFill/>
          </a:ln>
        </p:spPr>
      </p:pic>
      <p:cxnSp>
        <p:nvCxnSpPr>
          <p:cNvPr id="610" name="Google Shape;610;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611" name="Google Shape;611;p1"/>
          <p:cNvSpPr txBox="1"/>
          <p:nvPr/>
        </p:nvSpPr>
        <p:spPr>
          <a:xfrm>
            <a:off x="2841171" y="2495678"/>
            <a:ext cx="4039947"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US" sz="2600" u="none" cap="none" strike="noStrike">
                <a:solidFill>
                  <a:srgbClr val="F16924"/>
                </a:solidFill>
                <a:latin typeface="Calibri"/>
                <a:ea typeface="Calibri"/>
                <a:cs typeface="Calibri"/>
                <a:sym typeface="Calibri"/>
              </a:rPr>
              <a:t>Idee di street art</a:t>
            </a:r>
            <a:endParaRPr/>
          </a:p>
        </p:txBody>
      </p:sp>
      <p:pic>
        <p:nvPicPr>
          <p:cNvPr id="612" name="Google Shape;612;p1"/>
          <p:cNvPicPr preferRelativeResize="0"/>
          <p:nvPr/>
        </p:nvPicPr>
        <p:blipFill rotWithShape="1">
          <a:blip r:embed="rId4">
            <a:alphaModFix amt="70000"/>
          </a:blip>
          <a:srcRect b="0" l="7526"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613" name="Google Shape;613;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14" name="Google Shape;614;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US"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2"/>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000"/>
              <a:buNone/>
            </a:pPr>
            <a:r>
              <a:rPr lang="en-US"/>
              <a:t>05.12.2024</a:t>
            </a:r>
            <a:endParaRPr/>
          </a:p>
        </p:txBody>
      </p:sp>
      <p:sp>
        <p:nvSpPr>
          <p:cNvPr id="620" name="Google Shape;620;p2"/>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16924"/>
              </a:buClr>
              <a:buSzPts val="2800"/>
              <a:buNone/>
            </a:pPr>
            <a:r>
              <a:rPr lang="en-US"/>
              <a:t>Contenuti</a:t>
            </a:r>
            <a:endParaRPr/>
          </a:p>
        </p:txBody>
      </p:sp>
      <p:sp>
        <p:nvSpPr>
          <p:cNvPr id="621" name="Google Shape;621;p2"/>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9ADAD"/>
              </a:buClr>
              <a:buSzPts val="1000"/>
              <a:buNone/>
            </a:pPr>
            <a:r>
              <a:t/>
            </a:r>
            <a:endParaRPr/>
          </a:p>
        </p:txBody>
      </p:sp>
      <p:sp>
        <p:nvSpPr>
          <p:cNvPr id="622" name="Google Shape;622;p2"/>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1</a:t>
            </a:r>
            <a:endParaRPr/>
          </a:p>
        </p:txBody>
      </p:sp>
      <p:sp>
        <p:nvSpPr>
          <p:cNvPr id="623" name="Google Shape;623;p2"/>
          <p:cNvSpPr txBox="1"/>
          <p:nvPr>
            <p:ph idx="6" type="body"/>
          </p:nvPr>
        </p:nvSpPr>
        <p:spPr>
          <a:xfrm>
            <a:off x="1258919" y="5564733"/>
            <a:ext cx="3340789" cy="40688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400"/>
              <a:buNone/>
            </a:pPr>
            <a:r>
              <a:rPr b="1" lang="en-US" sz="1400"/>
              <a:t>Realizzare murales e arte di strada eco-compatibili per la comunità</a:t>
            </a:r>
            <a:endParaRPr/>
          </a:p>
          <a:p>
            <a:pPr indent="0" lvl="0" marL="0" rtl="0" algn="l">
              <a:lnSpc>
                <a:spcPct val="100000"/>
              </a:lnSpc>
              <a:spcBef>
                <a:spcPts val="0"/>
              </a:spcBef>
              <a:spcAft>
                <a:spcPts val="0"/>
              </a:spcAft>
              <a:buClr>
                <a:schemeClr val="lt1"/>
              </a:buClr>
              <a:buSzPts val="1800"/>
              <a:buNone/>
            </a:pPr>
            <a:r>
              <a:t/>
            </a:r>
            <a:endParaRPr/>
          </a:p>
        </p:txBody>
      </p:sp>
      <p:sp>
        <p:nvSpPr>
          <p:cNvPr id="624" name="Google Shape;624;p2"/>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2</a:t>
            </a:r>
            <a:endParaRPr/>
          </a:p>
        </p:txBody>
      </p:sp>
      <p:sp>
        <p:nvSpPr>
          <p:cNvPr id="625" name="Google Shape;625;p2"/>
          <p:cNvSpPr txBox="1"/>
          <p:nvPr>
            <p:ph idx="8" type="body"/>
          </p:nvPr>
        </p:nvSpPr>
        <p:spPr>
          <a:xfrm>
            <a:off x="1258920" y="6333121"/>
            <a:ext cx="3075170" cy="40688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400"/>
              <a:buNone/>
            </a:pPr>
            <a:r>
              <a:rPr b="1" lang="en-US" sz="1400"/>
              <a:t>Creare sculture pubbliche a tema ecologico</a:t>
            </a:r>
            <a:endParaRPr/>
          </a:p>
          <a:p>
            <a:pPr indent="0" lvl="0" marL="0" rtl="0" algn="l">
              <a:lnSpc>
                <a:spcPct val="100000"/>
              </a:lnSpc>
              <a:spcBef>
                <a:spcPts val="0"/>
              </a:spcBef>
              <a:spcAft>
                <a:spcPts val="0"/>
              </a:spcAft>
              <a:buClr>
                <a:schemeClr val="lt1"/>
              </a:buClr>
              <a:buSzPts val="1800"/>
              <a:buNone/>
            </a:pPr>
            <a:r>
              <a:t/>
            </a:r>
            <a:endParaRPr/>
          </a:p>
        </p:txBody>
      </p:sp>
      <p:sp>
        <p:nvSpPr>
          <p:cNvPr id="626" name="Google Shape;626;p2"/>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3</a:t>
            </a:r>
            <a:endParaRPr/>
          </a:p>
        </p:txBody>
      </p:sp>
      <p:sp>
        <p:nvSpPr>
          <p:cNvPr id="627" name="Google Shape;627;p2"/>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400"/>
              <a:buNone/>
            </a:pPr>
            <a:r>
              <a:rPr b="1" lang="en-US" sz="1400"/>
              <a:t>Strumenti digitali</a:t>
            </a:r>
            <a:endParaRPr/>
          </a:p>
        </p:txBody>
      </p:sp>
      <p:sp>
        <p:nvSpPr>
          <p:cNvPr id="628" name="Google Shape;628;p2"/>
          <p:cNvSpPr txBox="1"/>
          <p:nvPr>
            <p:ph idx="14"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800"/>
              <a:buNone/>
            </a:pPr>
            <a:r>
              <a:rPr lang="en-US"/>
              <a:t>Idee di street art</a:t>
            </a:r>
            <a:endParaRPr/>
          </a:p>
        </p:txBody>
      </p:sp>
      <p:pic>
        <p:nvPicPr>
          <p:cNvPr descr="A colorful wall with a hole in the wall&#10;&#10;Description automatically generated" id="629" name="Google Shape;629;p2"/>
          <p:cNvPicPr preferRelativeResize="0"/>
          <p:nvPr>
            <p:ph idx="16" type="pic"/>
          </p:nvPr>
        </p:nvPicPr>
        <p:blipFill rotWithShape="1">
          <a:blip r:embed="rId3">
            <a:alphaModFix/>
          </a:blip>
          <a:srcRect b="0" l="22583" r="22583" t="0"/>
          <a:stretch/>
        </p:blipFill>
        <p:spPr>
          <a:xfrm>
            <a:off x="5205348" y="0"/>
            <a:ext cx="2354327" cy="2862503"/>
          </a:xfrm>
          <a:prstGeom prst="rect">
            <a:avLst/>
          </a:prstGeom>
          <a:noFill/>
          <a:ln>
            <a:noFill/>
          </a:ln>
        </p:spPr>
      </p:pic>
      <p:sp>
        <p:nvSpPr>
          <p:cNvPr id="630" name="Google Shape;630;p2"/>
          <p:cNvSpPr txBox="1"/>
          <p:nvPr/>
        </p:nvSpPr>
        <p:spPr>
          <a:xfrm>
            <a:off x="19827" y="9343352"/>
            <a:ext cx="3794482" cy="4970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Verdana"/>
                <a:ea typeface="Verdana"/>
                <a:cs typeface="Verdana"/>
                <a:sym typeface="Verdana"/>
              </a:rPr>
              <a:t>www.ecohealthforyouth.eu</a:t>
            </a:r>
            <a:endParaRPr b="0" i="0" sz="1800" u="none" cap="none" strike="noStrike">
              <a:solidFill>
                <a:schemeClr val="lt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pic>
        <p:nvPicPr>
          <p:cNvPr id="635" name="Google Shape;635;p3"/>
          <p:cNvPicPr preferRelativeResize="0"/>
          <p:nvPr>
            <p:ph idx="2" type="pic"/>
          </p:nvPr>
        </p:nvPicPr>
        <p:blipFill rotWithShape="1">
          <a:blip r:embed="rId3">
            <a:alphaModFix/>
          </a:blip>
          <a:srcRect b="0" l="26595" r="26595" t="0"/>
          <a:stretch/>
        </p:blipFill>
        <p:spPr>
          <a:xfrm>
            <a:off x="5205348" y="0"/>
            <a:ext cx="2354327" cy="2862503"/>
          </a:xfrm>
          <a:prstGeom prst="rect">
            <a:avLst/>
          </a:prstGeom>
          <a:noFill/>
          <a:ln>
            <a:noFill/>
          </a:ln>
        </p:spPr>
      </p:pic>
      <p:sp>
        <p:nvSpPr>
          <p:cNvPr id="636" name="Google Shape;636;p3"/>
          <p:cNvSpPr txBox="1"/>
          <p:nvPr>
            <p:ph idx="4" type="body"/>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US">
                <a:latin typeface="Calibri"/>
                <a:ea typeface="Calibri"/>
                <a:cs typeface="Calibri"/>
                <a:sym typeface="Calibri"/>
              </a:rPr>
              <a:t>Arte di strada</a:t>
            </a:r>
            <a:endParaRPr/>
          </a:p>
          <a:p>
            <a:pPr indent="0" lvl="0" marL="0" rtl="0" algn="l">
              <a:lnSpc>
                <a:spcPct val="100000"/>
              </a:lnSpc>
              <a:spcBef>
                <a:spcPts val="0"/>
              </a:spcBef>
              <a:spcAft>
                <a:spcPts val="0"/>
              </a:spcAft>
              <a:buClr>
                <a:schemeClr val="lt1"/>
              </a:buClr>
              <a:buSzPts val="3200"/>
              <a:buNone/>
            </a:pPr>
            <a:r>
              <a:rPr lang="en-US"/>
              <a:t>Idee</a:t>
            </a:r>
            <a:endParaRPr>
              <a:latin typeface="Calibri"/>
              <a:ea typeface="Calibri"/>
              <a:cs typeface="Calibri"/>
              <a:sym typeface="Calibri"/>
            </a:endParaRPr>
          </a:p>
          <a:p>
            <a:pPr indent="0" lvl="0" marL="0" rtl="0" algn="l">
              <a:lnSpc>
                <a:spcPct val="100000"/>
              </a:lnSpc>
              <a:spcBef>
                <a:spcPts val="0"/>
              </a:spcBef>
              <a:spcAft>
                <a:spcPts val="0"/>
              </a:spcAft>
              <a:buClr>
                <a:schemeClr val="lt1"/>
              </a:buClr>
              <a:buSzPts val="3200"/>
              <a:buNone/>
            </a:pPr>
            <a:r>
              <a:t/>
            </a:r>
            <a:endParaRPr>
              <a:latin typeface="Calibri"/>
              <a:ea typeface="Calibri"/>
              <a:cs typeface="Calibri"/>
              <a:sym typeface="Calibri"/>
            </a:endParaRPr>
          </a:p>
          <a:p>
            <a:pPr indent="0" lvl="0" marL="0" rtl="0" algn="l">
              <a:lnSpc>
                <a:spcPct val="100000"/>
              </a:lnSpc>
              <a:spcBef>
                <a:spcPts val="0"/>
              </a:spcBef>
              <a:spcAft>
                <a:spcPts val="0"/>
              </a:spcAft>
              <a:buClr>
                <a:schemeClr val="lt1"/>
              </a:buClr>
              <a:buSzPts val="3200"/>
              <a:buNone/>
            </a:pPr>
            <a:r>
              <a:t/>
            </a:r>
            <a:endParaRPr>
              <a:latin typeface="Calibri"/>
              <a:ea typeface="Calibri"/>
              <a:cs typeface="Calibri"/>
              <a:sym typeface="Calibri"/>
            </a:endParaRPr>
          </a:p>
        </p:txBody>
      </p:sp>
      <p:pic>
        <p:nvPicPr>
          <p:cNvPr id="637" name="Google Shape;637;p3"/>
          <p:cNvPicPr preferRelativeResize="0"/>
          <p:nvPr/>
        </p:nvPicPr>
        <p:blipFill rotWithShape="1">
          <a:blip r:embed="rId4">
            <a:alphaModFix amt="70000"/>
          </a:blip>
          <a:srcRect b="0" l="0" r="0" t="9359"/>
          <a:stretch/>
        </p:blipFill>
        <p:spPr>
          <a:xfrm>
            <a:off x="5200497" y="9478"/>
            <a:ext cx="3134032" cy="2840731"/>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sp>
        <p:nvSpPr>
          <p:cNvPr id="638" name="Google Shape;638;p3"/>
          <p:cNvSpPr txBox="1"/>
          <p:nvPr/>
        </p:nvSpPr>
        <p:spPr>
          <a:xfrm>
            <a:off x="395288" y="3621530"/>
            <a:ext cx="3370693" cy="15219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4A8887"/>
                </a:solidFill>
                <a:latin typeface="Calibri"/>
                <a:ea typeface="Calibri"/>
                <a:cs typeface="Calibri"/>
                <a:sym typeface="Calibri"/>
              </a:rPr>
              <a:t>Realizzare murales e arte di strada eco-compatibili per la comunità</a:t>
            </a:r>
            <a:endParaRPr/>
          </a:p>
          <a:p>
            <a:pPr indent="0" lvl="0" marL="0" marR="0" rtl="0" algn="just">
              <a:spcBef>
                <a:spcPts val="0"/>
              </a:spcBef>
              <a:spcAft>
                <a:spcPts val="0"/>
              </a:spcAft>
              <a:buNone/>
            </a:pPr>
            <a:r>
              <a:rPr b="0" i="0" lang="en-US" sz="1400" u="none" cap="none" strike="noStrike">
                <a:solidFill>
                  <a:srgbClr val="4B4B4B"/>
                </a:solidFill>
                <a:latin typeface="Calibri"/>
                <a:ea typeface="Calibri"/>
                <a:cs typeface="Calibri"/>
                <a:sym typeface="Calibri"/>
              </a:rPr>
              <a:t>Utilizzate la street art per abbellire aree trascurate, con vernici ecologiche e non tossiche per non danneggiare l'ambiente. Utilizzate temi che sensibilizzino su questioni ambientali, come l'inquinamento o la protezione della fauna locale. </a:t>
            </a:r>
            <a:endParaRPr/>
          </a:p>
          <a:p>
            <a:pPr indent="0" lvl="0" marL="0" marR="0" rtl="0" algn="l">
              <a:spcBef>
                <a:spcPts val="0"/>
              </a:spcBef>
              <a:spcAft>
                <a:spcPts val="0"/>
              </a:spcAft>
              <a:buNone/>
            </a:pPr>
            <a:r>
              <a:t/>
            </a:r>
            <a:endParaRPr b="0" i="0" sz="1400" u="none" cap="none" strike="noStrike">
              <a:solidFill>
                <a:srgbClr val="4B4B4B"/>
              </a:solidFill>
              <a:latin typeface="Calibri"/>
              <a:ea typeface="Calibri"/>
              <a:cs typeface="Calibri"/>
              <a:sym typeface="Calibri"/>
            </a:endParaRPr>
          </a:p>
        </p:txBody>
      </p:sp>
      <p:sp>
        <p:nvSpPr>
          <p:cNvPr id="639" name="Google Shape;639;p3"/>
          <p:cNvSpPr txBox="1"/>
          <p:nvPr/>
        </p:nvSpPr>
        <p:spPr>
          <a:xfrm>
            <a:off x="3793693" y="3621530"/>
            <a:ext cx="3334182" cy="15219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A8887"/>
              </a:buClr>
              <a:buSzPts val="1800"/>
              <a:buFont typeface="Arial"/>
              <a:buNone/>
            </a:pPr>
            <a:r>
              <a:rPr b="1" i="0" lang="en-US" sz="1800" u="none" cap="none" strike="noStrike">
                <a:solidFill>
                  <a:srgbClr val="4A8887"/>
                </a:solidFill>
                <a:latin typeface="Calibri"/>
                <a:ea typeface="Calibri"/>
                <a:cs typeface="Calibri"/>
                <a:sym typeface="Calibri"/>
              </a:rPr>
              <a:t>Creare sculture pubbliche a tema ecologico</a:t>
            </a:r>
            <a:endParaRPr/>
          </a:p>
          <a:p>
            <a:pPr indent="0" lvl="0" marL="0" marR="0" rtl="0" algn="just">
              <a:lnSpc>
                <a:spcPct val="100000"/>
              </a:lnSpc>
              <a:spcBef>
                <a:spcPts val="0"/>
              </a:spcBef>
              <a:spcAft>
                <a:spcPts val="0"/>
              </a:spcAft>
              <a:buClr>
                <a:srgbClr val="4B4B4B"/>
              </a:buClr>
              <a:buSzPts val="1400"/>
              <a:buFont typeface="Arial"/>
              <a:buNone/>
            </a:pPr>
            <a:r>
              <a:rPr b="0" i="0" lang="en-US" sz="1400" u="none" cap="none" strike="noStrike">
                <a:solidFill>
                  <a:srgbClr val="4B4B4B"/>
                </a:solidFill>
                <a:latin typeface="Calibri"/>
                <a:ea typeface="Calibri"/>
                <a:cs typeface="Calibri"/>
                <a:sym typeface="Calibri"/>
              </a:rPr>
              <a:t>Create installazioni con materiali riciclati o sostenibili, mostrando la riduzione dei rifiuti e abbellendo gli spazi pubblici. Utilizzate questo spazio per educare gli spettatori sulle questioni ambientali locali e ispirare abitudini sostenibili. Ad esempio, le sculture realizzate con la plastica dell'oceano possono evidenziare l'inquinamento e la salute degli oceani, motivando gli altri a riciclare la plastica.  </a:t>
            </a:r>
            <a:endParaRPr/>
          </a:p>
        </p:txBody>
      </p:sp>
      <p:sp>
        <p:nvSpPr>
          <p:cNvPr id="640" name="Google Shape;640;p3"/>
          <p:cNvSpPr txBox="1"/>
          <p:nvPr/>
        </p:nvSpPr>
        <p:spPr>
          <a:xfrm>
            <a:off x="4380215" y="3061833"/>
            <a:ext cx="1171027"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2</a:t>
            </a:r>
            <a:endParaRPr/>
          </a:p>
        </p:txBody>
      </p:sp>
      <p:pic>
        <p:nvPicPr>
          <p:cNvPr descr="Lightbulb and gear with solid fill" id="641" name="Google Shape;641;p3"/>
          <p:cNvPicPr preferRelativeResize="0"/>
          <p:nvPr/>
        </p:nvPicPr>
        <p:blipFill rotWithShape="1">
          <a:blip r:embed="rId5">
            <a:alphaModFix/>
          </a:blip>
          <a:srcRect b="0" l="0" r="0" t="0"/>
          <a:stretch/>
        </p:blipFill>
        <p:spPr>
          <a:xfrm>
            <a:off x="3786452" y="2973062"/>
            <a:ext cx="665116" cy="665116"/>
          </a:xfrm>
          <a:prstGeom prst="rect">
            <a:avLst/>
          </a:prstGeom>
          <a:noFill/>
          <a:ln>
            <a:noFill/>
          </a:ln>
        </p:spPr>
      </p:pic>
      <p:sp>
        <p:nvSpPr>
          <p:cNvPr id="642" name="Google Shape;642;p3"/>
          <p:cNvSpPr txBox="1"/>
          <p:nvPr/>
        </p:nvSpPr>
        <p:spPr>
          <a:xfrm>
            <a:off x="987538" y="3094498"/>
            <a:ext cx="1171027"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1</a:t>
            </a:r>
            <a:endParaRPr/>
          </a:p>
        </p:txBody>
      </p:sp>
      <p:pic>
        <p:nvPicPr>
          <p:cNvPr descr="Lightbulb and gear with solid fill" id="643" name="Google Shape;643;p3"/>
          <p:cNvPicPr preferRelativeResize="0"/>
          <p:nvPr/>
        </p:nvPicPr>
        <p:blipFill rotWithShape="1">
          <a:blip r:embed="rId5">
            <a:alphaModFix/>
          </a:blip>
          <a:srcRect b="0" l="0" r="0" t="0"/>
          <a:stretch/>
        </p:blipFill>
        <p:spPr>
          <a:xfrm>
            <a:off x="393775" y="3005727"/>
            <a:ext cx="665116" cy="665116"/>
          </a:xfrm>
          <a:prstGeom prst="rect">
            <a:avLst/>
          </a:prstGeom>
          <a:noFill/>
          <a:ln>
            <a:noFill/>
          </a:ln>
        </p:spPr>
      </p:pic>
      <p:graphicFrame>
        <p:nvGraphicFramePr>
          <p:cNvPr id="644" name="Google Shape;644;p3"/>
          <p:cNvGraphicFramePr/>
          <p:nvPr/>
        </p:nvGraphicFramePr>
        <p:xfrm>
          <a:off x="181455" y="7267993"/>
          <a:ext cx="3000000" cy="3000000"/>
        </p:xfrm>
        <a:graphic>
          <a:graphicData uri="http://schemas.openxmlformats.org/drawingml/2006/table">
            <a:tbl>
              <a:tblPr bandRow="1" firstRow="1">
                <a:noFill/>
                <a:tableStyleId>{3676FD1B-98CB-410F-910D-76D6A368BA71}</a:tableStyleId>
              </a:tblPr>
              <a:tblGrid>
                <a:gridCol w="1115100"/>
                <a:gridCol w="6081650"/>
              </a:tblGrid>
              <a:tr h="7166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Moduli di Google </a:t>
                      </a:r>
                      <a:r>
                        <a:rPr b="0" lang="en-US" sz="1400" u="none" cap="none" strike="noStrike">
                          <a:solidFill>
                            <a:srgbClr val="4B4B4B"/>
                          </a:solidFill>
                          <a:latin typeface="Calibri"/>
                          <a:ea typeface="Calibri"/>
                          <a:cs typeface="Calibri"/>
                          <a:sym typeface="Calibri"/>
                        </a:rPr>
                        <a:t>Utilizzate questi strumenti gratuiti o convenienti per raccogliere i feedback dei partecipanti dopo le escursioni naturalistiche o i laboratori. Funzionano bene anche per la registrazione pre-evento, consentendo di raccogliere dettagli come le preferenze dei partecipanti o le aree di interesse. </a:t>
                      </a:r>
                      <a:r>
                        <a:rPr b="0" lang="en-US"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https://docs.</a:t>
                      </a:r>
                      <a:r>
                        <a:rPr b="0" lang="en-US" sz="1400" u="none" cap="none" strike="noStrike">
                          <a:solidFill>
                            <a:srgbClr val="4A8887"/>
                          </a:solidFill>
                          <a:latin typeface="Calibri"/>
                          <a:ea typeface="Calibri"/>
                          <a:cs typeface="Calibri"/>
                          <a:sym typeface="Calibri"/>
                        </a:rPr>
                        <a:t>google.com/forms/ </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166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SurveyMonkey: </a:t>
                      </a:r>
                      <a:r>
                        <a:rPr b="0" lang="en-US" sz="1400" u="none" cap="none" strike="noStrike">
                          <a:solidFill>
                            <a:srgbClr val="4B4B4B"/>
                          </a:solidFill>
                          <a:latin typeface="Calibri"/>
                          <a:ea typeface="Calibri"/>
                          <a:cs typeface="Calibri"/>
                          <a:sym typeface="Calibri"/>
                        </a:rPr>
                        <a:t>Per un'opzione di feedback un po' più avanzata, SurveyMonkey vi permette di impostare indagini personalizzate per raccogliere informazioni sulle esperienze dei partecipanti e suggerimenti per eventi futuri. Che si tratti di passeggiate nella natura, workshop o attività di ecoturismo, la capacità di SurveyMonkey di personalizzare le domande e analizzare i risultati lo rende una piattaforma efficace per perfezionare le offerte e migliorare la soddisfazione dei partecipanti. È particolarmente preziosa per comprendere le caratteristiche più profonde dei partecipanti e per garantire che le vostre iniziative raggiungano gli obiettivi di eco-salute. </a:t>
                      </a:r>
                      <a:r>
                        <a:rPr b="0" lang="en-US" sz="1400" u="sng" cap="none" strike="noStrike">
                          <a:solidFill>
                            <a:srgbClr val="4A8887"/>
                          </a:solidFill>
                          <a:latin typeface="Calibri"/>
                          <a:ea typeface="Calibri"/>
                          <a:cs typeface="Calibri"/>
                          <a:sym typeface="Calibri"/>
                          <a:hlinkClick r:id="rId7">
                            <a:extLst>
                              <a:ext uri="{A12FA001-AC4F-418D-AE19-62706E023703}">
                                <ahyp:hlinkClr val="tx"/>
                              </a:ext>
                            </a:extLst>
                          </a:hlinkClick>
                        </a:rPr>
                        <a:t>https://www.</a:t>
                      </a:r>
                      <a:r>
                        <a:rPr b="0" lang="en-US" sz="1400" u="none" cap="none" strike="noStrike">
                          <a:solidFill>
                            <a:srgbClr val="4A8887"/>
                          </a:solidFill>
                          <a:latin typeface="Calibri"/>
                          <a:ea typeface="Calibri"/>
                          <a:cs typeface="Calibri"/>
                          <a:sym typeface="Calibri"/>
                        </a:rPr>
                        <a:t>surveymonkey.com/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45" name="Google Shape;645;p3"/>
          <p:cNvSpPr txBox="1"/>
          <p:nvPr/>
        </p:nvSpPr>
        <p:spPr>
          <a:xfrm>
            <a:off x="395288" y="6259809"/>
            <a:ext cx="5956470"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6924"/>
              </a:buClr>
              <a:buSzPts val="2800"/>
              <a:buFont typeface="Arial"/>
              <a:buNone/>
            </a:pPr>
            <a:r>
              <a:rPr b="0" i="0" lang="en-US" sz="2800" u="none" cap="none" strike="noStrike">
                <a:solidFill>
                  <a:srgbClr val="F16924"/>
                </a:solidFill>
                <a:latin typeface="Calibri"/>
                <a:ea typeface="Calibri"/>
                <a:cs typeface="Calibri"/>
                <a:sym typeface="Calibri"/>
              </a:rPr>
              <a:t>Gli strumenti rendono tutto più facile!</a:t>
            </a:r>
            <a:endParaRPr/>
          </a:p>
        </p:txBody>
      </p:sp>
      <p:cxnSp>
        <p:nvCxnSpPr>
          <p:cNvPr id="646" name="Google Shape;646;p3"/>
          <p:cNvCxnSpPr/>
          <p:nvPr/>
        </p:nvCxnSpPr>
        <p:spPr>
          <a:xfrm>
            <a:off x="0" y="6932495"/>
            <a:ext cx="3779838" cy="0"/>
          </a:xfrm>
          <a:prstGeom prst="straightConnector1">
            <a:avLst/>
          </a:prstGeom>
          <a:noFill/>
          <a:ln cap="flat" cmpd="sng" w="28575">
            <a:solidFill>
              <a:srgbClr val="4A8887"/>
            </a:solidFill>
            <a:prstDash val="solid"/>
            <a:miter lim="800000"/>
            <a:headEnd len="sm" w="sm" type="none"/>
            <a:tailEnd len="sm" w="sm" type="none"/>
          </a:ln>
        </p:spPr>
      </p:cxnSp>
      <p:pic>
        <p:nvPicPr>
          <p:cNvPr descr="Cheers with solid fill" id="647" name="Google Shape;647;p3"/>
          <p:cNvPicPr preferRelativeResize="0"/>
          <p:nvPr/>
        </p:nvPicPr>
        <p:blipFill rotWithShape="1">
          <a:blip r:embed="rId8">
            <a:alphaModFix/>
          </a:blip>
          <a:srcRect b="0" l="0" r="0" t="0"/>
          <a:stretch/>
        </p:blipFill>
        <p:spPr>
          <a:xfrm>
            <a:off x="2704889" y="288185"/>
            <a:ext cx="1088804" cy="1088804"/>
          </a:xfrm>
          <a:prstGeom prst="rect">
            <a:avLst/>
          </a:prstGeom>
          <a:noFill/>
          <a:ln>
            <a:noFill/>
          </a:ln>
        </p:spPr>
      </p:pic>
      <p:sp>
        <p:nvSpPr>
          <p:cNvPr id="648" name="Google Shape;648;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A close up of a logo&#10;&#10;Description automatically generated" id="649" name="Google Shape;649;p3"/>
          <p:cNvPicPr preferRelativeResize="0"/>
          <p:nvPr/>
        </p:nvPicPr>
        <p:blipFill rotWithShape="1">
          <a:blip r:embed="rId9">
            <a:alphaModFix/>
          </a:blip>
          <a:srcRect b="0" l="0" r="0" t="0"/>
          <a:stretch/>
        </p:blipFill>
        <p:spPr>
          <a:xfrm>
            <a:off x="173400" y="7512458"/>
            <a:ext cx="1177102" cy="435527"/>
          </a:xfrm>
          <a:prstGeom prst="rect">
            <a:avLst/>
          </a:prstGeom>
          <a:noFill/>
          <a:ln>
            <a:noFill/>
          </a:ln>
        </p:spPr>
      </p:pic>
      <p:pic>
        <p:nvPicPr>
          <p:cNvPr descr="A green circle with white logo&#10;&#10;Description automatically generated" id="650" name="Google Shape;650;p3"/>
          <p:cNvPicPr preferRelativeResize="0"/>
          <p:nvPr/>
        </p:nvPicPr>
        <p:blipFill rotWithShape="1">
          <a:blip r:embed="rId10">
            <a:alphaModFix/>
          </a:blip>
          <a:srcRect b="0" l="0" r="0" t="0"/>
          <a:stretch/>
        </p:blipFill>
        <p:spPr>
          <a:xfrm>
            <a:off x="337798" y="8681704"/>
            <a:ext cx="848306" cy="8483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4"/>
          <p:cNvSpPr txBox="1"/>
          <p:nvPr>
            <p:ph idx="3" type="body"/>
          </p:nvPr>
        </p:nvSpPr>
        <p:spPr>
          <a:xfrm>
            <a:off x="395288" y="807607"/>
            <a:ext cx="636278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US"/>
              <a:t>Arte di strada</a:t>
            </a:r>
            <a:endParaRPr/>
          </a:p>
          <a:p>
            <a:pPr indent="0" lvl="0" marL="0" rtl="0" algn="l">
              <a:lnSpc>
                <a:spcPct val="100000"/>
              </a:lnSpc>
              <a:spcBef>
                <a:spcPts val="0"/>
              </a:spcBef>
              <a:spcAft>
                <a:spcPts val="0"/>
              </a:spcAft>
              <a:buClr>
                <a:schemeClr val="lt1"/>
              </a:buClr>
              <a:buSzPts val="3200"/>
              <a:buNone/>
            </a:pPr>
            <a:r>
              <a:rPr b="0" lang="en-US"/>
              <a:t>Gli strumenti rendono tutto più facile!</a:t>
            </a:r>
            <a:endParaRPr/>
          </a:p>
          <a:p>
            <a:pPr indent="0" lvl="0" marL="0" rtl="0" algn="l">
              <a:lnSpc>
                <a:spcPct val="100000"/>
              </a:lnSpc>
              <a:spcBef>
                <a:spcPts val="0"/>
              </a:spcBef>
              <a:spcAft>
                <a:spcPts val="0"/>
              </a:spcAft>
              <a:buClr>
                <a:schemeClr val="lt1"/>
              </a:buClr>
              <a:buSzPts val="3200"/>
              <a:buNone/>
            </a:pPr>
            <a:r>
              <a:t/>
            </a:r>
            <a:endParaRPr/>
          </a:p>
          <a:p>
            <a:pPr indent="0" lvl="0" marL="0" rtl="0" algn="l">
              <a:lnSpc>
                <a:spcPct val="100000"/>
              </a:lnSpc>
              <a:spcBef>
                <a:spcPts val="0"/>
              </a:spcBef>
              <a:spcAft>
                <a:spcPts val="0"/>
              </a:spcAft>
              <a:buClr>
                <a:schemeClr val="lt1"/>
              </a:buClr>
              <a:buSzPts val="3200"/>
              <a:buNone/>
            </a:pPr>
            <a:r>
              <a:t/>
            </a:r>
            <a:endParaRPr/>
          </a:p>
          <a:p>
            <a:pPr indent="0" lvl="0" marL="0" rtl="0" algn="l">
              <a:lnSpc>
                <a:spcPct val="100000"/>
              </a:lnSpc>
              <a:spcBef>
                <a:spcPts val="0"/>
              </a:spcBef>
              <a:spcAft>
                <a:spcPts val="0"/>
              </a:spcAft>
              <a:buClr>
                <a:schemeClr val="lt1"/>
              </a:buClr>
              <a:buSzPts val="3200"/>
              <a:buNone/>
            </a:pPr>
            <a:r>
              <a:t/>
            </a:r>
            <a:endParaRPr/>
          </a:p>
        </p:txBody>
      </p:sp>
      <p:sp>
        <p:nvSpPr>
          <p:cNvPr id="656" name="Google Shape;656;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657" name="Google Shape;657;p4"/>
          <p:cNvPicPr preferRelativeResize="0"/>
          <p:nvPr>
            <p:ph idx="4" type="pic"/>
          </p:nvPr>
        </p:nvPicPr>
        <p:blipFill rotWithShape="1">
          <a:blip r:embed="rId3">
            <a:alphaModFix/>
          </a:blip>
          <a:srcRect b="0" l="20967" r="20968" t="0"/>
          <a:stretch/>
        </p:blipFill>
        <p:spPr>
          <a:xfrm>
            <a:off x="1" y="7588056"/>
            <a:ext cx="2712239" cy="3108290"/>
          </a:xfrm>
          <a:prstGeom prst="rect">
            <a:avLst/>
          </a:prstGeom>
          <a:noFill/>
          <a:ln>
            <a:noFill/>
          </a:ln>
        </p:spPr>
      </p:pic>
      <p:graphicFrame>
        <p:nvGraphicFramePr>
          <p:cNvPr id="658" name="Google Shape;658;p4"/>
          <p:cNvGraphicFramePr/>
          <p:nvPr/>
        </p:nvGraphicFramePr>
        <p:xfrm>
          <a:off x="181455" y="2467401"/>
          <a:ext cx="3000000" cy="3000000"/>
        </p:xfrm>
        <a:graphic>
          <a:graphicData uri="http://schemas.openxmlformats.org/drawingml/2006/table">
            <a:tbl>
              <a:tblPr bandRow="1" firstRow="1">
                <a:noFill/>
                <a:tableStyleId>{3676FD1B-98CB-410F-910D-76D6A368BA71}</a:tableStyleId>
              </a:tblPr>
              <a:tblGrid>
                <a:gridCol w="1115100"/>
                <a:gridCol w="6081650"/>
              </a:tblGrid>
              <a:tr h="7895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Artsteps </a:t>
                      </a:r>
                      <a:r>
                        <a:rPr b="0" lang="en-US" sz="1400" u="none" cap="none" strike="noStrike">
                          <a:solidFill>
                            <a:srgbClr val="4B4B4B"/>
                          </a:solidFill>
                          <a:latin typeface="Calibri"/>
                          <a:ea typeface="Calibri"/>
                          <a:cs typeface="Calibri"/>
                          <a:sym typeface="Calibri"/>
                        </a:rPr>
                        <a:t>è una piattaforma che consente agli imprenditori del turismo eco-sanitario di creare mostre o gallerie virtuali che presentano manufatti culturali, immagini storiche o opere d'arte locali. Che si tratti di valorizzare un artista locale, l'arte di strada o l'artigianato locale, Artsteps aiuta a dare vita a questi argomenti in formato digitale. È una soluzione ideale per creare opere d'arte immersive ed esperienze educative, per fornire un tour virtuale di siti di street art o murales, o per promuovere l'ecoturismo attraverso la narrazione visiva. </a:t>
                      </a:r>
                      <a:r>
                        <a:rPr b="0" lang="en-US"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https://www.</a:t>
                      </a:r>
                      <a:r>
                        <a:rPr b="0" lang="en-US" sz="1400" u="none" cap="none" strike="noStrike">
                          <a:solidFill>
                            <a:srgbClr val="4A8887"/>
                          </a:solidFill>
                          <a:latin typeface="Calibri"/>
                          <a:ea typeface="Calibri"/>
                          <a:cs typeface="Calibri"/>
                          <a:sym typeface="Calibri"/>
                        </a:rPr>
                        <a:t>artsteps.com/    </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EarthSpeakr </a:t>
                      </a:r>
                      <a:r>
                        <a:rPr b="0" lang="en-US" sz="1400" u="none" cap="none" strike="noStrike">
                          <a:solidFill>
                            <a:srgbClr val="4B4B4B"/>
                          </a:solidFill>
                          <a:latin typeface="Calibri"/>
                          <a:ea typeface="Calibri"/>
                          <a:cs typeface="Calibri"/>
                          <a:sym typeface="Calibri"/>
                        </a:rPr>
                        <a:t>è una piattaforma interattiva che consente a bambini e ragazzi di creare messaggi digitali sull'ambiente.  Attraverso questa applicazione, i giovani possono esprimere le loro preoccupazioni, idee e speranze per il pianeta, facendo sentire la loro voce in modo creativo e coinvolgente. Gli imprenditori del turismo eco-sanitario possono utilizzare EarthSpeakr per progettare murales interattivi per la comunità o opere d'arte, dove i giovani partecipanti contribuiscono con i loro messaggi ambientali. Questi murales possono servire come potenti strumenti di sensibilizzazione sui temi della sostenibilità e per costruire e alimentare l'impegno della comunità. </a:t>
                      </a:r>
                      <a:r>
                        <a:rPr b="0" lang="en-US"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https://earthspeakr.</a:t>
                      </a:r>
                      <a:r>
                        <a:rPr b="0" lang="en-US" sz="1400" u="none" cap="none" strike="noStrike">
                          <a:solidFill>
                            <a:srgbClr val="4A8887"/>
                          </a:solidFill>
                          <a:latin typeface="Calibri"/>
                          <a:ea typeface="Calibri"/>
                          <a:cs typeface="Calibri"/>
                          <a:sym typeface="Calibri"/>
                        </a:rPr>
                        <a:t>art/en/  </a:t>
                      </a:r>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16924"/>
                        </a:buClr>
                        <a:buSzPts val="1600"/>
                        <a:buFont typeface="Calibri"/>
                        <a:buNone/>
                      </a:pPr>
                      <a:r>
                        <a:rPr b="1" lang="en-US" sz="1600" u="none" cap="none" strike="noStrike">
                          <a:solidFill>
                            <a:srgbClr val="F16924"/>
                          </a:solidFill>
                          <a:latin typeface="Calibri"/>
                          <a:ea typeface="Calibri"/>
                          <a:cs typeface="Calibri"/>
                          <a:sym typeface="Calibri"/>
                        </a:rPr>
                        <a:t>Artivive: </a:t>
                      </a:r>
                      <a:r>
                        <a:rPr b="0" lang="en-US" sz="1400" u="none" cap="none" strike="noStrike">
                          <a:solidFill>
                            <a:srgbClr val="4B4B4B"/>
                          </a:solidFill>
                          <a:latin typeface="Calibri"/>
                          <a:ea typeface="Calibri"/>
                          <a:cs typeface="Calibri"/>
                          <a:sym typeface="Calibri"/>
                        </a:rPr>
                        <a:t>Questa applicazione consente di creare murales in realtà aumentata e arte di strada che danno vita a messaggi ambientali. I partecipanti possono visualizzare i murales attraverso l'applicazione per vedere messaggi animati sulla conservazione e sulla fauna locale, rendendola un potente strumento di sensibilizzazione. </a:t>
                      </a:r>
                      <a:r>
                        <a:rPr b="0" lang="en-US"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https://www.</a:t>
                      </a:r>
                      <a:r>
                        <a:rPr b="0" lang="en-US" sz="1400" u="none" cap="none" strike="noStrike">
                          <a:solidFill>
                            <a:srgbClr val="4A8887"/>
                          </a:solidFill>
                          <a:latin typeface="Calibri"/>
                          <a:ea typeface="Calibri"/>
                          <a:cs typeface="Calibri"/>
                          <a:sym typeface="Calibri"/>
                        </a:rPr>
                        <a:t>artivive.com/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pic>
        <p:nvPicPr>
          <p:cNvPr descr="Cheers with solid fill" id="659" name="Google Shape;659;p4"/>
          <p:cNvPicPr preferRelativeResize="0"/>
          <p:nvPr/>
        </p:nvPicPr>
        <p:blipFill rotWithShape="1">
          <a:blip r:embed="rId7">
            <a:alphaModFix/>
          </a:blip>
          <a:srcRect b="0" l="0" r="0" t="0"/>
          <a:stretch/>
        </p:blipFill>
        <p:spPr>
          <a:xfrm>
            <a:off x="2704889" y="288185"/>
            <a:ext cx="1088804" cy="1088804"/>
          </a:xfrm>
          <a:prstGeom prst="rect">
            <a:avLst/>
          </a:prstGeom>
          <a:noFill/>
          <a:ln>
            <a:noFill/>
          </a:ln>
        </p:spPr>
      </p:pic>
      <p:pic>
        <p:nvPicPr>
          <p:cNvPr descr="A logo for a company&#10;&#10;Description automatically generated" id="660" name="Google Shape;660;p4"/>
          <p:cNvPicPr preferRelativeResize="0"/>
          <p:nvPr/>
        </p:nvPicPr>
        <p:blipFill rotWithShape="1">
          <a:blip r:embed="rId8">
            <a:alphaModFix/>
          </a:blip>
          <a:srcRect b="16267" l="10384" r="5208" t="18476"/>
          <a:stretch/>
        </p:blipFill>
        <p:spPr>
          <a:xfrm>
            <a:off x="327117" y="2947030"/>
            <a:ext cx="855759" cy="661581"/>
          </a:xfrm>
          <a:prstGeom prst="rect">
            <a:avLst/>
          </a:prstGeom>
          <a:noFill/>
          <a:ln>
            <a:noFill/>
          </a:ln>
        </p:spPr>
      </p:pic>
      <p:pic>
        <p:nvPicPr>
          <p:cNvPr descr="A close-up of a logo&#10;&#10;Description automatically generated" id="661" name="Google Shape;661;p4"/>
          <p:cNvPicPr preferRelativeResize="0"/>
          <p:nvPr/>
        </p:nvPicPr>
        <p:blipFill rotWithShape="1">
          <a:blip r:embed="rId9">
            <a:alphaModFix/>
          </a:blip>
          <a:srcRect b="0" l="0" r="0" t="0"/>
          <a:stretch/>
        </p:blipFill>
        <p:spPr>
          <a:xfrm>
            <a:off x="279428" y="4743711"/>
            <a:ext cx="951136" cy="497761"/>
          </a:xfrm>
          <a:prstGeom prst="rect">
            <a:avLst/>
          </a:prstGeom>
          <a:noFill/>
          <a:ln>
            <a:noFill/>
          </a:ln>
        </p:spPr>
      </p:pic>
      <p:pic>
        <p:nvPicPr>
          <p:cNvPr id="662" name="Google Shape;662;p4"/>
          <p:cNvPicPr preferRelativeResize="0"/>
          <p:nvPr/>
        </p:nvPicPr>
        <p:blipFill rotWithShape="1">
          <a:blip r:embed="rId10">
            <a:alphaModFix/>
          </a:blip>
          <a:srcRect b="0" l="0" r="0" t="0"/>
          <a:stretch/>
        </p:blipFill>
        <p:spPr>
          <a:xfrm>
            <a:off x="279428" y="6787248"/>
            <a:ext cx="951136" cy="231984"/>
          </a:xfrm>
          <a:prstGeom prst="rect">
            <a:avLst/>
          </a:prstGeom>
          <a:noFill/>
          <a:ln>
            <a:noFill/>
          </a:ln>
        </p:spPr>
      </p:pic>
      <p:pic>
        <p:nvPicPr>
          <p:cNvPr id="663" name="Google Shape;663;p4"/>
          <p:cNvPicPr preferRelativeResize="0"/>
          <p:nvPr/>
        </p:nvPicPr>
        <p:blipFill rotWithShape="1">
          <a:blip r:embed="rId11">
            <a:alphaModFix/>
          </a:blip>
          <a:srcRect b="0" l="0" r="0" t="0"/>
          <a:stretch/>
        </p:blipFill>
        <p:spPr>
          <a:xfrm>
            <a:off x="3299766" y="6622398"/>
            <a:ext cx="3776895" cy="3940527"/>
          </a:xfrm>
          <a:prstGeom prst="rect">
            <a:avLst/>
          </a:prstGeom>
          <a:noFill/>
          <a:ln>
            <a:noFill/>
          </a:ln>
        </p:spPr>
      </p:pic>
      <p:pic>
        <p:nvPicPr>
          <p:cNvPr id="664" name="Google Shape;664;p4"/>
          <p:cNvPicPr preferRelativeResize="0"/>
          <p:nvPr/>
        </p:nvPicPr>
        <p:blipFill rotWithShape="1">
          <a:blip r:embed="rId12">
            <a:alphaModFix/>
          </a:blip>
          <a:srcRect b="0" l="16667" r="16666" t="0"/>
          <a:stretch/>
        </p:blipFill>
        <p:spPr>
          <a:xfrm>
            <a:off x="4006233" y="7410681"/>
            <a:ext cx="2363961" cy="2363961"/>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665" name="Google Shape;665;p4"/>
          <p:cNvPicPr preferRelativeResize="0"/>
          <p:nvPr/>
        </p:nvPicPr>
        <p:blipFill rotWithShape="1">
          <a:blip r:embed="rId13">
            <a:alphaModFix amt="70000"/>
          </a:blip>
          <a:srcRect b="0" l="0" r="0" t="0"/>
          <a:stretch/>
        </p:blipFill>
        <p:spPr>
          <a:xfrm>
            <a:off x="4022562" y="7508789"/>
            <a:ext cx="2233059" cy="2233059"/>
          </a:xfrm>
          <a:prstGeom prst="rect">
            <a:avLst/>
          </a:prstGeom>
          <a:noFill/>
          <a:ln>
            <a:noFill/>
          </a:ln>
        </p:spPr>
      </p:pic>
      <p:pic>
        <p:nvPicPr>
          <p:cNvPr id="666" name="Google Shape;666;p4"/>
          <p:cNvPicPr preferRelativeResize="0"/>
          <p:nvPr/>
        </p:nvPicPr>
        <p:blipFill rotWithShape="1">
          <a:blip r:embed="rId13">
            <a:alphaModFix amt="70000"/>
          </a:blip>
          <a:srcRect b="13560" l="17915" r="0" t="0"/>
          <a:stretch/>
        </p:blipFill>
        <p:spPr>
          <a:xfrm>
            <a:off x="0" y="7917593"/>
            <a:ext cx="2634492" cy="2774220"/>
          </a:xfrm>
          <a:custGeom>
            <a:rect b="b" l="l" r="r" t="t"/>
            <a:pathLst>
              <a:path extrusionOk="0" h="2774220" w="2634492">
                <a:moveTo>
                  <a:pt x="0" y="0"/>
                </a:moveTo>
                <a:lnTo>
                  <a:pt x="2634492" y="0"/>
                </a:lnTo>
                <a:lnTo>
                  <a:pt x="2634492" y="2774220"/>
                </a:lnTo>
                <a:lnTo>
                  <a:pt x="0" y="2774220"/>
                </a:ln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id="671" name="Google Shape;671;p5"/>
          <p:cNvPicPr preferRelativeResize="0"/>
          <p:nvPr>
            <p:ph idx="2" type="pic"/>
          </p:nvPr>
        </p:nvPicPr>
        <p:blipFill rotWithShape="1">
          <a:blip r:embed="rId3">
            <a:alphaModFix/>
          </a:blip>
          <a:srcRect b="0" l="15040" r="15039" t="0"/>
          <a:stretch/>
        </p:blipFill>
        <p:spPr>
          <a:xfrm>
            <a:off x="2783121" y="0"/>
            <a:ext cx="4789072" cy="4566547"/>
          </a:xfrm>
          <a:prstGeom prst="rect">
            <a:avLst/>
          </a:prstGeom>
          <a:noFill/>
          <a:ln>
            <a:noFill/>
          </a:ln>
        </p:spPr>
      </p:pic>
      <p:sp>
        <p:nvSpPr>
          <p:cNvPr id="672" name="Google Shape;672;p5"/>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lang="en-US" sz="1500"/>
              <a:t>ecohealthforyouth.com</a:t>
            </a:r>
            <a:endParaRPr b="0" sz="1500"/>
          </a:p>
          <a:p>
            <a:pPr indent="0" lvl="0" marL="0" rtl="0" algn="l">
              <a:lnSpc>
                <a:spcPct val="100000"/>
              </a:lnSpc>
              <a:spcBef>
                <a:spcPts val="0"/>
              </a:spcBef>
              <a:spcAft>
                <a:spcPts val="0"/>
              </a:spcAft>
              <a:buClr>
                <a:srgbClr val="FFFFFF"/>
              </a:buClr>
              <a:buSzPts val="2000"/>
              <a:buNone/>
            </a:pPr>
            <a:r>
              <a:t/>
            </a:r>
            <a:endParaRPr>
              <a:solidFill>
                <a:srgbClr val="FFFFFF"/>
              </a:solidFill>
            </a:endParaRPr>
          </a:p>
        </p:txBody>
      </p:sp>
      <p:sp>
        <p:nvSpPr>
          <p:cNvPr id="673" name="Google Shape;673;p5"/>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US">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a:p>
          <a:p>
            <a:pPr indent="0" lvl="0" marL="0" marR="0" rtl="0" algn="just">
              <a:lnSpc>
                <a:spcPct val="100000"/>
              </a:lnSpc>
              <a:spcBef>
                <a:spcPts val="0"/>
              </a:spcBef>
              <a:spcAft>
                <a:spcPts val="0"/>
              </a:spcAft>
              <a:buClr>
                <a:srgbClr val="6D6E71"/>
              </a:buClr>
              <a:buSzPts val="1800"/>
              <a:buFont typeface="Arial"/>
              <a:buNone/>
            </a:pPr>
            <a:r>
              <a:t/>
            </a:r>
            <a:endParaRPr>
              <a:solidFill>
                <a:srgbClr val="4B4B4B"/>
              </a:solidFill>
              <a:latin typeface="Calibri"/>
              <a:ea typeface="Calibri"/>
              <a:cs typeface="Calibri"/>
              <a:sym typeface="Calibri"/>
            </a:endParaRPr>
          </a:p>
          <a:p>
            <a:pPr indent="0" lvl="0" marL="0" marR="0" rtl="0" algn="just">
              <a:lnSpc>
                <a:spcPct val="100000"/>
              </a:lnSpc>
              <a:spcBef>
                <a:spcPts val="0"/>
              </a:spcBef>
              <a:spcAft>
                <a:spcPts val="0"/>
              </a:spcAft>
              <a:buClr>
                <a:srgbClr val="4B4B4B"/>
              </a:buClr>
              <a:buSzPts val="1800"/>
              <a:buFont typeface="Arial"/>
              <a:buNone/>
            </a:pPr>
            <a:r>
              <a:rPr b="1" lang="en-US">
                <a:solidFill>
                  <a:srgbClr val="4B4B4B"/>
                </a:solidFill>
                <a:latin typeface="Calibri"/>
                <a:ea typeface="Calibri"/>
                <a:cs typeface="Calibri"/>
                <a:sym typeface="Calibri"/>
              </a:rPr>
              <a:t>Vedi tutti i nostri strumenti ambientali </a:t>
            </a:r>
            <a:r>
              <a:rPr b="1" lang="en-US" u="sng">
                <a:solidFill>
                  <a:srgbClr val="4A8887"/>
                </a:solidFill>
                <a:latin typeface="Calibri"/>
                <a:ea typeface="Calibri"/>
                <a:cs typeface="Calibri"/>
                <a:sym typeface="Calibri"/>
                <a:hlinkClick r:id="rId4">
                  <a:extLst>
                    <a:ext uri="{A12FA001-AC4F-418D-AE19-62706E023703}">
                      <ahyp:hlinkClr val="tx"/>
                    </a:ext>
                  </a:extLst>
                </a:hlinkClick>
              </a:rPr>
              <a:t>qui</a:t>
            </a:r>
            <a:endParaRPr b="1">
              <a:solidFill>
                <a:srgbClr val="4A8887"/>
              </a:solidFill>
              <a:latin typeface="Calibri"/>
              <a:ea typeface="Calibri"/>
              <a:cs typeface="Calibri"/>
              <a:sym typeface="Calibri"/>
            </a:endParaRPr>
          </a:p>
        </p:txBody>
      </p:sp>
      <p:sp>
        <p:nvSpPr>
          <p:cNvPr id="674" name="Google Shape;674;p5"/>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US"/>
              <a:t>Ben fatto!</a:t>
            </a:r>
            <a:endParaRPr/>
          </a:p>
        </p:txBody>
      </p:sp>
      <p:sp>
        <p:nvSpPr>
          <p:cNvPr id="675" name="Google Shape;675;p5"/>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A8887"/>
              </a:buClr>
              <a:buSzPts val="1600"/>
              <a:buFont typeface="Arial"/>
              <a:buNone/>
            </a:pPr>
            <a:r>
              <a:rPr b="1" i="0" lang="en-US" sz="1600">
                <a:solidFill>
                  <a:srgbClr val="4A8887"/>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676" name="Google Shape;676;p5"/>
          <p:cNvGrpSpPr/>
          <p:nvPr/>
        </p:nvGrpSpPr>
        <p:grpSpPr>
          <a:xfrm>
            <a:off x="211349" y="3004895"/>
            <a:ext cx="4061117" cy="2475119"/>
            <a:chOff x="-4633037" y="5041382"/>
            <a:chExt cx="5608871" cy="3418425"/>
          </a:xfrm>
        </p:grpSpPr>
        <p:pic>
          <p:nvPicPr>
            <p:cNvPr id="677" name="Google Shape;677;p5"/>
            <p:cNvPicPr preferRelativeResize="0"/>
            <p:nvPr/>
          </p:nvPicPr>
          <p:blipFill rotWithShape="1">
            <a:blip r:embed="rId5">
              <a:alphaModFix/>
            </a:blip>
            <a:srcRect b="0" l="0" r="0" t="0"/>
            <a:stretch/>
          </p:blipFill>
          <p:spPr>
            <a:xfrm>
              <a:off x="-4633037" y="5041382"/>
              <a:ext cx="5608871" cy="3418425"/>
            </a:xfrm>
            <a:prstGeom prst="rect">
              <a:avLst/>
            </a:prstGeom>
            <a:noFill/>
            <a:ln>
              <a:noFill/>
            </a:ln>
          </p:spPr>
        </p:pic>
        <p:sp>
          <p:nvSpPr>
            <p:cNvPr id="678" name="Google Shape;678;p5"/>
            <p:cNvSpPr/>
            <p:nvPr/>
          </p:nvSpPr>
          <p:spPr>
            <a:xfrm>
              <a:off x="-3782767" y="5338786"/>
              <a:ext cx="3981692" cy="2523281"/>
            </a:xfrm>
            <a:prstGeom prst="rect">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79" name="Google Shape;679;p5"/>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80" name="Google Shape;680;p5"/>
          <p:cNvPicPr preferRelativeResize="0"/>
          <p:nvPr/>
        </p:nvPicPr>
        <p:blipFill rotWithShape="1">
          <a:blip r:embed="rId7">
            <a:alphaModFix/>
          </a:blip>
          <a:srcRect b="0" l="0" r="0" t="0"/>
          <a:stretch/>
        </p:blipFill>
        <p:spPr>
          <a:xfrm>
            <a:off x="914391" y="3245100"/>
            <a:ext cx="940402" cy="271945"/>
          </a:xfrm>
          <a:prstGeom prst="rect">
            <a:avLst/>
          </a:prstGeom>
          <a:noFill/>
          <a:ln>
            <a:noFill/>
          </a:ln>
        </p:spPr>
      </p:pic>
      <p:sp>
        <p:nvSpPr>
          <p:cNvPr id="681" name="Google Shape;681;p5">
            <a:hlinkClick r:id="rId8"/>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82" name="Google Shape;682;p5"/>
          <p:cNvGrpSpPr/>
          <p:nvPr/>
        </p:nvGrpSpPr>
        <p:grpSpPr>
          <a:xfrm>
            <a:off x="3413981" y="8756512"/>
            <a:ext cx="418035" cy="418528"/>
            <a:chOff x="3573007" y="5138832"/>
            <a:chExt cx="418035" cy="418528"/>
          </a:xfrm>
        </p:grpSpPr>
        <p:sp>
          <p:nvSpPr>
            <p:cNvPr id="683" name="Google Shape;683;p5"/>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4" name="Google Shape;684;p5"/>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5" name="Google Shape;685;p5">
              <a:hlinkClick r:id="rId9"/>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6" name="Google Shape;686;p5"/>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87" name="Google Shape;687;p5"/>
          <p:cNvGrpSpPr/>
          <p:nvPr/>
        </p:nvGrpSpPr>
        <p:grpSpPr>
          <a:xfrm>
            <a:off x="4491892" y="8756512"/>
            <a:ext cx="418035" cy="418528"/>
            <a:chOff x="4650918" y="5138832"/>
            <a:chExt cx="418035" cy="418528"/>
          </a:xfrm>
        </p:grpSpPr>
        <p:sp>
          <p:nvSpPr>
            <p:cNvPr id="688" name="Google Shape;688;p5"/>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9" name="Google Shape;689;p5">
              <a:hlinkClick r:id="rId10"/>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90" name="Google Shape;690;p5"/>
          <p:cNvGrpSpPr/>
          <p:nvPr/>
        </p:nvGrpSpPr>
        <p:grpSpPr>
          <a:xfrm>
            <a:off x="2336165" y="8756512"/>
            <a:ext cx="418035" cy="418528"/>
            <a:chOff x="2336165" y="8717208"/>
            <a:chExt cx="418035" cy="418528"/>
          </a:xfrm>
        </p:grpSpPr>
        <p:sp>
          <p:nvSpPr>
            <p:cNvPr id="691" name="Google Shape;691;p5"/>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2" name="Google Shape;692;p5"/>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3" name="Google Shape;693;p5"/>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4" name="Google Shape;694;p5"/>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5" name="Google Shape;695;p5"/>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6" name="Google Shape;696;p5"/>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7" name="Google Shape;697;p5"/>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8" name="Google Shape;698;p5"/>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9" name="Google Shape;699;p5"/>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0" name="Google Shape;700;p5"/>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1" name="Google Shape;701;p5">
              <a:hlinkClick r:id="rId11"/>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2" name="Google Shape;702;p5"/>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3" name="Google Shape;703;p5"/>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4" name="Google Shape;704;p5"/>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5" name="Google Shape;705;p5"/>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6" name="Google Shape;706;p5"/>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7" name="Google Shape;707;p5"/>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708" name="Google Shape;708;p5">
            <a:hlinkClick r:id="rId12"/>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