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691800" cx="7559675"/>
  <p:notesSz cx="6858000" cy="9144000"/>
  <p:embeddedFontLst>
    <p:embeddedFont>
      <p:font typeface="Roboto"/>
      <p:regular r:id="rId11"/>
      <p:bold r:id="rId12"/>
      <p:italic r:id="rId13"/>
      <p:boldItalic r:id="rId14"/>
    </p:embeddedFont>
    <p:embeddedFont>
      <p:font typeface="Montserrat"/>
      <p:regular r:id="rId15"/>
      <p:bold r:id="rId16"/>
      <p:italic r:id="rId17"/>
      <p:boldItalic r:id="rId18"/>
    </p:embeddedFont>
    <p:embeddedFont>
      <p:font typeface="Poppins"/>
      <p:regular r:id="rId19"/>
      <p:bold r:id="rId20"/>
      <p:italic r:id="rId21"/>
      <p:boldItalic r:id="rId22"/>
    </p:embeddedFon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1yPwAoKwF918Je45Atx9mbkLZ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F7A3A8-2087-4B46-B2FA-ED4F92488DF3}">
  <a:tblStyle styleId="{A1F7A3A8-2087-4B46-B2FA-ED4F92488DF3}"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Montserrat-regular.fntdata"/><Relationship Id="rId14" Type="http://schemas.openxmlformats.org/officeDocument/2006/relationships/font" Target="fonts/Roboto-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Poppins-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7"/>
          <p:cNvSpPr/>
          <p:nvPr>
            <p:ph idx="2" type="pic"/>
          </p:nvPr>
        </p:nvSpPr>
        <p:spPr>
          <a:xfrm>
            <a:off x="0" y="3629826"/>
            <a:ext cx="4786172" cy="5479825"/>
          </a:xfrm>
          <a:prstGeom prst="rect">
            <a:avLst/>
          </a:prstGeom>
          <a:noFill/>
          <a:ln>
            <a:noFill/>
          </a:ln>
        </p:spPr>
      </p:sp>
      <p:sp>
        <p:nvSpPr>
          <p:cNvPr id="14" name="Google Shape;14;p7"/>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7"/>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7"/>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7"/>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7"/>
          <p:cNvGrpSpPr/>
          <p:nvPr/>
        </p:nvGrpSpPr>
        <p:grpSpPr>
          <a:xfrm>
            <a:off x="401426" y="10005335"/>
            <a:ext cx="6756823" cy="523220"/>
            <a:chOff x="317992" y="10005335"/>
            <a:chExt cx="6756823" cy="523220"/>
          </a:xfrm>
        </p:grpSpPr>
        <p:sp>
          <p:nvSpPr>
            <p:cNvPr id="19" name="Google Shape;19;p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7"/>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7"/>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7"/>
          <p:cNvPicPr preferRelativeResize="0"/>
          <p:nvPr/>
        </p:nvPicPr>
        <p:blipFill rotWithShape="1">
          <a:blip r:embed="rId5">
            <a:alphaModFix/>
          </a:blip>
          <a:srcRect b="31716" l="0" r="0" t="29362"/>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54" name="Shape 154"/>
        <p:cNvGrpSpPr/>
        <p:nvPr/>
      </p:nvGrpSpPr>
      <p:grpSpPr>
        <a:xfrm>
          <a:off x="0" y="0"/>
          <a:ext cx="0" cy="0"/>
          <a:chOff x="0" y="0"/>
          <a:chExt cx="0" cy="0"/>
        </a:xfrm>
      </p:grpSpPr>
      <p:sp>
        <p:nvSpPr>
          <p:cNvPr id="155" name="Google Shape;155;p16"/>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56" name="Google Shape;156;p16"/>
          <p:cNvGrpSpPr/>
          <p:nvPr/>
        </p:nvGrpSpPr>
        <p:grpSpPr>
          <a:xfrm>
            <a:off x="-1092535" y="5135055"/>
            <a:ext cx="6117329" cy="6119130"/>
            <a:chOff x="110688" y="1674538"/>
            <a:chExt cx="7339635" cy="7341798"/>
          </a:xfrm>
        </p:grpSpPr>
        <p:sp>
          <p:nvSpPr>
            <p:cNvPr id="157" name="Google Shape;157;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8" name="Google Shape;158;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9" name="Google Shape;159;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60" name="Google Shape;160;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61" name="Google Shape;161;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62" name="Google Shape;162;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5" name="Google Shape;165;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66" name="Shape 166"/>
        <p:cNvGrpSpPr/>
        <p:nvPr/>
      </p:nvGrpSpPr>
      <p:grpSpPr>
        <a:xfrm>
          <a:off x="0" y="0"/>
          <a:ext cx="0" cy="0"/>
          <a:chOff x="0" y="0"/>
          <a:chExt cx="0" cy="0"/>
        </a:xfrm>
      </p:grpSpPr>
      <p:pic>
        <p:nvPicPr>
          <p:cNvPr id="167" name="Google Shape;167;p17"/>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68" name="Google Shape;168;p17"/>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9" name="Google Shape;169;p1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1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1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73" name="Google Shape;173;p1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74" name="Google Shape;174;p17"/>
          <p:cNvGrpSpPr/>
          <p:nvPr/>
        </p:nvGrpSpPr>
        <p:grpSpPr>
          <a:xfrm>
            <a:off x="5203685" y="-757463"/>
            <a:ext cx="3314240" cy="3315216"/>
            <a:chOff x="110688" y="1674538"/>
            <a:chExt cx="7339635" cy="7341798"/>
          </a:xfrm>
        </p:grpSpPr>
        <p:sp>
          <p:nvSpPr>
            <p:cNvPr id="175" name="Google Shape;175;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6" name="Google Shape;176;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7" name="Google Shape;177;p1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8" name="Google Shape;178;p1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9" name="Google Shape;179;p17"/>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80" name="Shape 180"/>
        <p:cNvGrpSpPr/>
        <p:nvPr/>
      </p:nvGrpSpPr>
      <p:grpSpPr>
        <a:xfrm>
          <a:off x="0" y="0"/>
          <a:ext cx="0" cy="0"/>
          <a:chOff x="0" y="0"/>
          <a:chExt cx="0" cy="0"/>
        </a:xfrm>
      </p:grpSpPr>
      <p:sp>
        <p:nvSpPr>
          <p:cNvPr id="181" name="Google Shape;181;p18"/>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2" name="Google Shape;182;p18"/>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3" name="Google Shape;183;p18"/>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18"/>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18"/>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18"/>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7" name="Google Shape;187;p18"/>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8" name="Google Shape;188;p18"/>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9" name="Google Shape;189;p18"/>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0" name="Google Shape;190;p18"/>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91" name="Google Shape;191;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92" name="Google Shape;192;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93" name="Shape 193"/>
        <p:cNvGrpSpPr/>
        <p:nvPr/>
      </p:nvGrpSpPr>
      <p:grpSpPr>
        <a:xfrm>
          <a:off x="0" y="0"/>
          <a:ext cx="0" cy="0"/>
          <a:chOff x="0" y="0"/>
          <a:chExt cx="0" cy="0"/>
        </a:xfrm>
      </p:grpSpPr>
      <p:sp>
        <p:nvSpPr>
          <p:cNvPr id="194" name="Google Shape;194;p19"/>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5" name="Google Shape;195;p19"/>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6" name="Google Shape;196;p1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97" name="Google Shape;197;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98" name="Google Shape;198;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9" name="Google Shape;199;p19"/>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0" name="Google Shape;200;p19"/>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1" name="Google Shape;201;p19"/>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202" name="Google Shape;202;p19"/>
          <p:cNvGrpSpPr/>
          <p:nvPr/>
        </p:nvGrpSpPr>
        <p:grpSpPr>
          <a:xfrm>
            <a:off x="5203685" y="1933342"/>
            <a:ext cx="3314240" cy="3315216"/>
            <a:chOff x="110688" y="1674538"/>
            <a:chExt cx="7339635" cy="7341798"/>
          </a:xfrm>
        </p:grpSpPr>
        <p:sp>
          <p:nvSpPr>
            <p:cNvPr id="203" name="Google Shape;203;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4" name="Google Shape;204;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05" name="Google Shape;205;p19"/>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7" name="Google Shape;207;p19"/>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8" name="Google Shape;208;p19"/>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9" name="Google Shape;209;p19"/>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10" name="Google Shape;210;p19"/>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1" name="Google Shape;211;p19"/>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2" name="Google Shape;212;p19"/>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13" name="Google Shape;213;p19"/>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14" name="Google Shape;214;p19"/>
          <p:cNvSpPr/>
          <p:nvPr>
            <p:ph idx="14" type="pic"/>
          </p:nvPr>
        </p:nvSpPr>
        <p:spPr>
          <a:xfrm>
            <a:off x="1" y="7328454"/>
            <a:ext cx="2938763" cy="3367892"/>
          </a:xfrm>
          <a:prstGeom prst="rect">
            <a:avLst/>
          </a:prstGeom>
          <a:noFill/>
          <a:ln>
            <a:noFill/>
          </a:ln>
        </p:spPr>
      </p:sp>
      <p:sp>
        <p:nvSpPr>
          <p:cNvPr id="215" name="Google Shape;215;p19"/>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16" name="Shape 216"/>
        <p:cNvGrpSpPr/>
        <p:nvPr/>
      </p:nvGrpSpPr>
      <p:grpSpPr>
        <a:xfrm>
          <a:off x="0" y="0"/>
          <a:ext cx="0" cy="0"/>
          <a:chOff x="0" y="0"/>
          <a:chExt cx="0" cy="0"/>
        </a:xfrm>
      </p:grpSpPr>
      <p:sp>
        <p:nvSpPr>
          <p:cNvPr id="217" name="Google Shape;217;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18" name="Google Shape;218;p2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9" name="Google Shape;219;p20"/>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0" name="Google Shape;220;p20"/>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1" name="Google Shape;221;p20"/>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23" name="Shape 223"/>
        <p:cNvGrpSpPr/>
        <p:nvPr/>
      </p:nvGrpSpPr>
      <p:grpSpPr>
        <a:xfrm>
          <a:off x="0" y="0"/>
          <a:ext cx="0" cy="0"/>
          <a:chOff x="0" y="0"/>
          <a:chExt cx="0" cy="0"/>
        </a:xfrm>
      </p:grpSpPr>
      <p:sp>
        <p:nvSpPr>
          <p:cNvPr id="224" name="Google Shape;224;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25" name="Google Shape;225;p2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26" name="Google Shape;226;p21"/>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7" name="Google Shape;227;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28" name="Google Shape;228;p21"/>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29" name="Google Shape;229;p2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0" name="Google Shape;230;p2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31" name="Shape 231"/>
        <p:cNvGrpSpPr/>
        <p:nvPr/>
      </p:nvGrpSpPr>
      <p:grpSpPr>
        <a:xfrm>
          <a:off x="0" y="0"/>
          <a:ext cx="0" cy="0"/>
          <a:chOff x="0" y="0"/>
          <a:chExt cx="0" cy="0"/>
        </a:xfrm>
      </p:grpSpPr>
      <p:sp>
        <p:nvSpPr>
          <p:cNvPr id="232" name="Google Shape;232;p22"/>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3" name="Google Shape;233;p22"/>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4" name="Google Shape;234;p22"/>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5" name="Google Shape;235;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36" name="Google Shape;236;p2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7" name="Google Shape;237;p2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8" name="Google Shape;238;p2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9" name="Google Shape;239;p2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0" name="Google Shape;240;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41" name="Shape 241"/>
        <p:cNvGrpSpPr/>
        <p:nvPr/>
      </p:nvGrpSpPr>
      <p:grpSpPr>
        <a:xfrm>
          <a:off x="0" y="0"/>
          <a:ext cx="0" cy="0"/>
          <a:chOff x="0" y="0"/>
          <a:chExt cx="0" cy="0"/>
        </a:xfrm>
      </p:grpSpPr>
      <p:sp>
        <p:nvSpPr>
          <p:cNvPr id="242" name="Google Shape;242;p23"/>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43" name="Google Shape;243;p23"/>
          <p:cNvGrpSpPr/>
          <p:nvPr/>
        </p:nvGrpSpPr>
        <p:grpSpPr>
          <a:xfrm>
            <a:off x="5203685" y="-757463"/>
            <a:ext cx="3314240" cy="3315216"/>
            <a:chOff x="110688" y="1674538"/>
            <a:chExt cx="7339635" cy="7341798"/>
          </a:xfrm>
        </p:grpSpPr>
        <p:sp>
          <p:nvSpPr>
            <p:cNvPr id="244" name="Google Shape;244;p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5" name="Google Shape;245;p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6" name="Google Shape;246;p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7" name="Google Shape;247;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48" name="Google Shape;248;p2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9" name="Google Shape;249;p2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50" name="Google Shape;250;p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2" name="Google Shape;252;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54" name="Google Shape;254;p23"/>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5" name="Google Shape;255;p23"/>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6" name="Shape 256"/>
        <p:cNvGrpSpPr/>
        <p:nvPr/>
      </p:nvGrpSpPr>
      <p:grpSpPr>
        <a:xfrm>
          <a:off x="0" y="0"/>
          <a:ext cx="0" cy="0"/>
          <a:chOff x="0" y="0"/>
          <a:chExt cx="0" cy="0"/>
        </a:xfrm>
      </p:grpSpPr>
      <p:sp>
        <p:nvSpPr>
          <p:cNvPr id="257" name="Google Shape;257;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58" name="Google Shape;258;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9" name="Google Shape;259;p24"/>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1" name="Google Shape;261;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62" name="Google Shape;262;p24"/>
          <p:cNvGrpSpPr/>
          <p:nvPr/>
        </p:nvGrpSpPr>
        <p:grpSpPr>
          <a:xfrm>
            <a:off x="-855518" y="7571773"/>
            <a:ext cx="3314240" cy="3315216"/>
            <a:chOff x="110688" y="1674538"/>
            <a:chExt cx="7339635" cy="7341798"/>
          </a:xfrm>
        </p:grpSpPr>
        <p:sp>
          <p:nvSpPr>
            <p:cNvPr id="263" name="Google Shape;263;p2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4" name="Google Shape;264;p2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5" name="Google Shape;265;p2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7" name="Google Shape;267;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8" name="Google Shape;268;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9" name="Shape 269"/>
        <p:cNvGrpSpPr/>
        <p:nvPr/>
      </p:nvGrpSpPr>
      <p:grpSpPr>
        <a:xfrm>
          <a:off x="0" y="0"/>
          <a:ext cx="0" cy="0"/>
          <a:chOff x="0" y="0"/>
          <a:chExt cx="0" cy="0"/>
        </a:xfrm>
      </p:grpSpPr>
      <p:sp>
        <p:nvSpPr>
          <p:cNvPr id="270" name="Google Shape;270;p25"/>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1" name="Google Shape;271;p25"/>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2" name="Google Shape;272;p25"/>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3" name="Google Shape;273;p25"/>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4" name="Google Shape;274;p25"/>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5" name="Google Shape;275;p25"/>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6" name="Google Shape;276;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77" name="Google Shape;277;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8" name="Google Shape;278;p25"/>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9" name="Google Shape;279;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80" name="Google Shape;280;p25"/>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1" name="Google Shape;281;p25"/>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5"/>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3" name="Google Shape;283;p25"/>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4" name="Google Shape;284;p25"/>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5" name="Google Shape;285;p25"/>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6" name="Google Shape;286;p25"/>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25"/>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8" name="Google Shape;288;p25"/>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9" name="Google Shape;289;p25"/>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25"/>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24" name="Shape 24"/>
        <p:cNvGrpSpPr/>
        <p:nvPr/>
      </p:nvGrpSpPr>
      <p:grpSpPr>
        <a:xfrm>
          <a:off x="0" y="0"/>
          <a:ext cx="0" cy="0"/>
          <a:chOff x="0" y="0"/>
          <a:chExt cx="0" cy="0"/>
        </a:xfrm>
      </p:grpSpPr>
      <p:pic>
        <p:nvPicPr>
          <p:cNvPr id="25" name="Google Shape;25;p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6" name="Google Shape;26;p8"/>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8"/>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8"/>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8"/>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8"/>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1" name="Google Shape;31;p8"/>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8"/>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8"/>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8"/>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8"/>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8"/>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8"/>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8"/>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8"/>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8"/>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8"/>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8"/>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3" name="Google Shape;43;p8"/>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44" name="Google Shape;44;p8"/>
          <p:cNvGrpSpPr/>
          <p:nvPr/>
        </p:nvGrpSpPr>
        <p:grpSpPr>
          <a:xfrm>
            <a:off x="628267" y="6075645"/>
            <a:ext cx="3705823" cy="2967449"/>
            <a:chOff x="-3025" y="5942032"/>
            <a:chExt cx="3207651" cy="2490651"/>
          </a:xfrm>
        </p:grpSpPr>
        <p:cxnSp>
          <p:nvCxnSpPr>
            <p:cNvPr id="45" name="Google Shape;45;p8"/>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6" name="Google Shape;46;p8"/>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47" name="Google Shape;47;p8"/>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8" name="Google Shape;48;p8"/>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9" name="Google Shape;49;p8"/>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50" name="Google Shape;50;p8"/>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51" name="Google Shape;51;p8"/>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 name="Google Shape;52;p8"/>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 name="Google Shape;53;p8"/>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54" name="Google Shape;54;p8"/>
          <p:cNvGrpSpPr/>
          <p:nvPr/>
        </p:nvGrpSpPr>
        <p:grpSpPr>
          <a:xfrm>
            <a:off x="317992" y="10005335"/>
            <a:ext cx="6885949" cy="630942"/>
            <a:chOff x="317992" y="9796789"/>
            <a:chExt cx="6885949" cy="630942"/>
          </a:xfrm>
        </p:grpSpPr>
        <p:sp>
          <p:nvSpPr>
            <p:cNvPr id="55" name="Google Shape;55;p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56" name="Google Shape;56;p8"/>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57" name="Google Shape;57;p8"/>
          <p:cNvSpPr/>
          <p:nvPr>
            <p:ph idx="22" type="pic"/>
          </p:nvPr>
        </p:nvSpPr>
        <p:spPr>
          <a:xfrm>
            <a:off x="5205348" y="0"/>
            <a:ext cx="2354327" cy="2862503"/>
          </a:xfrm>
          <a:prstGeom prst="rect">
            <a:avLst/>
          </a:prstGeom>
          <a:noFill/>
          <a:ln>
            <a:noFill/>
          </a:ln>
        </p:spPr>
      </p:sp>
      <p:cxnSp>
        <p:nvCxnSpPr>
          <p:cNvPr id="58" name="Google Shape;58;p8"/>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91" name="Shape 291"/>
        <p:cNvGrpSpPr/>
        <p:nvPr/>
      </p:nvGrpSpPr>
      <p:grpSpPr>
        <a:xfrm>
          <a:off x="0" y="0"/>
          <a:ext cx="0" cy="0"/>
          <a:chOff x="0" y="0"/>
          <a:chExt cx="0" cy="0"/>
        </a:xfrm>
      </p:grpSpPr>
      <p:pic>
        <p:nvPicPr>
          <p:cNvPr id="292" name="Google Shape;292;p26"/>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93" name="Google Shape;293;p26"/>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4" name="Google Shape;294;p26"/>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5" name="Google Shape;295;p26"/>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6" name="Google Shape;296;p26"/>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7" name="Google Shape;297;p26"/>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98" name="Google Shape;298;p26"/>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9" name="Google Shape;299;p26"/>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300" name="Shape 300"/>
        <p:cNvGrpSpPr/>
        <p:nvPr/>
      </p:nvGrpSpPr>
      <p:grpSpPr>
        <a:xfrm>
          <a:off x="0" y="0"/>
          <a:ext cx="0" cy="0"/>
          <a:chOff x="0" y="0"/>
          <a:chExt cx="0" cy="0"/>
        </a:xfrm>
      </p:grpSpPr>
      <p:sp>
        <p:nvSpPr>
          <p:cNvPr id="301" name="Google Shape;301;p27"/>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02" name="Google Shape;302;p27"/>
          <p:cNvGrpSpPr/>
          <p:nvPr/>
        </p:nvGrpSpPr>
        <p:grpSpPr>
          <a:xfrm>
            <a:off x="5757333" y="-757463"/>
            <a:ext cx="2760592" cy="2761405"/>
            <a:chOff x="110688" y="1674538"/>
            <a:chExt cx="7339635" cy="7341798"/>
          </a:xfrm>
        </p:grpSpPr>
        <p:sp>
          <p:nvSpPr>
            <p:cNvPr id="303" name="Google Shape;303;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04" name="Google Shape;304;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05" name="Google Shape;305;p2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6" name="Google Shape;306;p2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27"/>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8" name="Google Shape;308;p27"/>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9" name="Google Shape;309;p27"/>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0" name="Google Shape;310;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11" name="Google Shape;311;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12" name="Google Shape;312;p2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27"/>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14" name="Google Shape;314;p27"/>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15" name="Shape 315"/>
        <p:cNvGrpSpPr/>
        <p:nvPr/>
      </p:nvGrpSpPr>
      <p:grpSpPr>
        <a:xfrm>
          <a:off x="0" y="0"/>
          <a:ext cx="0" cy="0"/>
          <a:chOff x="0" y="0"/>
          <a:chExt cx="0" cy="0"/>
        </a:xfrm>
      </p:grpSpPr>
      <p:sp>
        <p:nvSpPr>
          <p:cNvPr id="316" name="Google Shape;316;p28"/>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7" name="Google Shape;317;p28"/>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8" name="Google Shape;318;p28"/>
          <p:cNvSpPr/>
          <p:nvPr>
            <p:ph idx="2" type="pic"/>
          </p:nvPr>
        </p:nvSpPr>
        <p:spPr>
          <a:xfrm>
            <a:off x="686565" y="6737513"/>
            <a:ext cx="3796138" cy="3954301"/>
          </a:xfrm>
          <a:prstGeom prst="rect">
            <a:avLst/>
          </a:prstGeom>
          <a:solidFill>
            <a:srgbClr val="BFBFBF"/>
          </a:solidFill>
          <a:ln>
            <a:noFill/>
          </a:ln>
        </p:spPr>
      </p:sp>
      <p:sp>
        <p:nvSpPr>
          <p:cNvPr id="319" name="Google Shape;319;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0" name="Google Shape;320;p2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1" name="Google Shape;321;p28"/>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28"/>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3" name="Google Shape;323;p28"/>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24" name="Shape 324"/>
        <p:cNvGrpSpPr/>
        <p:nvPr/>
      </p:nvGrpSpPr>
      <p:grpSpPr>
        <a:xfrm>
          <a:off x="0" y="0"/>
          <a:ext cx="0" cy="0"/>
          <a:chOff x="0" y="0"/>
          <a:chExt cx="0" cy="0"/>
        </a:xfrm>
      </p:grpSpPr>
      <p:sp>
        <p:nvSpPr>
          <p:cNvPr id="325" name="Google Shape;325;p29"/>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6" name="Google Shape;326;p29"/>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7" name="Google Shape;327;p29"/>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8" name="Google Shape;328;p29"/>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9" name="Google Shape;329;p29"/>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0" name="Google Shape;330;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31" name="Google Shape;331;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32" name="Google Shape;332;p29"/>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33" name="Google Shape;333;p29"/>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34" name="Shape 334"/>
        <p:cNvGrpSpPr/>
        <p:nvPr/>
      </p:nvGrpSpPr>
      <p:grpSpPr>
        <a:xfrm>
          <a:off x="0" y="0"/>
          <a:ext cx="0" cy="0"/>
          <a:chOff x="0" y="0"/>
          <a:chExt cx="0" cy="0"/>
        </a:xfrm>
      </p:grpSpPr>
      <p:pic>
        <p:nvPicPr>
          <p:cNvPr id="335" name="Google Shape;335;p30"/>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36" name="Google Shape;336;p30"/>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37" name="Google Shape;337;p30"/>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8" name="Google Shape;338;p30"/>
          <p:cNvSpPr/>
          <p:nvPr>
            <p:ph idx="2" type="pic"/>
          </p:nvPr>
        </p:nvSpPr>
        <p:spPr>
          <a:xfrm>
            <a:off x="1793144" y="5952556"/>
            <a:ext cx="3973385" cy="4739257"/>
          </a:xfrm>
          <a:prstGeom prst="rect">
            <a:avLst/>
          </a:prstGeom>
          <a:solidFill>
            <a:srgbClr val="BFBFBF"/>
          </a:solidFill>
          <a:ln>
            <a:noFill/>
          </a:ln>
        </p:spPr>
      </p:sp>
      <p:sp>
        <p:nvSpPr>
          <p:cNvPr id="339" name="Google Shape;339;p30"/>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40" name="Google Shape;340;p30"/>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42" name="Google Shape;342;p3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3" name="Google Shape;343;p30"/>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4" name="Google Shape;344;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5" name="Google Shape;345;p30"/>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6" name="Google Shape;346;p30"/>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47" name="Shape 347"/>
        <p:cNvGrpSpPr/>
        <p:nvPr/>
      </p:nvGrpSpPr>
      <p:grpSpPr>
        <a:xfrm>
          <a:off x="0" y="0"/>
          <a:ext cx="0" cy="0"/>
          <a:chOff x="0" y="0"/>
          <a:chExt cx="0" cy="0"/>
        </a:xfrm>
      </p:grpSpPr>
      <p:pic>
        <p:nvPicPr>
          <p:cNvPr id="348" name="Google Shape;348;p31"/>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9" name="Google Shape;349;p31"/>
          <p:cNvSpPr/>
          <p:nvPr>
            <p:ph idx="2" type="pic"/>
          </p:nvPr>
        </p:nvSpPr>
        <p:spPr>
          <a:xfrm>
            <a:off x="5136" y="1"/>
            <a:ext cx="2850694" cy="3459591"/>
          </a:xfrm>
          <a:prstGeom prst="rect">
            <a:avLst/>
          </a:prstGeom>
          <a:noFill/>
          <a:ln>
            <a:noFill/>
          </a:ln>
        </p:spPr>
      </p:sp>
      <p:sp>
        <p:nvSpPr>
          <p:cNvPr id="350" name="Google Shape;350;p31"/>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51" name="Google Shape;351;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52" name="Google Shape;352;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3" name="Google Shape;353;p31"/>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4" name="Google Shape;354;p31"/>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5" name="Google Shape;355;p31"/>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6" name="Google Shape;356;p31"/>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7" name="Google Shape;357;p31"/>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8" name="Google Shape;358;p31"/>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9" name="Google Shape;359;p31"/>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0" name="Google Shape;360;p31"/>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31"/>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2" name="Google Shape;362;p31"/>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63" name="Google Shape;363;p31"/>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64" name="Google Shape;364;p31"/>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65" name="Google Shape;365;p31"/>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66" name="Shape 366"/>
        <p:cNvGrpSpPr/>
        <p:nvPr/>
      </p:nvGrpSpPr>
      <p:grpSpPr>
        <a:xfrm>
          <a:off x="0" y="0"/>
          <a:ext cx="0" cy="0"/>
          <a:chOff x="0" y="0"/>
          <a:chExt cx="0" cy="0"/>
        </a:xfrm>
      </p:grpSpPr>
      <p:sp>
        <p:nvSpPr>
          <p:cNvPr id="367" name="Google Shape;367;p32"/>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8" name="Google Shape;368;p32"/>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9" name="Google Shape;369;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0" name="Google Shape;370;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71" name="Google Shape;371;p32"/>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2" name="Google Shape;372;p32"/>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73" name="Google Shape;373;p32"/>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74" name="Google Shape;374;p32"/>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75" name="Google Shape;375;p32"/>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76" name="Google Shape;376;p32"/>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77" name="Google Shape;377;p32"/>
          <p:cNvGrpSpPr/>
          <p:nvPr/>
        </p:nvGrpSpPr>
        <p:grpSpPr>
          <a:xfrm>
            <a:off x="6770986" y="850643"/>
            <a:ext cx="750136" cy="750136"/>
            <a:chOff x="7559675" y="1928896"/>
            <a:chExt cx="750136" cy="750136"/>
          </a:xfrm>
        </p:grpSpPr>
        <p:sp>
          <p:nvSpPr>
            <p:cNvPr id="378" name="Google Shape;378;p32"/>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9" name="Google Shape;379;p32"/>
            <p:cNvGrpSpPr/>
            <p:nvPr/>
          </p:nvGrpSpPr>
          <p:grpSpPr>
            <a:xfrm>
              <a:off x="7683372" y="2028561"/>
              <a:ext cx="526805" cy="526741"/>
              <a:chOff x="1042830" y="5367345"/>
              <a:chExt cx="907476" cy="907364"/>
            </a:xfrm>
          </p:grpSpPr>
          <p:grpSp>
            <p:nvGrpSpPr>
              <p:cNvPr id="380" name="Google Shape;380;p32"/>
              <p:cNvGrpSpPr/>
              <p:nvPr/>
            </p:nvGrpSpPr>
            <p:grpSpPr>
              <a:xfrm>
                <a:off x="1042830" y="5367345"/>
                <a:ext cx="907476" cy="907364"/>
                <a:chOff x="5318121" y="3727141"/>
                <a:chExt cx="907476" cy="907364"/>
              </a:xfrm>
            </p:grpSpPr>
            <p:sp>
              <p:nvSpPr>
                <p:cNvPr id="381" name="Google Shape;381;p32"/>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2" name="Google Shape;382;p32"/>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2"/>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2"/>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2"/>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2"/>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2"/>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2"/>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9" name="Google Shape;389;p32"/>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90" name="Google Shape;390;p32"/>
              <p:cNvGrpSpPr/>
              <p:nvPr/>
            </p:nvGrpSpPr>
            <p:grpSpPr>
              <a:xfrm>
                <a:off x="1304333" y="5488666"/>
                <a:ext cx="566267" cy="691349"/>
                <a:chOff x="5574516" y="3858678"/>
                <a:chExt cx="566267" cy="691349"/>
              </a:xfrm>
            </p:grpSpPr>
            <p:sp>
              <p:nvSpPr>
                <p:cNvPr id="391" name="Google Shape;391;p32"/>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32"/>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2"/>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2"/>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2"/>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2"/>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97" name="Google Shape;397;p32"/>
          <p:cNvGrpSpPr/>
          <p:nvPr/>
        </p:nvGrpSpPr>
        <p:grpSpPr>
          <a:xfrm>
            <a:off x="6770986" y="5699369"/>
            <a:ext cx="750136" cy="750136"/>
            <a:chOff x="6770986" y="5699369"/>
            <a:chExt cx="750136" cy="750136"/>
          </a:xfrm>
        </p:grpSpPr>
        <p:sp>
          <p:nvSpPr>
            <p:cNvPr id="398" name="Google Shape;398;p32"/>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9" name="Google Shape;399;p32"/>
            <p:cNvGrpSpPr/>
            <p:nvPr/>
          </p:nvGrpSpPr>
          <p:grpSpPr>
            <a:xfrm>
              <a:off x="6927017" y="5844011"/>
              <a:ext cx="460179" cy="460852"/>
              <a:chOff x="5846399" y="5075944"/>
              <a:chExt cx="910778" cy="912109"/>
            </a:xfrm>
          </p:grpSpPr>
          <p:grpSp>
            <p:nvGrpSpPr>
              <p:cNvPr id="400" name="Google Shape;400;p32"/>
              <p:cNvGrpSpPr/>
              <p:nvPr/>
            </p:nvGrpSpPr>
            <p:grpSpPr>
              <a:xfrm>
                <a:off x="6118625" y="5123402"/>
                <a:ext cx="376897" cy="533617"/>
                <a:chOff x="2711364" y="4936062"/>
                <a:chExt cx="376897" cy="533617"/>
              </a:xfrm>
            </p:grpSpPr>
            <p:sp>
              <p:nvSpPr>
                <p:cNvPr id="401" name="Google Shape;401;p32"/>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2" name="Google Shape;402;p32"/>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3" name="Google Shape;403;p32"/>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2"/>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2"/>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2"/>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07" name="Google Shape;407;p32"/>
              <p:cNvGrpSpPr/>
              <p:nvPr/>
            </p:nvGrpSpPr>
            <p:grpSpPr>
              <a:xfrm>
                <a:off x="5846399" y="5075944"/>
                <a:ext cx="910778" cy="912109"/>
                <a:chOff x="2444246" y="4903928"/>
                <a:chExt cx="910778" cy="912109"/>
              </a:xfrm>
            </p:grpSpPr>
            <p:sp>
              <p:nvSpPr>
                <p:cNvPr id="408" name="Google Shape;408;p32"/>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2"/>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32"/>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2"/>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2"/>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3" name="Google Shape;413;p32"/>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4" name="Google Shape;414;p32"/>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5" name="Google Shape;415;p32"/>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6" name="Google Shape;416;p32"/>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7" name="Google Shape;417;p32"/>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8" name="Shape 418"/>
        <p:cNvGrpSpPr/>
        <p:nvPr/>
      </p:nvGrpSpPr>
      <p:grpSpPr>
        <a:xfrm>
          <a:off x="0" y="0"/>
          <a:ext cx="0" cy="0"/>
          <a:chOff x="0" y="0"/>
          <a:chExt cx="0" cy="0"/>
        </a:xfrm>
      </p:grpSpPr>
      <p:sp>
        <p:nvSpPr>
          <p:cNvPr id="419" name="Google Shape;419;p33"/>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20" name="Google Shape;420;p33"/>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1" name="Google Shape;421;p33"/>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2" name="Google Shape;422;p33"/>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3" name="Google Shape;423;p33"/>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33"/>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5" name="Google Shape;425;p33"/>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6" name="Google Shape;426;p33"/>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7" name="Google Shape;427;p33"/>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8" name="Google Shape;428;p33"/>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9" name="Google Shape;429;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30" name="Google Shape;430;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31" name="Google Shape;431;p3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32" name="Google Shape;432;p33"/>
          <p:cNvSpPr/>
          <p:nvPr>
            <p:ph idx="9" type="pic"/>
          </p:nvPr>
        </p:nvSpPr>
        <p:spPr>
          <a:xfrm>
            <a:off x="5205348" y="0"/>
            <a:ext cx="2354327" cy="2862503"/>
          </a:xfrm>
          <a:prstGeom prst="rect">
            <a:avLst/>
          </a:prstGeom>
          <a:noFill/>
          <a:ln>
            <a:noFill/>
          </a:ln>
        </p:spPr>
      </p:sp>
      <p:cxnSp>
        <p:nvCxnSpPr>
          <p:cNvPr id="433" name="Google Shape;433;p33"/>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4" name="Google Shape;434;p33"/>
          <p:cNvGrpSpPr/>
          <p:nvPr/>
        </p:nvGrpSpPr>
        <p:grpSpPr>
          <a:xfrm>
            <a:off x="6770986" y="4265646"/>
            <a:ext cx="750136" cy="750136"/>
            <a:chOff x="7559675" y="1928896"/>
            <a:chExt cx="750136" cy="750136"/>
          </a:xfrm>
        </p:grpSpPr>
        <p:sp>
          <p:nvSpPr>
            <p:cNvPr id="435" name="Google Shape;435;p33"/>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6" name="Google Shape;436;p33"/>
            <p:cNvGrpSpPr/>
            <p:nvPr/>
          </p:nvGrpSpPr>
          <p:grpSpPr>
            <a:xfrm>
              <a:off x="7683372" y="2028561"/>
              <a:ext cx="526805" cy="526741"/>
              <a:chOff x="1042830" y="5367345"/>
              <a:chExt cx="907476" cy="907364"/>
            </a:xfrm>
          </p:grpSpPr>
          <p:grpSp>
            <p:nvGrpSpPr>
              <p:cNvPr id="437" name="Google Shape;437;p33"/>
              <p:cNvGrpSpPr/>
              <p:nvPr/>
            </p:nvGrpSpPr>
            <p:grpSpPr>
              <a:xfrm>
                <a:off x="1042830" y="5367345"/>
                <a:ext cx="907476" cy="907364"/>
                <a:chOff x="5318121" y="3727141"/>
                <a:chExt cx="907476" cy="907364"/>
              </a:xfrm>
            </p:grpSpPr>
            <p:sp>
              <p:nvSpPr>
                <p:cNvPr id="438" name="Google Shape;438;p33"/>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9" name="Google Shape;439;p33"/>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33"/>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3"/>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3"/>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3"/>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3"/>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3"/>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3"/>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7" name="Google Shape;447;p33"/>
              <p:cNvGrpSpPr/>
              <p:nvPr/>
            </p:nvGrpSpPr>
            <p:grpSpPr>
              <a:xfrm>
                <a:off x="1304333" y="5488666"/>
                <a:ext cx="566267" cy="691349"/>
                <a:chOff x="5574516" y="3858678"/>
                <a:chExt cx="566267" cy="691349"/>
              </a:xfrm>
            </p:grpSpPr>
            <p:sp>
              <p:nvSpPr>
                <p:cNvPr id="448" name="Google Shape;448;p33"/>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3"/>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3"/>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3"/>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3"/>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3"/>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54" name="Google Shape;454;p33"/>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55" name="Google Shape;455;p33"/>
          <p:cNvGrpSpPr/>
          <p:nvPr/>
        </p:nvGrpSpPr>
        <p:grpSpPr>
          <a:xfrm>
            <a:off x="6770986" y="7341555"/>
            <a:ext cx="750136" cy="750136"/>
            <a:chOff x="6770986" y="5699369"/>
            <a:chExt cx="750136" cy="750136"/>
          </a:xfrm>
        </p:grpSpPr>
        <p:sp>
          <p:nvSpPr>
            <p:cNvPr id="456" name="Google Shape;456;p33"/>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57" name="Google Shape;457;p33"/>
            <p:cNvGrpSpPr/>
            <p:nvPr/>
          </p:nvGrpSpPr>
          <p:grpSpPr>
            <a:xfrm>
              <a:off x="6927017" y="5844011"/>
              <a:ext cx="460179" cy="460852"/>
              <a:chOff x="5846399" y="5075944"/>
              <a:chExt cx="910778" cy="912109"/>
            </a:xfrm>
          </p:grpSpPr>
          <p:grpSp>
            <p:nvGrpSpPr>
              <p:cNvPr id="458" name="Google Shape;458;p33"/>
              <p:cNvGrpSpPr/>
              <p:nvPr/>
            </p:nvGrpSpPr>
            <p:grpSpPr>
              <a:xfrm>
                <a:off x="6118625" y="5123402"/>
                <a:ext cx="376897" cy="533617"/>
                <a:chOff x="2711364" y="4936062"/>
                <a:chExt cx="376897" cy="533617"/>
              </a:xfrm>
            </p:grpSpPr>
            <p:sp>
              <p:nvSpPr>
                <p:cNvPr id="459" name="Google Shape;459;p3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0" name="Google Shape;460;p3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1" name="Google Shape;461;p3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65" name="Google Shape;465;p33"/>
              <p:cNvGrpSpPr/>
              <p:nvPr/>
            </p:nvGrpSpPr>
            <p:grpSpPr>
              <a:xfrm>
                <a:off x="5846399" y="5075944"/>
                <a:ext cx="910778" cy="912109"/>
                <a:chOff x="2444246" y="4903928"/>
                <a:chExt cx="910778" cy="912109"/>
              </a:xfrm>
            </p:grpSpPr>
            <p:sp>
              <p:nvSpPr>
                <p:cNvPr id="466" name="Google Shape;466;p3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1" name="Google Shape;471;p3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2" name="Google Shape;472;p3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3" name="Google Shape;473;p3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4" name="Google Shape;474;p3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5" name="Google Shape;475;p3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76" name="Shape 476"/>
        <p:cNvGrpSpPr/>
        <p:nvPr/>
      </p:nvGrpSpPr>
      <p:grpSpPr>
        <a:xfrm>
          <a:off x="0" y="0"/>
          <a:ext cx="0" cy="0"/>
          <a:chOff x="0" y="0"/>
          <a:chExt cx="0" cy="0"/>
        </a:xfrm>
      </p:grpSpPr>
      <p:sp>
        <p:nvSpPr>
          <p:cNvPr id="477" name="Google Shape;477;p34"/>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8" name="Google Shape;478;p34"/>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9" name="Google Shape;479;p34"/>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0" name="Google Shape;480;p34"/>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1" name="Google Shape;481;p34"/>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2" name="Google Shape;482;p34"/>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3" name="Google Shape;483;p34"/>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84" name="Google Shape;484;p34"/>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85" name="Google Shape;485;p34"/>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6" name="Google Shape;486;p34"/>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88" name="Google Shape;488;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9" name="Shape 489"/>
        <p:cNvGrpSpPr/>
        <p:nvPr/>
      </p:nvGrpSpPr>
      <p:grpSpPr>
        <a:xfrm>
          <a:off x="0" y="0"/>
          <a:ext cx="0" cy="0"/>
          <a:chOff x="0" y="0"/>
          <a:chExt cx="0" cy="0"/>
        </a:xfrm>
      </p:grpSpPr>
      <p:grpSp>
        <p:nvGrpSpPr>
          <p:cNvPr id="490" name="Google Shape;490;p35"/>
          <p:cNvGrpSpPr/>
          <p:nvPr/>
        </p:nvGrpSpPr>
        <p:grpSpPr>
          <a:xfrm>
            <a:off x="317992" y="9796789"/>
            <a:ext cx="6885949" cy="630942"/>
            <a:chOff x="317992" y="9796789"/>
            <a:chExt cx="6885949" cy="630942"/>
          </a:xfrm>
        </p:grpSpPr>
        <p:sp>
          <p:nvSpPr>
            <p:cNvPr id="491" name="Google Shape;491;p3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br>
                <a:rPr lang="en-US"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92" name="Google Shape;492;p35"/>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93" name="Google Shape;493;p35"/>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4" name="Google Shape;494;p35"/>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5" name="Google Shape;495;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6" name="Google Shape;496;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7" name="Google Shape;497;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8" name="Google Shape;498;p35"/>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9" name="Google Shape;499;p35"/>
          <p:cNvGrpSpPr/>
          <p:nvPr/>
        </p:nvGrpSpPr>
        <p:grpSpPr>
          <a:xfrm>
            <a:off x="5757333" y="-757463"/>
            <a:ext cx="2760592" cy="2761405"/>
            <a:chOff x="110688" y="1674538"/>
            <a:chExt cx="7339635" cy="7341798"/>
          </a:xfrm>
        </p:grpSpPr>
        <p:sp>
          <p:nvSpPr>
            <p:cNvPr id="500" name="Google Shape;500;p3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1" name="Google Shape;501;p3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502" name="Google Shape;502;p35"/>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3" name="Google Shape;503;p3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59" name="Shape 59"/>
        <p:cNvGrpSpPr/>
        <p:nvPr/>
      </p:nvGrpSpPr>
      <p:grpSpPr>
        <a:xfrm>
          <a:off x="0" y="0"/>
          <a:ext cx="0" cy="0"/>
          <a:chOff x="0" y="0"/>
          <a:chExt cx="0" cy="0"/>
        </a:xfrm>
      </p:grpSpPr>
      <p:sp>
        <p:nvSpPr>
          <p:cNvPr id="60" name="Google Shape;60;p9"/>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1" name="Google Shape;61;p9"/>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2" name="Google Shape;62;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63" name="Google Shape;63;p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64" name="Google Shape;64;p9"/>
          <p:cNvSpPr/>
          <p:nvPr>
            <p:ph idx="2" type="pic"/>
          </p:nvPr>
        </p:nvSpPr>
        <p:spPr>
          <a:xfrm>
            <a:off x="5205348" y="0"/>
            <a:ext cx="2354327" cy="2862503"/>
          </a:xfrm>
          <a:prstGeom prst="rect">
            <a:avLst/>
          </a:prstGeom>
          <a:noFill/>
          <a:ln>
            <a:noFill/>
          </a:ln>
        </p:spPr>
      </p:sp>
      <p:sp>
        <p:nvSpPr>
          <p:cNvPr id="65" name="Google Shape;65;p9"/>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9"/>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9"/>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8" name="Google Shape;68;p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504" name="Shape 504"/>
        <p:cNvGrpSpPr/>
        <p:nvPr/>
      </p:nvGrpSpPr>
      <p:grpSpPr>
        <a:xfrm>
          <a:off x="0" y="0"/>
          <a:ext cx="0" cy="0"/>
          <a:chOff x="0" y="0"/>
          <a:chExt cx="0" cy="0"/>
        </a:xfrm>
      </p:grpSpPr>
      <p:sp>
        <p:nvSpPr>
          <p:cNvPr id="505" name="Google Shape;505;p36"/>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6" name="Google Shape;506;p36"/>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08" name="Google Shape;508;p36"/>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9" name="Google Shape;509;p36"/>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10" name="Google Shape;510;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11" name="Shape 511"/>
        <p:cNvGrpSpPr/>
        <p:nvPr/>
      </p:nvGrpSpPr>
      <p:grpSpPr>
        <a:xfrm>
          <a:off x="0" y="0"/>
          <a:ext cx="0" cy="0"/>
          <a:chOff x="0" y="0"/>
          <a:chExt cx="0" cy="0"/>
        </a:xfrm>
      </p:grpSpPr>
      <p:cxnSp>
        <p:nvCxnSpPr>
          <p:cNvPr id="512" name="Google Shape;512;p37"/>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37"/>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15" name="Google Shape;515;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16" name="Google Shape;516;p37"/>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7" name="Google Shape;517;p37"/>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8" name="Google Shape;518;p3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9" name="Google Shape;519;p37"/>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0" name="Google Shape;520;p37"/>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21" name="Google Shape;521;p37"/>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22" name="Google Shape;522;p37"/>
          <p:cNvSpPr/>
          <p:nvPr>
            <p:ph idx="4" type="pic"/>
          </p:nvPr>
        </p:nvSpPr>
        <p:spPr>
          <a:xfrm>
            <a:off x="5205348" y="0"/>
            <a:ext cx="2354327" cy="2862503"/>
          </a:xfrm>
          <a:prstGeom prst="rect">
            <a:avLst/>
          </a:prstGeom>
          <a:noFill/>
          <a:ln>
            <a:noFill/>
          </a:ln>
        </p:spPr>
      </p:sp>
      <p:sp>
        <p:nvSpPr>
          <p:cNvPr id="523" name="Google Shape;523;p37"/>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4" name="Google Shape;524;p37"/>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37"/>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37"/>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7" name="Google Shape;527;p37"/>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37"/>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9" name="Google Shape;529;p37"/>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0" name="Google Shape;530;p37"/>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1" name="Google Shape;531;p37"/>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2" name="Google Shape;532;p37"/>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3" name="Google Shape;533;p37"/>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4" name="Google Shape;534;p37"/>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5" name="Google Shape;535;p37"/>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6" name="Google Shape;536;p37"/>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7" name="Google Shape;537;p37"/>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8" name="Google Shape;538;p37"/>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69" name="Shape 69"/>
        <p:cNvGrpSpPr/>
        <p:nvPr/>
      </p:nvGrpSpPr>
      <p:grpSpPr>
        <a:xfrm>
          <a:off x="0" y="0"/>
          <a:ext cx="0" cy="0"/>
          <a:chOff x="0" y="0"/>
          <a:chExt cx="0" cy="0"/>
        </a:xfrm>
      </p:grpSpPr>
      <p:sp>
        <p:nvSpPr>
          <p:cNvPr id="70" name="Google Shape;70;p10"/>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1" name="Google Shape;71;p10"/>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 name="Google Shape;72;p10"/>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 name="Google Shape;73;p1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4" name="Google Shape;74;p1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5" name="Google Shape;75;p1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6" name="Google Shape;76;p10"/>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77" name="Google Shape;77;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79" name="Shape 79"/>
        <p:cNvGrpSpPr/>
        <p:nvPr/>
      </p:nvGrpSpPr>
      <p:grpSpPr>
        <a:xfrm>
          <a:off x="0" y="0"/>
          <a:ext cx="0" cy="0"/>
          <a:chOff x="0" y="0"/>
          <a:chExt cx="0" cy="0"/>
        </a:xfrm>
      </p:grpSpPr>
      <p:pic>
        <p:nvPicPr>
          <p:cNvPr id="80" name="Google Shape;80;p11"/>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81" name="Google Shape;81;p11"/>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2" name="Google Shape;82;p11"/>
          <p:cNvSpPr/>
          <p:nvPr>
            <p:ph idx="2" type="pic"/>
          </p:nvPr>
        </p:nvSpPr>
        <p:spPr>
          <a:xfrm>
            <a:off x="2783121" y="0"/>
            <a:ext cx="4789072" cy="4566547"/>
          </a:xfrm>
          <a:prstGeom prst="rect">
            <a:avLst/>
          </a:prstGeom>
          <a:noFill/>
          <a:ln>
            <a:noFill/>
          </a:ln>
        </p:spPr>
      </p:sp>
      <p:sp>
        <p:nvSpPr>
          <p:cNvPr id="83" name="Google Shape;83;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1"/>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87" name="Google Shape;87;p11"/>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8" name="Google Shape;88;p11"/>
          <p:cNvGrpSpPr/>
          <p:nvPr/>
        </p:nvGrpSpPr>
        <p:grpSpPr>
          <a:xfrm>
            <a:off x="401426" y="10005335"/>
            <a:ext cx="6756823" cy="523220"/>
            <a:chOff x="317992" y="10005335"/>
            <a:chExt cx="6756823" cy="523220"/>
          </a:xfrm>
        </p:grpSpPr>
        <p:sp>
          <p:nvSpPr>
            <p:cNvPr id="89" name="Google Shape;89;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90" name="Google Shape;90;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91" name="Google Shape;91;p11"/>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92" name="Google Shape;92;p11"/>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93" name="Shape 93"/>
        <p:cNvGrpSpPr/>
        <p:nvPr/>
      </p:nvGrpSpPr>
      <p:grpSpPr>
        <a:xfrm>
          <a:off x="0" y="0"/>
          <a:ext cx="0" cy="0"/>
          <a:chOff x="0" y="0"/>
          <a:chExt cx="0" cy="0"/>
        </a:xfrm>
      </p:grpSpPr>
      <p:sp>
        <p:nvSpPr>
          <p:cNvPr id="94" name="Google Shape;94;p12"/>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5" name="Google Shape;95;p12"/>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 </a:t>
            </a:r>
            <a:r>
              <a:rPr b="1" lang="en-US" sz="1800">
                <a:solidFill>
                  <a:schemeClr val="lt1"/>
                </a:solidFill>
                <a:latin typeface="Verdana"/>
                <a:ea typeface="Verdana"/>
                <a:cs typeface="Verdana"/>
                <a:sym typeface="Verdana"/>
              </a:rPr>
              <a:t>PLEASE DELETE THIS INSTRUCTION SLIDE BEFORE PRESENTING FINAL PRESENTATION </a:t>
            </a:r>
            <a:r>
              <a:rPr lang="en-US"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96" name="Google Shape;96;p12"/>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US" sz="1800">
                <a:solidFill>
                  <a:schemeClr val="lt1"/>
                </a:solidFill>
                <a:latin typeface="Verdana"/>
                <a:ea typeface="Verdana"/>
                <a:cs typeface="Verdana"/>
                <a:sym typeface="Verdana"/>
              </a:rPr>
              <a:t>Icons</a:t>
            </a:r>
            <a:r>
              <a:rPr b="0" i="1" lang="en-US" sz="1800">
                <a:solidFill>
                  <a:schemeClr val="lt1"/>
                </a:solidFill>
                <a:latin typeface="Verdana"/>
                <a:ea typeface="Verdana"/>
                <a:cs typeface="Verdana"/>
                <a:sym typeface="Verdana"/>
              </a:rPr>
              <a:t> which can be used within this template </a:t>
            </a:r>
            <a:r>
              <a:rPr i="1" lang="en-US" sz="1800">
                <a:solidFill>
                  <a:schemeClr val="lt1"/>
                </a:solidFill>
                <a:latin typeface="Verdana"/>
                <a:ea typeface="Verdana"/>
                <a:cs typeface="Verdana"/>
                <a:sym typeface="Verdana"/>
              </a:rPr>
              <a:t>without losing quality.</a:t>
            </a:r>
            <a:r>
              <a:rPr i="1" lang="en-US" sz="1800">
                <a:solidFill>
                  <a:schemeClr val="lt1"/>
                </a:solidFill>
                <a:latin typeface="Verdana"/>
                <a:ea typeface="Verdana"/>
                <a:cs typeface="Verdana"/>
                <a:sym typeface="Verdana"/>
              </a:rPr>
              <a:t> </a:t>
            </a:r>
            <a:r>
              <a:rPr i="1" lang="en-US" sz="1800">
                <a:solidFill>
                  <a:schemeClr val="lt1"/>
                </a:solidFill>
                <a:latin typeface="Verdana"/>
                <a:ea typeface="Verdana"/>
                <a:cs typeface="Verdana"/>
                <a:sym typeface="Verdana"/>
              </a:rPr>
              <a:t> Change line colour, width and style.</a:t>
            </a:r>
            <a:r>
              <a:rPr i="1" lang="en-US"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97" name="Google Shape;97;p12"/>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8" name="Google Shape;98;p12"/>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99" name="Shape 99"/>
        <p:cNvGrpSpPr/>
        <p:nvPr/>
      </p:nvGrpSpPr>
      <p:grpSpPr>
        <a:xfrm>
          <a:off x="0" y="0"/>
          <a:ext cx="0" cy="0"/>
          <a:chOff x="0" y="0"/>
          <a:chExt cx="0" cy="0"/>
        </a:xfrm>
      </p:grpSpPr>
      <p:sp>
        <p:nvSpPr>
          <p:cNvPr id="100" name="Google Shape;100;p13"/>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1" name="Google Shape;101;p13"/>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13"/>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3"/>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13"/>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3"/>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3"/>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3"/>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3"/>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3"/>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0" name="Google Shape;110;p13"/>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13"/>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2" name="Google Shape;112;p13"/>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3" name="Google Shape;113;p13"/>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4" name="Google Shape;114;p13"/>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3"/>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6" name="Google Shape;116;p13"/>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7" name="Google Shape;117;p13"/>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grpSp>
        <p:nvGrpSpPr>
          <p:cNvPr id="118" name="Google Shape;118;p13"/>
          <p:cNvGrpSpPr/>
          <p:nvPr/>
        </p:nvGrpSpPr>
        <p:grpSpPr>
          <a:xfrm>
            <a:off x="0" y="3364307"/>
            <a:ext cx="4715405" cy="3004079"/>
            <a:chOff x="195319" y="2097486"/>
            <a:chExt cx="4278713" cy="3004079"/>
          </a:xfrm>
        </p:grpSpPr>
        <p:cxnSp>
          <p:nvCxnSpPr>
            <p:cNvPr id="119" name="Google Shape;119;p13"/>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0" name="Google Shape;120;p13"/>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1" name="Google Shape;121;p13"/>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2" name="Google Shape;122;p13"/>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3" name="Google Shape;123;p13"/>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4" name="Google Shape;124;p13"/>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5" name="Google Shape;125;p13"/>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126" name="Google Shape;126;p13"/>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1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28" name="Google Shape;128;p1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129" name="Google Shape;129;p13"/>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30" name="Shape 130"/>
        <p:cNvGrpSpPr/>
        <p:nvPr/>
      </p:nvGrpSpPr>
      <p:grpSpPr>
        <a:xfrm>
          <a:off x="0" y="0"/>
          <a:ext cx="0" cy="0"/>
          <a:chOff x="0" y="0"/>
          <a:chExt cx="0" cy="0"/>
        </a:xfrm>
      </p:grpSpPr>
      <p:sp>
        <p:nvSpPr>
          <p:cNvPr id="131" name="Google Shape;131;p14"/>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2" name="Google Shape;132;p14"/>
          <p:cNvGrpSpPr/>
          <p:nvPr/>
        </p:nvGrpSpPr>
        <p:grpSpPr>
          <a:xfrm>
            <a:off x="-1092535" y="5135055"/>
            <a:ext cx="6117329" cy="6119130"/>
            <a:chOff x="110688" y="1674538"/>
            <a:chExt cx="7339635" cy="7341798"/>
          </a:xfrm>
        </p:grpSpPr>
        <p:sp>
          <p:nvSpPr>
            <p:cNvPr id="133" name="Google Shape;133;p1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4" name="Google Shape;134;p1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5" name="Google Shape;135;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7" name="Google Shape;137;p14"/>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8" name="Google Shape;138;p14"/>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9" name="Google Shape;139;p14"/>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0" name="Google Shape;140;p14"/>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1" name="Google Shape;141;p14"/>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42" name="Shape 142"/>
        <p:cNvGrpSpPr/>
        <p:nvPr/>
      </p:nvGrpSpPr>
      <p:grpSpPr>
        <a:xfrm>
          <a:off x="0" y="0"/>
          <a:ext cx="0" cy="0"/>
          <a:chOff x="0" y="0"/>
          <a:chExt cx="0" cy="0"/>
        </a:xfrm>
      </p:grpSpPr>
      <p:sp>
        <p:nvSpPr>
          <p:cNvPr id="143" name="Google Shape;143;p15"/>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4" name="Google Shape;144;p15"/>
          <p:cNvGrpSpPr/>
          <p:nvPr/>
        </p:nvGrpSpPr>
        <p:grpSpPr>
          <a:xfrm>
            <a:off x="-1092535" y="5135055"/>
            <a:ext cx="6117329" cy="6119130"/>
            <a:chOff x="110688" y="1674538"/>
            <a:chExt cx="7339635" cy="7341798"/>
          </a:xfrm>
        </p:grpSpPr>
        <p:sp>
          <p:nvSpPr>
            <p:cNvPr id="145" name="Google Shape;145;p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6" name="Google Shape;146;p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7" name="Google Shape;147;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48" name="Google Shape;148;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9" name="Google Shape;149;p1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50" name="Google Shape;150;p1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1" name="Google Shape;151;p1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2" name="Google Shape;152;p1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3" name="Google Shape;153;p1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image" Target="../media/image10.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en.actionbound.com/" TargetMode="External"/><Relationship Id="rId4" Type="http://schemas.openxmlformats.org/officeDocument/2006/relationships/hyperlink" Target="https://www.meetup.com/" TargetMode="External"/><Relationship Id="rId9" Type="http://schemas.openxmlformats.org/officeDocument/2006/relationships/image" Target="../media/image19.png"/><Relationship Id="rId5" Type="http://schemas.openxmlformats.org/officeDocument/2006/relationships/hyperlink" Target="https://www.inaturalist.org/" TargetMode="External"/><Relationship Id="rId6" Type="http://schemas.openxmlformats.org/officeDocument/2006/relationships/hyperlink" Target="https://ecotree.green/en/" TargetMode="External"/><Relationship Id="rId7" Type="http://schemas.openxmlformats.org/officeDocument/2006/relationships/image" Target="../media/image30.png"/><Relationship Id="rId8" Type="http://schemas.openxmlformats.org/officeDocument/2006/relationships/image" Target="../media/image22.png"/><Relationship Id="rId10"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hyperlink" Target="https://ecohealthforyouth.com/toolbox/assess-environmental-impact/" TargetMode="External"/><Relationship Id="rId9" Type="http://schemas.openxmlformats.org/officeDocument/2006/relationships/hyperlink" Target="https://www.instagram.com/grassroots.eu/?igshid=NTc4MTIwNjQ2YQ%3D%3D" TargetMode="External"/><Relationship Id="rId5" Type="http://schemas.openxmlformats.org/officeDocument/2006/relationships/image" Target="../media/image23.png"/><Relationship Id="rId6" Type="http://schemas.openxmlformats.org/officeDocument/2006/relationships/image" Target="../media/image25.jpg"/><Relationship Id="rId7" Type="http://schemas.openxmlformats.org/officeDocument/2006/relationships/image" Target="../media/image21.png"/><Relationship Id="rId8" Type="http://schemas.openxmlformats.org/officeDocument/2006/relationships/hyperlink" Target="https://www.facebook.com/profile.php?id=100094655078232" TargetMode="External"/><Relationship Id="rId11" Type="http://schemas.openxmlformats.org/officeDocument/2006/relationships/hyperlink" Target="https://ecohealthforyouth.com/toolbox/assess-environmental-impact/" TargetMode="External"/><Relationship Id="rId10" Type="http://schemas.openxmlformats.org/officeDocument/2006/relationships/hyperlink" Target="https://www.youtube.com/@grassroots-eu" TargetMode="External"/><Relationship Id="rId12" Type="http://schemas.openxmlformats.org/officeDocument/2006/relationships/hyperlink" Target="https://www.tiktok.com/@grassroots.eu?_t=8cB8BBiN5Ms&amp;_r=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
          <p:cNvSpPr txBox="1"/>
          <p:nvPr>
            <p:ph idx="1" type="body"/>
          </p:nvPr>
        </p:nvSpPr>
        <p:spPr>
          <a:xfrm>
            <a:off x="4297925" y="1704850"/>
            <a:ext cx="3632400" cy="574500"/>
          </a:xfrm>
          <a:prstGeom prst="rect">
            <a:avLst/>
          </a:prstGeom>
          <a:noFill/>
          <a:ln>
            <a:noFill/>
          </a:ln>
        </p:spPr>
        <p:txBody>
          <a:bodyPr anchorCtr="0" anchor="t" bIns="45700" lIns="91425" spcFirstLastPara="1" rIns="91425" wrap="square" tIns="45700">
            <a:noAutofit/>
          </a:bodyPr>
          <a:lstStyle/>
          <a:p>
            <a:pPr indent="0" lvl="0" marL="0" rtl="0" algn="l">
              <a:lnSpc>
                <a:spcPct val="109285"/>
              </a:lnSpc>
              <a:spcBef>
                <a:spcPts val="0"/>
              </a:spcBef>
              <a:spcAft>
                <a:spcPts val="0"/>
              </a:spcAft>
              <a:buClr>
                <a:srgbClr val="8AC03B"/>
              </a:buClr>
              <a:buSzPts val="2800"/>
              <a:buNone/>
            </a:pPr>
            <a:r>
              <a:rPr lang="en-US"/>
              <a:t>Ridurre al minimo l'impatto ambientale</a:t>
            </a:r>
            <a:endParaRPr/>
          </a:p>
        </p:txBody>
      </p:sp>
      <p:sp>
        <p:nvSpPr>
          <p:cNvPr id="544" name="Google Shape;544;p1"/>
          <p:cNvSpPr txBox="1"/>
          <p:nvPr>
            <p:ph idx="3" type="body"/>
          </p:nvPr>
        </p:nvSpPr>
        <p:spPr>
          <a:xfrm>
            <a:off x="4297937"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US" sz="2000"/>
              <a:t>Include strumenti digitali!</a:t>
            </a:r>
            <a:endParaRPr/>
          </a:p>
        </p:txBody>
      </p:sp>
      <p:pic>
        <p:nvPicPr>
          <p:cNvPr id="545" name="Google Shape;545;p1"/>
          <p:cNvPicPr preferRelativeResize="0"/>
          <p:nvPr>
            <p:ph idx="2" type="pic"/>
          </p:nvPr>
        </p:nvPicPr>
        <p:blipFill rotWithShape="1">
          <a:blip r:embed="rId3">
            <a:alphaModFix/>
          </a:blip>
          <a:srcRect b="173" l="0" r="0" t="174"/>
          <a:stretch/>
        </p:blipFill>
        <p:spPr>
          <a:xfrm>
            <a:off x="-24714" y="3629826"/>
            <a:ext cx="4786172" cy="5479825"/>
          </a:xfrm>
          <a:prstGeom prst="rect">
            <a:avLst/>
          </a:prstGeom>
          <a:noFill/>
          <a:ln>
            <a:noFill/>
          </a:ln>
        </p:spPr>
      </p:pic>
      <p:cxnSp>
        <p:nvCxnSpPr>
          <p:cNvPr id="546" name="Google Shape;546;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47" name="Google Shape;547;p1"/>
          <p:cNvSpPr txBox="1"/>
          <p:nvPr/>
        </p:nvSpPr>
        <p:spPr>
          <a:xfrm>
            <a:off x="3037500" y="2495675"/>
            <a:ext cx="4582800" cy="574500"/>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US" sz="2600" u="none" cap="none" strike="noStrike">
                <a:solidFill>
                  <a:srgbClr val="F16924"/>
                </a:solidFill>
                <a:latin typeface="Calibri"/>
                <a:ea typeface="Calibri"/>
                <a:cs typeface="Calibri"/>
                <a:sym typeface="Calibri"/>
              </a:rPr>
              <a:t>Idee per la salute e il benessere</a:t>
            </a:r>
            <a:endParaRPr/>
          </a:p>
          <a:p>
            <a:pPr indent="0" lvl="0" marL="0" marR="0" rtl="0" algn="r">
              <a:lnSpc>
                <a:spcPct val="117692"/>
              </a:lnSpc>
              <a:spcBef>
                <a:spcPts val="0"/>
              </a:spcBef>
              <a:spcAft>
                <a:spcPts val="0"/>
              </a:spcAft>
              <a:buClr>
                <a:srgbClr val="8AC03B"/>
              </a:buClr>
              <a:buSzPts val="2600"/>
              <a:buFont typeface="Arial"/>
              <a:buNone/>
            </a:pPr>
            <a:r>
              <a:t/>
            </a:r>
            <a:endParaRPr b="1" i="0" sz="2600" u="none" cap="none" strike="noStrike">
              <a:solidFill>
                <a:srgbClr val="F16924"/>
              </a:solidFill>
              <a:latin typeface="Calibri"/>
              <a:ea typeface="Calibri"/>
              <a:cs typeface="Calibri"/>
              <a:sym typeface="Calibri"/>
            </a:endParaRPr>
          </a:p>
        </p:txBody>
      </p:sp>
      <p:pic>
        <p:nvPicPr>
          <p:cNvPr id="548" name="Google Shape;548;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9" name="Google Shape;549;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50" name="Google Shape;550;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US"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000"/>
              <a:buNone/>
            </a:pPr>
            <a:r>
              <a:rPr lang="en-US"/>
              <a:t>05.12.2024</a:t>
            </a:r>
            <a:endParaRPr/>
          </a:p>
        </p:txBody>
      </p:sp>
      <p:sp>
        <p:nvSpPr>
          <p:cNvPr id="556" name="Google Shape;556;p2"/>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US"/>
              <a:t>Contenuti</a:t>
            </a:r>
            <a:endParaRPr/>
          </a:p>
        </p:txBody>
      </p:sp>
      <p:sp>
        <p:nvSpPr>
          <p:cNvPr id="557" name="Google Shape;557;p2"/>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9ADAD"/>
              </a:buClr>
              <a:buSzPts val="1000"/>
              <a:buNone/>
            </a:pPr>
            <a:r>
              <a:rPr lang="en-US"/>
              <a:t>QUESTIONE 1</a:t>
            </a:r>
            <a:endParaRPr/>
          </a:p>
        </p:txBody>
      </p:sp>
      <p:sp>
        <p:nvSpPr>
          <p:cNvPr id="558" name="Google Shape;558;p2"/>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1</a:t>
            </a:r>
            <a:endParaRPr/>
          </a:p>
        </p:txBody>
      </p:sp>
      <p:sp>
        <p:nvSpPr>
          <p:cNvPr id="559" name="Google Shape;559;p2"/>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Progettare percorsi naturalistici per una camminata consapevole</a:t>
            </a:r>
            <a:endParaRPr/>
          </a:p>
        </p:txBody>
      </p:sp>
      <p:sp>
        <p:nvSpPr>
          <p:cNvPr id="560" name="Google Shape;560;p2"/>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2</a:t>
            </a:r>
            <a:endParaRPr/>
          </a:p>
        </p:txBody>
      </p:sp>
      <p:sp>
        <p:nvSpPr>
          <p:cNvPr id="561" name="Google Shape;561;p2"/>
          <p:cNvSpPr txBox="1"/>
          <p:nvPr>
            <p:ph idx="8" type="body"/>
          </p:nvPr>
        </p:nvSpPr>
        <p:spPr>
          <a:xfrm>
            <a:off x="1182725" y="6162675"/>
            <a:ext cx="4167900" cy="40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Sviluppare programmi di terapia della natura e di benessere all'aperto</a:t>
            </a:r>
            <a:endParaRPr/>
          </a:p>
          <a:p>
            <a:pPr indent="0" lvl="0" marL="0" rtl="0" algn="l">
              <a:lnSpc>
                <a:spcPct val="100000"/>
              </a:lnSpc>
              <a:spcBef>
                <a:spcPts val="0"/>
              </a:spcBef>
              <a:spcAft>
                <a:spcPts val="0"/>
              </a:spcAft>
              <a:buClr>
                <a:schemeClr val="lt1"/>
              </a:buClr>
              <a:buSzPts val="1400"/>
              <a:buNone/>
            </a:pPr>
            <a:r>
              <a:t/>
            </a:r>
            <a:endParaRPr b="1" sz="1400"/>
          </a:p>
        </p:txBody>
      </p:sp>
      <p:sp>
        <p:nvSpPr>
          <p:cNvPr id="562" name="Google Shape;562;p2"/>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3</a:t>
            </a:r>
            <a:endParaRPr/>
          </a:p>
        </p:txBody>
      </p:sp>
      <p:sp>
        <p:nvSpPr>
          <p:cNvPr id="563" name="Google Shape;563;p2"/>
          <p:cNvSpPr txBox="1"/>
          <p:nvPr>
            <p:ph idx="13" type="body"/>
          </p:nvPr>
        </p:nvSpPr>
        <p:spPr>
          <a:xfrm>
            <a:off x="1182726" y="6760600"/>
            <a:ext cx="4091700" cy="40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b="1" lang="en-US" sz="1800">
                <a:latin typeface="Calibri"/>
                <a:ea typeface="Calibri"/>
                <a:cs typeface="Calibri"/>
                <a:sym typeface="Calibri"/>
              </a:rPr>
              <a:t>Consegnare tour educativi del benessere</a:t>
            </a:r>
            <a:endParaRPr/>
          </a:p>
          <a:p>
            <a:pPr indent="0" lvl="0" marL="0" rtl="0" algn="l">
              <a:lnSpc>
                <a:spcPct val="100000"/>
              </a:lnSpc>
              <a:spcBef>
                <a:spcPts val="0"/>
              </a:spcBef>
              <a:spcAft>
                <a:spcPts val="0"/>
              </a:spcAft>
              <a:buClr>
                <a:schemeClr val="lt1"/>
              </a:buClr>
              <a:buSzPts val="1800"/>
              <a:buNone/>
            </a:pPr>
            <a:r>
              <a:t/>
            </a:r>
            <a:endParaRPr b="1"/>
          </a:p>
        </p:txBody>
      </p:sp>
      <p:sp>
        <p:nvSpPr>
          <p:cNvPr id="564" name="Google Shape;564;p2"/>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4</a:t>
            </a:r>
            <a:endParaRPr/>
          </a:p>
        </p:txBody>
      </p:sp>
      <p:sp>
        <p:nvSpPr>
          <p:cNvPr id="565" name="Google Shape;565;p2"/>
          <p:cNvSpPr txBox="1"/>
          <p:nvPr>
            <p:ph idx="15" type="body"/>
          </p:nvPr>
        </p:nvSpPr>
        <p:spPr>
          <a:xfrm>
            <a:off x="1106525" y="7358550"/>
            <a:ext cx="3794400" cy="40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b="1" lang="en-US" sz="1800">
                <a:latin typeface="Calibri"/>
                <a:ea typeface="Calibri"/>
                <a:cs typeface="Calibri"/>
                <a:sym typeface="Calibri"/>
              </a:rPr>
              <a:t>Organizzare incontri di benessere online e di persona</a:t>
            </a:r>
            <a:endParaRPr/>
          </a:p>
        </p:txBody>
      </p:sp>
      <p:sp>
        <p:nvSpPr>
          <p:cNvPr id="566" name="Google Shape;566;p2"/>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5</a:t>
            </a:r>
            <a:endParaRPr/>
          </a:p>
        </p:txBody>
      </p:sp>
      <p:sp>
        <p:nvSpPr>
          <p:cNvPr id="567" name="Google Shape;567;p2"/>
          <p:cNvSpPr txBox="1"/>
          <p:nvPr>
            <p:ph idx="17" type="body"/>
          </p:nvPr>
        </p:nvSpPr>
        <p:spPr>
          <a:xfrm>
            <a:off x="1106525" y="7956475"/>
            <a:ext cx="3946500" cy="40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b="1" lang="en-US" sz="1800">
                <a:latin typeface="Calibri"/>
                <a:ea typeface="Calibri"/>
                <a:cs typeface="Calibri"/>
                <a:sym typeface="Calibri"/>
              </a:rPr>
              <a:t>Incorporare la piantumazione di alberi alle sessioni di terapia della natura</a:t>
            </a:r>
            <a:endParaRPr/>
          </a:p>
        </p:txBody>
      </p:sp>
      <p:sp>
        <p:nvSpPr>
          <p:cNvPr id="568" name="Google Shape;568;p2"/>
          <p:cNvSpPr txBox="1"/>
          <p:nvPr>
            <p:ph idx="20" type="body"/>
          </p:nvPr>
        </p:nvSpPr>
        <p:spPr>
          <a:xfrm>
            <a:off x="166255" y="4732051"/>
            <a:ext cx="4167835" cy="7223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200"/>
              <a:buNone/>
            </a:pPr>
            <a:r>
              <a:rPr lang="en-US" sz="2200"/>
              <a:t>Idee per la salute e il benessere!</a:t>
            </a:r>
            <a:endParaRPr/>
          </a:p>
        </p:txBody>
      </p:sp>
      <p:sp>
        <p:nvSpPr>
          <p:cNvPr id="569" name="Google Shape;569;p2"/>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US" sz="1800">
                <a:solidFill>
                  <a:srgbClr val="FFFFFF"/>
                </a:solidFill>
                <a:latin typeface="Verdana"/>
                <a:ea typeface="Verdana"/>
                <a:cs typeface="Verdana"/>
                <a:sym typeface="Verdana"/>
              </a:rPr>
              <a:t>www.ecohealthforyouth.eu</a:t>
            </a:r>
            <a:endParaRPr/>
          </a:p>
        </p:txBody>
      </p:sp>
      <p:pic>
        <p:nvPicPr>
          <p:cNvPr id="570" name="Google Shape;570;p2"/>
          <p:cNvPicPr preferRelativeResize="0"/>
          <p:nvPr>
            <p:ph idx="22" type="pic"/>
          </p:nvPr>
        </p:nvPicPr>
        <p:blipFill rotWithShape="1">
          <a:blip r:embed="rId3">
            <a:alphaModFix/>
          </a:blip>
          <a:srcRect b="0" l="0" r="0" t="0"/>
          <a:stretch/>
        </p:blipFill>
        <p:spPr>
          <a:xfrm>
            <a:off x="5205348" y="0"/>
            <a:ext cx="2354327" cy="2862503"/>
          </a:xfrm>
          <a:prstGeom prst="rect">
            <a:avLst/>
          </a:prstGeom>
          <a:noFill/>
          <a:ln>
            <a:noFill/>
          </a:ln>
        </p:spPr>
      </p:pic>
      <p:pic>
        <p:nvPicPr>
          <p:cNvPr id="571" name="Google Shape;571;p2"/>
          <p:cNvPicPr preferRelativeResize="0"/>
          <p:nvPr/>
        </p:nvPicPr>
        <p:blipFill rotWithShape="1">
          <a:blip r:embed="rId4">
            <a:alphaModFix amt="70000"/>
          </a:blip>
          <a:srcRect b="0" l="0" r="0" t="0"/>
          <a:stretch/>
        </p:blipFill>
        <p:spPr>
          <a:xfrm>
            <a:off x="5186687" y="-442516"/>
            <a:ext cx="2403171" cy="3311637"/>
          </a:xfrm>
          <a:custGeom>
            <a:rect b="b" l="l" r="r" t="t"/>
            <a:pathLst>
              <a:path extrusionOk="0" h="3981303" w="2889130">
                <a:moveTo>
                  <a:pt x="0" y="0"/>
                </a:moveTo>
                <a:lnTo>
                  <a:pt x="28857" y="0"/>
                </a:lnTo>
                <a:lnTo>
                  <a:pt x="28857" y="508313"/>
                </a:lnTo>
                <a:lnTo>
                  <a:pt x="2889130" y="508313"/>
                </a:lnTo>
                <a:lnTo>
                  <a:pt x="2889130" y="3981303"/>
                </a:lnTo>
                <a:lnTo>
                  <a:pt x="0" y="3981303"/>
                </a:lnTo>
                <a:close/>
              </a:path>
            </a:pathLst>
          </a:custGeom>
          <a:noFill/>
          <a:ln>
            <a:noFill/>
          </a:ln>
        </p:spPr>
      </p:pic>
      <p:sp>
        <p:nvSpPr>
          <p:cNvPr id="572" name="Google Shape;572;p2"/>
          <p:cNvSpPr txBox="1"/>
          <p:nvPr/>
        </p:nvSpPr>
        <p:spPr>
          <a:xfrm>
            <a:off x="644309" y="8522727"/>
            <a:ext cx="412383"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Verdana"/>
                <a:ea typeface="Verdana"/>
                <a:cs typeface="Verdana"/>
                <a:sym typeface="Verdana"/>
              </a:rPr>
              <a:t>6</a:t>
            </a:r>
            <a:endParaRPr/>
          </a:p>
        </p:txBody>
      </p:sp>
      <p:sp>
        <p:nvSpPr>
          <p:cNvPr id="573" name="Google Shape;573;p2"/>
          <p:cNvSpPr txBox="1"/>
          <p:nvPr/>
        </p:nvSpPr>
        <p:spPr>
          <a:xfrm>
            <a:off x="1258920" y="8551410"/>
            <a:ext cx="3075170" cy="406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Calibri"/>
                <a:ea typeface="Calibri"/>
                <a:cs typeface="Calibri"/>
                <a:sym typeface="Calibri"/>
              </a:rPr>
              <a:t>Strumenti digitali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79" name="Google Shape;579;p3"/>
          <p:cNvPicPr preferRelativeResize="0"/>
          <p:nvPr>
            <p:ph idx="2" type="pic"/>
          </p:nvPr>
        </p:nvPicPr>
        <p:blipFill rotWithShape="1">
          <a:blip r:embed="rId3">
            <a:alphaModFix/>
          </a:blip>
          <a:srcRect b="0" l="31921" r="13193" t="0"/>
          <a:stretch/>
        </p:blipFill>
        <p:spPr>
          <a:xfrm>
            <a:off x="5205348" y="0"/>
            <a:ext cx="2354327" cy="2862503"/>
          </a:xfrm>
          <a:prstGeom prst="rect">
            <a:avLst/>
          </a:prstGeom>
          <a:noFill/>
          <a:ln>
            <a:noFill/>
          </a:ln>
        </p:spPr>
      </p:pic>
      <p:sp>
        <p:nvSpPr>
          <p:cNvPr id="580" name="Google Shape;580;p3"/>
          <p:cNvSpPr txBox="1"/>
          <p:nvPr>
            <p:ph idx="4" type="body"/>
          </p:nvPr>
        </p:nvSpPr>
        <p:spPr>
          <a:xfrm>
            <a:off x="395288" y="807607"/>
            <a:ext cx="636278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Salute e </a:t>
            </a:r>
            <a:endParaRPr/>
          </a:p>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Idee per il benessere </a:t>
            </a:r>
            <a:endParaRPr/>
          </a:p>
        </p:txBody>
      </p:sp>
      <p:pic>
        <p:nvPicPr>
          <p:cNvPr id="581" name="Google Shape;581;p3"/>
          <p:cNvPicPr preferRelativeResize="0"/>
          <p:nvPr/>
        </p:nvPicPr>
        <p:blipFill rotWithShape="1">
          <a:blip r:embed="rId4">
            <a:alphaModFix amt="70000"/>
          </a:blip>
          <a:srcRect b="0" l="0" r="0" t="9359"/>
          <a:stretch/>
        </p:blipFill>
        <p:spPr>
          <a:xfrm>
            <a:off x="5200497" y="-21970"/>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sp>
        <p:nvSpPr>
          <p:cNvPr id="582" name="Google Shape;582;p3"/>
          <p:cNvSpPr/>
          <p:nvPr/>
        </p:nvSpPr>
        <p:spPr>
          <a:xfrm>
            <a:off x="0" y="5911375"/>
            <a:ext cx="3780000" cy="1893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u="none" cap="none" strike="noStrike">
                <a:solidFill>
                  <a:srgbClr val="4A8887"/>
                </a:solidFill>
                <a:latin typeface="Calibri"/>
                <a:ea typeface="Calibri"/>
                <a:cs typeface="Calibri"/>
                <a:sym typeface="Calibri"/>
              </a:rPr>
              <a:t>Sviluppare programmi di terapia della natura e di benessere all'aperto</a:t>
            </a:r>
            <a:endParaRPr/>
          </a:p>
          <a:p>
            <a:pPr indent="0" lvl="0" marL="0" marR="0" rtl="0" algn="just">
              <a:lnSpc>
                <a:spcPct val="100000"/>
              </a:lnSpc>
              <a:spcBef>
                <a:spcPts val="0"/>
              </a:spcBef>
              <a:spcAft>
                <a:spcPts val="0"/>
              </a:spcAft>
              <a:buClr>
                <a:srgbClr val="4B4B4B"/>
              </a:buClr>
              <a:buSzPts val="1400"/>
              <a:buFont typeface="Arial"/>
              <a:buNone/>
            </a:pPr>
            <a:r>
              <a:rPr b="0" i="0" lang="en-US" sz="1400" u="none" cap="none" strike="noStrike">
                <a:solidFill>
                  <a:srgbClr val="4B4B4B"/>
                </a:solidFill>
                <a:latin typeface="Calibri"/>
                <a:ea typeface="Calibri"/>
                <a:cs typeface="Calibri"/>
                <a:sym typeface="Calibri"/>
              </a:rPr>
              <a:t>Sviluppare attività di benessere basate sulla natura che offrano benefici per la salute fisica e mentale, promuovendo al contempo una profonda connessione con l'ambiente naturale.</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p:txBody>
      </p:sp>
      <p:sp>
        <p:nvSpPr>
          <p:cNvPr id="583" name="Google Shape;583;p3"/>
          <p:cNvSpPr txBox="1"/>
          <p:nvPr/>
        </p:nvSpPr>
        <p:spPr>
          <a:xfrm>
            <a:off x="120750" y="2881300"/>
            <a:ext cx="3506700" cy="273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4A8887"/>
                </a:solidFill>
                <a:latin typeface="Calibri"/>
                <a:ea typeface="Calibri"/>
                <a:cs typeface="Calibri"/>
                <a:sym typeface="Calibri"/>
              </a:rPr>
              <a:t>Progettare percorsi naturalistici per una camminata consapevole</a:t>
            </a:r>
            <a:endParaRPr/>
          </a:p>
          <a:p>
            <a:pPr indent="0" lvl="0" marL="0" marR="0" rtl="0" algn="just">
              <a:spcBef>
                <a:spcPts val="0"/>
              </a:spcBef>
              <a:spcAft>
                <a:spcPts val="0"/>
              </a:spcAft>
              <a:buNone/>
            </a:pPr>
            <a:r>
              <a:rPr b="0" i="0" lang="en-US" sz="1400" u="none" cap="none" strike="noStrike">
                <a:solidFill>
                  <a:srgbClr val="4B4B4B"/>
                </a:solidFill>
                <a:latin typeface="Calibri"/>
                <a:ea typeface="Calibri"/>
                <a:cs typeface="Calibri"/>
                <a:sym typeface="Calibri"/>
              </a:rPr>
              <a:t>Progettate percorsi di camminata consapevole, cacce al tesoro nella natura o tour incentrati sul benessere con punti di controllo che evidenziano i punti di riferimento naturali. I partecipanti possono impegnarsi in meditazioni autoguidate, conoscere la flora e la fauna locali o completare attività di benessere, migliorando la salute fisica e mentale. </a:t>
            </a:r>
            <a:endParaRPr/>
          </a:p>
        </p:txBody>
      </p:sp>
      <p:sp>
        <p:nvSpPr>
          <p:cNvPr id="584" name="Google Shape;584;p3"/>
          <p:cNvSpPr txBox="1"/>
          <p:nvPr/>
        </p:nvSpPr>
        <p:spPr>
          <a:xfrm>
            <a:off x="3782183" y="3675116"/>
            <a:ext cx="3352265" cy="273717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u="none" cap="none" strike="noStrike">
                <a:solidFill>
                  <a:srgbClr val="4A8887"/>
                </a:solidFill>
                <a:latin typeface="Calibri"/>
                <a:ea typeface="Calibri"/>
                <a:cs typeface="Calibri"/>
                <a:sym typeface="Calibri"/>
              </a:rPr>
              <a:t>Organizzare incontri di benessere online e di persona</a:t>
            </a:r>
            <a:endParaRPr/>
          </a:p>
          <a:p>
            <a:pPr indent="0" lvl="0" marL="0" marR="0" rtl="0" algn="just">
              <a:lnSpc>
                <a:spcPct val="100000"/>
              </a:lnSpc>
              <a:spcBef>
                <a:spcPts val="0"/>
              </a:spcBef>
              <a:spcAft>
                <a:spcPts val="0"/>
              </a:spcAft>
              <a:buClr>
                <a:srgbClr val="4B4B4B"/>
              </a:buClr>
              <a:buSzPts val="1400"/>
              <a:buFont typeface="Arial"/>
              <a:buNone/>
            </a:pPr>
            <a:r>
              <a:rPr b="0" i="0" lang="en-US" sz="1400" u="none" cap="none" strike="noStrike">
                <a:solidFill>
                  <a:srgbClr val="4B4B4B"/>
                </a:solidFill>
                <a:latin typeface="Calibri"/>
                <a:ea typeface="Calibri"/>
                <a:cs typeface="Calibri"/>
                <a:sym typeface="Calibri"/>
              </a:rPr>
              <a:t>Organizzate incontri di terapia della natura e benessere per costruire una comunità di sostegno intorno alla salute e alla conservazione. Meetup consente di gestire gli RSVP, organizzare eventi successivi e creare connessioni tra i partecipanti con obiettivi di benessere comuni. </a:t>
            </a:r>
            <a:endParaRPr/>
          </a:p>
        </p:txBody>
      </p:sp>
      <p:sp>
        <p:nvSpPr>
          <p:cNvPr id="585" name="Google Shape;585;p3"/>
          <p:cNvSpPr txBox="1"/>
          <p:nvPr/>
        </p:nvSpPr>
        <p:spPr>
          <a:xfrm>
            <a:off x="4366361" y="3117258"/>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4</a:t>
            </a:r>
            <a:endParaRPr/>
          </a:p>
        </p:txBody>
      </p:sp>
      <p:pic>
        <p:nvPicPr>
          <p:cNvPr descr="Lightbulb and gear with solid fill" id="586" name="Google Shape;586;p3"/>
          <p:cNvPicPr preferRelativeResize="0"/>
          <p:nvPr/>
        </p:nvPicPr>
        <p:blipFill rotWithShape="1">
          <a:blip r:embed="rId5">
            <a:alphaModFix/>
          </a:blip>
          <a:srcRect b="0" l="0" r="0" t="0"/>
          <a:stretch/>
        </p:blipFill>
        <p:spPr>
          <a:xfrm>
            <a:off x="3772598" y="3028487"/>
            <a:ext cx="665116" cy="665116"/>
          </a:xfrm>
          <a:prstGeom prst="rect">
            <a:avLst/>
          </a:prstGeom>
          <a:noFill/>
          <a:ln>
            <a:noFill/>
          </a:ln>
        </p:spPr>
      </p:pic>
      <p:sp>
        <p:nvSpPr>
          <p:cNvPr id="587" name="Google Shape;587;p3"/>
          <p:cNvSpPr txBox="1"/>
          <p:nvPr/>
        </p:nvSpPr>
        <p:spPr>
          <a:xfrm>
            <a:off x="775265" y="5419453"/>
            <a:ext cx="11709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2</a:t>
            </a:r>
            <a:endParaRPr/>
          </a:p>
        </p:txBody>
      </p:sp>
      <p:pic>
        <p:nvPicPr>
          <p:cNvPr descr="Lightbulb and gear with solid fill" id="588" name="Google Shape;588;p3"/>
          <p:cNvPicPr preferRelativeResize="0"/>
          <p:nvPr/>
        </p:nvPicPr>
        <p:blipFill rotWithShape="1">
          <a:blip r:embed="rId5">
            <a:alphaModFix/>
          </a:blip>
          <a:srcRect b="0" l="0" r="0" t="0"/>
          <a:stretch/>
        </p:blipFill>
        <p:spPr>
          <a:xfrm>
            <a:off x="181502" y="5330682"/>
            <a:ext cx="665116" cy="665116"/>
          </a:xfrm>
          <a:prstGeom prst="rect">
            <a:avLst/>
          </a:prstGeom>
          <a:noFill/>
          <a:ln>
            <a:noFill/>
          </a:ln>
        </p:spPr>
      </p:pic>
      <p:sp>
        <p:nvSpPr>
          <p:cNvPr id="589" name="Google Shape;589;p3"/>
          <p:cNvSpPr txBox="1"/>
          <p:nvPr/>
        </p:nvSpPr>
        <p:spPr>
          <a:xfrm>
            <a:off x="851465" y="2354268"/>
            <a:ext cx="11709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1</a:t>
            </a:r>
            <a:endParaRPr/>
          </a:p>
        </p:txBody>
      </p:sp>
      <p:pic>
        <p:nvPicPr>
          <p:cNvPr descr="Lightbulb and gear with solid fill" id="590" name="Google Shape;590;p3"/>
          <p:cNvPicPr preferRelativeResize="0"/>
          <p:nvPr/>
        </p:nvPicPr>
        <p:blipFill rotWithShape="1">
          <a:blip r:embed="rId5">
            <a:alphaModFix/>
          </a:blip>
          <a:srcRect b="0" l="0" r="0" t="0"/>
          <a:stretch/>
        </p:blipFill>
        <p:spPr>
          <a:xfrm>
            <a:off x="257702" y="2265497"/>
            <a:ext cx="665116" cy="665116"/>
          </a:xfrm>
          <a:prstGeom prst="rect">
            <a:avLst/>
          </a:prstGeom>
          <a:noFill/>
          <a:ln>
            <a:noFill/>
          </a:ln>
        </p:spPr>
      </p:pic>
      <p:grpSp>
        <p:nvGrpSpPr>
          <p:cNvPr id="591" name="Google Shape;591;p3"/>
          <p:cNvGrpSpPr/>
          <p:nvPr/>
        </p:nvGrpSpPr>
        <p:grpSpPr>
          <a:xfrm>
            <a:off x="2728906" y="361728"/>
            <a:ext cx="946720" cy="898750"/>
            <a:chOff x="541350" y="2113737"/>
            <a:chExt cx="6476973" cy="6148788"/>
          </a:xfrm>
        </p:grpSpPr>
        <p:sp>
          <p:nvSpPr>
            <p:cNvPr id="592" name="Google Shape;592;p3"/>
            <p:cNvSpPr/>
            <p:nvPr/>
          </p:nvSpPr>
          <p:spPr>
            <a:xfrm>
              <a:off x="541350" y="2113737"/>
              <a:ext cx="6476973" cy="6148788"/>
            </a:xfrm>
            <a:custGeom>
              <a:rect b="b" l="l" r="r" t="t"/>
              <a:pathLst>
                <a:path extrusionOk="0" h="6148788" w="6476973">
                  <a:moveTo>
                    <a:pt x="6329729" y="1251776"/>
                  </a:moveTo>
                  <a:cubicBezTo>
                    <a:pt x="6127570" y="734174"/>
                    <a:pt x="5740843" y="337085"/>
                    <a:pt x="5240906" y="133639"/>
                  </a:cubicBezTo>
                  <a:cubicBezTo>
                    <a:pt x="4789395" y="-50101"/>
                    <a:pt x="4341542" y="-44357"/>
                    <a:pt x="3909798" y="150771"/>
                  </a:cubicBezTo>
                  <a:cubicBezTo>
                    <a:pt x="3604064" y="288959"/>
                    <a:pt x="3373688" y="496515"/>
                    <a:pt x="3240661" y="637278"/>
                  </a:cubicBezTo>
                  <a:cubicBezTo>
                    <a:pt x="3106943" y="496961"/>
                    <a:pt x="2875480" y="290049"/>
                    <a:pt x="2568856" y="152405"/>
                  </a:cubicBezTo>
                  <a:cubicBezTo>
                    <a:pt x="2135877" y="-41931"/>
                    <a:pt x="1687529" y="-47328"/>
                    <a:pt x="1236118" y="136264"/>
                  </a:cubicBezTo>
                  <a:cubicBezTo>
                    <a:pt x="736131" y="339710"/>
                    <a:pt x="349405" y="736798"/>
                    <a:pt x="147245" y="1254400"/>
                  </a:cubicBezTo>
                  <a:cubicBezTo>
                    <a:pt x="-67564" y="1804333"/>
                    <a:pt x="-46513" y="2427594"/>
                    <a:pt x="204963" y="2964455"/>
                  </a:cubicBezTo>
                  <a:cubicBezTo>
                    <a:pt x="427036" y="3438387"/>
                    <a:pt x="752833" y="3922469"/>
                    <a:pt x="1173311" y="4403283"/>
                  </a:cubicBezTo>
                  <a:cubicBezTo>
                    <a:pt x="1672705" y="4974357"/>
                    <a:pt x="2307349" y="5541669"/>
                    <a:pt x="3059603" y="6089424"/>
                  </a:cubicBezTo>
                  <a:cubicBezTo>
                    <a:pt x="3113910" y="6129034"/>
                    <a:pt x="3177607" y="6148789"/>
                    <a:pt x="3241254" y="6148789"/>
                  </a:cubicBezTo>
                  <a:cubicBezTo>
                    <a:pt x="3304951" y="6148789"/>
                    <a:pt x="3368648" y="6128984"/>
                    <a:pt x="3422955" y="6089424"/>
                  </a:cubicBezTo>
                  <a:cubicBezTo>
                    <a:pt x="4173974" y="5542511"/>
                    <a:pt x="4807729" y="4974654"/>
                    <a:pt x="5306678" y="4401649"/>
                  </a:cubicBezTo>
                  <a:cubicBezTo>
                    <a:pt x="5724240" y="3922023"/>
                    <a:pt x="6048999" y="3437595"/>
                    <a:pt x="6272011" y="2961831"/>
                  </a:cubicBezTo>
                  <a:lnTo>
                    <a:pt x="6272011" y="2961782"/>
                  </a:lnTo>
                  <a:cubicBezTo>
                    <a:pt x="6523487" y="2424969"/>
                    <a:pt x="6544538" y="1801709"/>
                    <a:pt x="6329729" y="1251776"/>
                  </a:cubicBezTo>
                  <a:close/>
                  <a:moveTo>
                    <a:pt x="5928425" y="2800173"/>
                  </a:moveTo>
                  <a:cubicBezTo>
                    <a:pt x="5352338" y="4029514"/>
                    <a:pt x="4158111" y="5078680"/>
                    <a:pt x="3241254" y="5751552"/>
                  </a:cubicBezTo>
                  <a:cubicBezTo>
                    <a:pt x="2319703" y="5075362"/>
                    <a:pt x="1120733" y="4024018"/>
                    <a:pt x="548500" y="2802847"/>
                  </a:cubicBezTo>
                  <a:cubicBezTo>
                    <a:pt x="341053" y="2360059"/>
                    <a:pt x="323610" y="1846220"/>
                    <a:pt x="500666" y="1392985"/>
                  </a:cubicBezTo>
                  <a:cubicBezTo>
                    <a:pt x="664478" y="973566"/>
                    <a:pt x="976390" y="652380"/>
                    <a:pt x="1378880" y="488593"/>
                  </a:cubicBezTo>
                  <a:cubicBezTo>
                    <a:pt x="1559642" y="415067"/>
                    <a:pt x="1729829" y="384716"/>
                    <a:pt x="1887662" y="384716"/>
                  </a:cubicBezTo>
                  <a:cubicBezTo>
                    <a:pt x="2438992" y="384716"/>
                    <a:pt x="2839308" y="754969"/>
                    <a:pt x="3010335" y="947869"/>
                  </a:cubicBezTo>
                  <a:cubicBezTo>
                    <a:pt x="3068794" y="1013819"/>
                    <a:pt x="3152751" y="1051597"/>
                    <a:pt x="3240859" y="1051597"/>
                  </a:cubicBezTo>
                  <a:lnTo>
                    <a:pt x="3241501" y="1051597"/>
                  </a:lnTo>
                  <a:cubicBezTo>
                    <a:pt x="3329856" y="1051449"/>
                    <a:pt x="3413962" y="1013275"/>
                    <a:pt x="3472272" y="946879"/>
                  </a:cubicBezTo>
                  <a:cubicBezTo>
                    <a:pt x="3690788" y="698278"/>
                    <a:pt x="4286542" y="155672"/>
                    <a:pt x="5098095" y="485969"/>
                  </a:cubicBezTo>
                  <a:cubicBezTo>
                    <a:pt x="5500585" y="649706"/>
                    <a:pt x="5812496" y="970942"/>
                    <a:pt x="5976308" y="1390360"/>
                  </a:cubicBezTo>
                  <a:cubicBezTo>
                    <a:pt x="6153315" y="1843546"/>
                    <a:pt x="6135921" y="2357435"/>
                    <a:pt x="5928425" y="28001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3" name="Google Shape;593;p3"/>
            <p:cNvSpPr/>
            <p:nvPr/>
          </p:nvSpPr>
          <p:spPr>
            <a:xfrm>
              <a:off x="1639400" y="3827033"/>
              <a:ext cx="4280921" cy="1640821"/>
            </a:xfrm>
            <a:custGeom>
              <a:rect b="b" l="l" r="r" t="t"/>
              <a:pathLst>
                <a:path extrusionOk="0" h="1640821" w="4280921">
                  <a:moveTo>
                    <a:pt x="3719561" y="343847"/>
                  </a:moveTo>
                  <a:cubicBezTo>
                    <a:pt x="3476584" y="343847"/>
                    <a:pt x="3269187" y="499266"/>
                    <a:pt x="3191209" y="716130"/>
                  </a:cubicBezTo>
                  <a:lnTo>
                    <a:pt x="2613739" y="716130"/>
                  </a:lnTo>
                  <a:cubicBezTo>
                    <a:pt x="2547423" y="716130"/>
                    <a:pt x="2485407" y="745738"/>
                    <a:pt x="2443552" y="797528"/>
                  </a:cubicBezTo>
                  <a:lnTo>
                    <a:pt x="2180611" y="1123319"/>
                  </a:lnTo>
                  <a:lnTo>
                    <a:pt x="1695696" y="123467"/>
                  </a:lnTo>
                  <a:cubicBezTo>
                    <a:pt x="1657498" y="44644"/>
                    <a:pt x="1576407" y="-3779"/>
                    <a:pt x="1488892" y="231"/>
                  </a:cubicBezTo>
                  <a:cubicBezTo>
                    <a:pt x="1401476" y="4242"/>
                    <a:pt x="1325030" y="59745"/>
                    <a:pt x="1294095" y="141688"/>
                  </a:cubicBezTo>
                  <a:lnTo>
                    <a:pt x="1077210" y="716130"/>
                  </a:lnTo>
                  <a:lnTo>
                    <a:pt x="189756" y="716130"/>
                  </a:lnTo>
                  <a:cubicBezTo>
                    <a:pt x="84945" y="716130"/>
                    <a:pt x="0" y="801241"/>
                    <a:pt x="0" y="906257"/>
                  </a:cubicBezTo>
                  <a:cubicBezTo>
                    <a:pt x="0" y="1011272"/>
                    <a:pt x="84945" y="1096384"/>
                    <a:pt x="189756" y="1096384"/>
                  </a:cubicBezTo>
                  <a:lnTo>
                    <a:pt x="1188198" y="1096384"/>
                  </a:lnTo>
                  <a:cubicBezTo>
                    <a:pt x="1278579" y="1096384"/>
                    <a:pt x="1360856" y="1039494"/>
                    <a:pt x="1392877" y="954729"/>
                  </a:cubicBezTo>
                  <a:lnTo>
                    <a:pt x="1517207" y="625473"/>
                  </a:lnTo>
                  <a:lnTo>
                    <a:pt x="1949742" y="1517288"/>
                  </a:lnTo>
                  <a:cubicBezTo>
                    <a:pt x="1982652" y="1585120"/>
                    <a:pt x="2046942" y="1630770"/>
                    <a:pt x="2121708" y="1639336"/>
                  </a:cubicBezTo>
                  <a:cubicBezTo>
                    <a:pt x="2130207" y="1640326"/>
                    <a:pt x="2138608" y="1640821"/>
                    <a:pt x="2147009" y="1640821"/>
                  </a:cubicBezTo>
                  <a:cubicBezTo>
                    <a:pt x="2212682" y="1640821"/>
                    <a:pt x="2274797" y="1611411"/>
                    <a:pt x="2316801" y="1559373"/>
                  </a:cubicBezTo>
                  <a:lnTo>
                    <a:pt x="2690481" y="1096384"/>
                  </a:lnTo>
                  <a:lnTo>
                    <a:pt x="3191259" y="1096384"/>
                  </a:lnTo>
                  <a:cubicBezTo>
                    <a:pt x="3269237" y="1313248"/>
                    <a:pt x="3476634" y="1468716"/>
                    <a:pt x="3719561" y="1468716"/>
                  </a:cubicBezTo>
                  <a:cubicBezTo>
                    <a:pt x="4029100" y="1468716"/>
                    <a:pt x="4280922" y="1216402"/>
                    <a:pt x="4280922" y="906257"/>
                  </a:cubicBezTo>
                  <a:cubicBezTo>
                    <a:pt x="4280922" y="596112"/>
                    <a:pt x="4029051" y="343847"/>
                    <a:pt x="3719561" y="343847"/>
                  </a:cubicBezTo>
                  <a:close/>
                  <a:moveTo>
                    <a:pt x="3719561" y="1088413"/>
                  </a:moveTo>
                  <a:cubicBezTo>
                    <a:pt x="3619297" y="1088413"/>
                    <a:pt x="3537712" y="1006717"/>
                    <a:pt x="3537712" y="906257"/>
                  </a:cubicBezTo>
                  <a:cubicBezTo>
                    <a:pt x="3537712" y="805796"/>
                    <a:pt x="3619297" y="724101"/>
                    <a:pt x="3719561" y="724101"/>
                  </a:cubicBezTo>
                  <a:cubicBezTo>
                    <a:pt x="3819825" y="724101"/>
                    <a:pt x="3901361" y="805796"/>
                    <a:pt x="3901361" y="906257"/>
                  </a:cubicBezTo>
                  <a:cubicBezTo>
                    <a:pt x="3901361" y="1006717"/>
                    <a:pt x="3819776" y="1088413"/>
                    <a:pt x="3719561" y="10884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594" name="Google Shape;594;p3"/>
          <p:cNvSpPr txBox="1"/>
          <p:nvPr/>
        </p:nvSpPr>
        <p:spPr>
          <a:xfrm>
            <a:off x="120750" y="8087600"/>
            <a:ext cx="3657300" cy="1893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u="none">
                <a:solidFill>
                  <a:srgbClr val="4A8887"/>
                </a:solidFill>
                <a:latin typeface="Calibri"/>
                <a:ea typeface="Calibri"/>
                <a:cs typeface="Calibri"/>
                <a:sym typeface="Calibri"/>
              </a:rPr>
              <a:t>Consegnare tour educativi del benessere</a:t>
            </a:r>
            <a:endParaRPr/>
          </a:p>
          <a:p>
            <a:pPr indent="0" lvl="0" marL="0" marR="0" rtl="0" algn="just">
              <a:lnSpc>
                <a:spcPct val="100000"/>
              </a:lnSpc>
              <a:spcBef>
                <a:spcPts val="0"/>
              </a:spcBef>
              <a:spcAft>
                <a:spcPts val="0"/>
              </a:spcAft>
              <a:buClr>
                <a:srgbClr val="4B4B4B"/>
              </a:buClr>
              <a:buSzPts val="1400"/>
              <a:buFont typeface="Arial"/>
              <a:buNone/>
            </a:pPr>
            <a:r>
              <a:rPr b="0" i="0" lang="en-US" sz="1400" u="none">
                <a:solidFill>
                  <a:srgbClr val="4B4B4B"/>
                </a:solidFill>
                <a:latin typeface="Calibri"/>
                <a:ea typeface="Calibri"/>
                <a:cs typeface="Calibri"/>
                <a:sym typeface="Calibri"/>
              </a:rPr>
              <a:t>Incoraggiano i partecipanti a osservare e identificare le specie vegetali e animali locali durante le passeggiate di benessere, consentendo un senso di calma e di connessione con la natura. Questi strumenti permettono agli utenti di condividere e conoscere la biodiversità, creando opportunità di mindfulness mentre si impegnano con l'ambiente. </a:t>
            </a:r>
            <a:endParaRPr b="0" i="0" sz="1400" u="non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a:solidFill>
                <a:srgbClr val="6D6E71"/>
              </a:solidFill>
              <a:latin typeface="Calibri"/>
              <a:ea typeface="Calibri"/>
              <a:cs typeface="Calibri"/>
              <a:sym typeface="Calibri"/>
            </a:endParaRPr>
          </a:p>
        </p:txBody>
      </p:sp>
      <p:sp>
        <p:nvSpPr>
          <p:cNvPr id="595" name="Google Shape;595;p3"/>
          <p:cNvSpPr txBox="1"/>
          <p:nvPr/>
        </p:nvSpPr>
        <p:spPr>
          <a:xfrm>
            <a:off x="695396" y="7503203"/>
            <a:ext cx="11709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3</a:t>
            </a:r>
            <a:endParaRPr/>
          </a:p>
        </p:txBody>
      </p:sp>
      <p:pic>
        <p:nvPicPr>
          <p:cNvPr descr="Lightbulb and gear with solid fill" id="596" name="Google Shape;596;p3"/>
          <p:cNvPicPr preferRelativeResize="0"/>
          <p:nvPr/>
        </p:nvPicPr>
        <p:blipFill rotWithShape="1">
          <a:blip r:embed="rId5">
            <a:alphaModFix/>
          </a:blip>
          <a:srcRect b="0" l="0" r="0" t="0"/>
          <a:stretch/>
        </p:blipFill>
        <p:spPr>
          <a:xfrm>
            <a:off x="101633" y="7414432"/>
            <a:ext cx="665116" cy="665116"/>
          </a:xfrm>
          <a:prstGeom prst="rect">
            <a:avLst/>
          </a:prstGeom>
          <a:noFill/>
          <a:ln>
            <a:noFill/>
          </a:ln>
        </p:spPr>
      </p:pic>
      <p:sp>
        <p:nvSpPr>
          <p:cNvPr id="597" name="Google Shape;597;p3"/>
          <p:cNvSpPr txBox="1"/>
          <p:nvPr/>
        </p:nvSpPr>
        <p:spPr>
          <a:xfrm>
            <a:off x="3768699" y="6481569"/>
            <a:ext cx="3364062" cy="218826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u="none">
                <a:solidFill>
                  <a:srgbClr val="4A8887"/>
                </a:solidFill>
                <a:latin typeface="Calibri"/>
                <a:ea typeface="Calibri"/>
                <a:cs typeface="Calibri"/>
                <a:sym typeface="Calibri"/>
              </a:rPr>
              <a:t>Incorporare la piantumazione di alberi alle sessioni di terapia della natura</a:t>
            </a:r>
            <a:endParaRPr/>
          </a:p>
          <a:p>
            <a:pPr indent="0" lvl="0" marL="0" marR="0" rtl="0" algn="just">
              <a:lnSpc>
                <a:spcPct val="100000"/>
              </a:lnSpc>
              <a:spcBef>
                <a:spcPts val="0"/>
              </a:spcBef>
              <a:spcAft>
                <a:spcPts val="0"/>
              </a:spcAft>
              <a:buClr>
                <a:srgbClr val="4B4B4B"/>
              </a:buClr>
              <a:buSzPts val="1400"/>
              <a:buFont typeface="Arial"/>
              <a:buNone/>
            </a:pPr>
            <a:r>
              <a:rPr b="0" i="0" lang="en-US" sz="1400" u="none">
                <a:solidFill>
                  <a:srgbClr val="4B4B4B"/>
                </a:solidFill>
                <a:latin typeface="Calibri"/>
                <a:ea typeface="Calibri"/>
                <a:cs typeface="Calibri"/>
                <a:sym typeface="Calibri"/>
              </a:rPr>
              <a:t>Incorporare la piantumazione di alberi come parte delle sessioni di terapia della natura, dove i partecipanti contribuiscono agli sforzi di riforestazione. La sponsorizzazione di un albero crea un senso di responsabilità ambientale e aumenta il benessere attraverso la donazione.  </a:t>
            </a:r>
            <a:endParaRPr/>
          </a:p>
          <a:p>
            <a:pPr indent="0" lvl="0" marL="0" marR="0" rtl="0" algn="just">
              <a:lnSpc>
                <a:spcPct val="100000"/>
              </a:lnSpc>
              <a:spcBef>
                <a:spcPts val="0"/>
              </a:spcBef>
              <a:spcAft>
                <a:spcPts val="0"/>
              </a:spcAft>
              <a:buClr>
                <a:srgbClr val="6D6E71"/>
              </a:buClr>
              <a:buSzPts val="1400"/>
              <a:buFont typeface="Arial"/>
              <a:buNone/>
            </a:pPr>
            <a:r>
              <a:t/>
            </a:r>
            <a:endParaRPr b="0" i="0" sz="1400" u="none">
              <a:solidFill>
                <a:srgbClr val="4B4B4B"/>
              </a:solidFill>
              <a:latin typeface="Calibri"/>
              <a:ea typeface="Calibri"/>
              <a:cs typeface="Calibri"/>
              <a:sym typeface="Calibri"/>
            </a:endParaRPr>
          </a:p>
        </p:txBody>
      </p:sp>
      <p:sp>
        <p:nvSpPr>
          <p:cNvPr id="598" name="Google Shape;598;p3"/>
          <p:cNvSpPr txBox="1"/>
          <p:nvPr/>
        </p:nvSpPr>
        <p:spPr>
          <a:xfrm>
            <a:off x="4343662" y="5951144"/>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5</a:t>
            </a:r>
            <a:endParaRPr/>
          </a:p>
        </p:txBody>
      </p:sp>
      <p:pic>
        <p:nvPicPr>
          <p:cNvPr descr="Lightbulb and gear with solid fill" id="599" name="Google Shape;599;p3"/>
          <p:cNvPicPr preferRelativeResize="0"/>
          <p:nvPr/>
        </p:nvPicPr>
        <p:blipFill rotWithShape="1">
          <a:blip r:embed="rId5">
            <a:alphaModFix/>
          </a:blip>
          <a:srcRect b="0" l="0" r="0" t="0"/>
          <a:stretch/>
        </p:blipFill>
        <p:spPr>
          <a:xfrm>
            <a:off x="3749899" y="5862373"/>
            <a:ext cx="665116" cy="665116"/>
          </a:xfrm>
          <a:prstGeom prst="rect">
            <a:avLst/>
          </a:prstGeom>
          <a:noFill/>
          <a:ln>
            <a:noFill/>
          </a:ln>
        </p:spPr>
      </p:pic>
      <p:sp>
        <p:nvSpPr>
          <p:cNvPr id="600" name="Google Shape;600;p3"/>
          <p:cNvSpPr/>
          <p:nvPr/>
        </p:nvSpPr>
        <p:spPr>
          <a:xfrm>
            <a:off x="3796206" y="8866671"/>
            <a:ext cx="3331800" cy="447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16924"/>
              </a:buClr>
              <a:buSzPts val="1400"/>
              <a:buFont typeface="Arial"/>
              <a:buNone/>
            </a:pPr>
            <a:r>
              <a:rPr b="1" i="0" lang="en-US" sz="1400" u="none">
                <a:solidFill>
                  <a:srgbClr val="F16924"/>
                </a:solidFill>
                <a:latin typeface="Calibri"/>
                <a:ea typeface="Calibri"/>
                <a:cs typeface="Calibri"/>
                <a:sym typeface="Calibri"/>
              </a:rPr>
              <a:t>Ora applichiamo alcuni strumenti digitali alle nostre idee nella prossima sezione. </a:t>
            </a:r>
            <a:endParaRPr/>
          </a:p>
          <a:p>
            <a:pPr indent="0" lvl="0" marL="0" marR="0" rtl="0" algn="just">
              <a:lnSpc>
                <a:spcPct val="100000"/>
              </a:lnSpc>
              <a:spcBef>
                <a:spcPts val="0"/>
              </a:spcBef>
              <a:spcAft>
                <a:spcPts val="0"/>
              </a:spcAft>
              <a:buClr>
                <a:srgbClr val="69ADAD"/>
              </a:buClr>
              <a:buSzPts val="1800"/>
              <a:buFont typeface="Arial"/>
              <a:buNone/>
            </a:pPr>
            <a:r>
              <a:t/>
            </a:r>
            <a:endParaRPr b="1" i="0" sz="1800" u="none">
              <a:solidFill>
                <a:srgbClr val="69ADAD"/>
              </a:solidFill>
              <a:latin typeface="Calibri"/>
              <a:ea typeface="Calibri"/>
              <a:cs typeface="Calibri"/>
              <a:sym typeface="Calibri"/>
            </a:endParaRPr>
          </a:p>
        </p:txBody>
      </p:sp>
      <p:grpSp>
        <p:nvGrpSpPr>
          <p:cNvPr id="601" name="Google Shape;601;p3"/>
          <p:cNvGrpSpPr/>
          <p:nvPr/>
        </p:nvGrpSpPr>
        <p:grpSpPr>
          <a:xfrm rot="5400000">
            <a:off x="4026230" y="9651103"/>
            <a:ext cx="385691" cy="375629"/>
            <a:chOff x="3992806" y="8777240"/>
            <a:chExt cx="385691" cy="375629"/>
          </a:xfrm>
        </p:grpSpPr>
        <p:sp>
          <p:nvSpPr>
            <p:cNvPr id="602" name="Google Shape;602;p3"/>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3" name="Google Shape;603;p3"/>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
          <p:cNvSpPr txBox="1"/>
          <p:nvPr>
            <p:ph idx="3" type="body"/>
          </p:nvPr>
        </p:nvSpPr>
        <p:spPr>
          <a:xfrm>
            <a:off x="403609" y="807607"/>
            <a:ext cx="6354463"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Idee per la salute e il benessere </a:t>
            </a:r>
            <a:endParaRPr/>
          </a:p>
          <a:p>
            <a:pPr indent="0" lvl="0" marL="0" rtl="0" algn="l">
              <a:lnSpc>
                <a:spcPct val="100000"/>
              </a:lnSpc>
              <a:spcBef>
                <a:spcPts val="0"/>
              </a:spcBef>
              <a:spcAft>
                <a:spcPts val="0"/>
              </a:spcAft>
              <a:buClr>
                <a:schemeClr val="lt1"/>
              </a:buClr>
              <a:buSzPts val="3200"/>
              <a:buNone/>
            </a:pPr>
            <a:r>
              <a:rPr b="0" lang="en-US"/>
              <a:t>Gli strumenti rendono tutto più facile!</a:t>
            </a:r>
            <a:endParaRPr/>
          </a:p>
          <a:p>
            <a:pPr indent="0" lvl="0" marL="0" rtl="0" algn="l">
              <a:lnSpc>
                <a:spcPct val="100000"/>
              </a:lnSpc>
              <a:spcBef>
                <a:spcPts val="0"/>
              </a:spcBef>
              <a:spcAft>
                <a:spcPts val="0"/>
              </a:spcAft>
              <a:buClr>
                <a:schemeClr val="lt1"/>
              </a:buClr>
              <a:buSzPts val="3200"/>
              <a:buNone/>
            </a:pPr>
            <a:r>
              <a:t/>
            </a:r>
            <a:endParaRPr/>
          </a:p>
        </p:txBody>
      </p:sp>
      <p:graphicFrame>
        <p:nvGraphicFramePr>
          <p:cNvPr id="609" name="Google Shape;609;p4"/>
          <p:cNvGraphicFramePr/>
          <p:nvPr/>
        </p:nvGraphicFramePr>
        <p:xfrm>
          <a:off x="181455" y="2464075"/>
          <a:ext cx="3000000" cy="3000000"/>
        </p:xfrm>
        <a:graphic>
          <a:graphicData uri="http://schemas.openxmlformats.org/drawingml/2006/table">
            <a:tbl>
              <a:tblPr bandRow="1" firstRow="1">
                <a:noFill/>
                <a:tableStyleId>{A1F7A3A8-2087-4B46-B2FA-ED4F92488DF3}</a:tableStyleId>
              </a:tblPr>
              <a:tblGrid>
                <a:gridCol w="1115100"/>
                <a:gridCol w="6081650"/>
              </a:tblGrid>
              <a:tr h="16382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lang="en-US" sz="1600" u="none" cap="none" strike="noStrike">
                          <a:solidFill>
                            <a:srgbClr val="F16924"/>
                          </a:solidFill>
                          <a:latin typeface="Calibri"/>
                          <a:ea typeface="Calibri"/>
                          <a:cs typeface="Calibri"/>
                          <a:sym typeface="Calibri"/>
                        </a:rPr>
                        <a:t>Actionbound </a:t>
                      </a:r>
                      <a:r>
                        <a:rPr b="0" lang="en-US" sz="1400" u="none" cap="none" strike="noStrike">
                          <a:solidFill>
                            <a:srgbClr val="4B4B4B"/>
                          </a:solidFill>
                          <a:latin typeface="Calibri"/>
                          <a:ea typeface="Calibri"/>
                          <a:cs typeface="Calibri"/>
                          <a:sym typeface="Calibri"/>
                        </a:rPr>
                        <a:t>è un'applicazione che permette di giocare a cacce al tesoro interattive e digitali per condurre l'allievo in un percorso di scoperta. Chiamata caccia multimediale "Bounds". Un ottimo strumento per gli eco-imprenditori per creare esperienze di benessere interattive e coinvolgenti per le loro iniziative di ecoturismo. Utilizzando Actionbound, gli imprenditori possono progettare cacce al tesoro digitali o percorsi guidati che includono punti di controllo, quiz e contenuti educativi. </a:t>
                      </a:r>
                      <a:r>
                        <a:rPr b="0" lang="en-US"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https://en.</a:t>
                      </a:r>
                      <a:r>
                        <a:rPr b="0" lang="en-US" sz="1400" u="none" cap="none" strike="noStrike">
                          <a:solidFill>
                            <a:srgbClr val="4A8887"/>
                          </a:solidFill>
                          <a:latin typeface="Calibri"/>
                          <a:ea typeface="Calibri"/>
                          <a:cs typeface="Calibri"/>
                          <a:sym typeface="Calibri"/>
                        </a:rPr>
                        <a:t>actionbound.com/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85462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Meetup </a:t>
                      </a:r>
                      <a:r>
                        <a:rPr b="0" lang="en-US" sz="1400" u="none" cap="none" strike="noStrike">
                          <a:solidFill>
                            <a:srgbClr val="4B4B4B"/>
                          </a:solidFill>
                          <a:latin typeface="Calibri"/>
                          <a:ea typeface="Calibri"/>
                          <a:cs typeface="Calibri"/>
                          <a:sym typeface="Calibri"/>
                        </a:rPr>
                        <a:t>è una piattaforma di social media per ospitare e organizzare attività, incontri ed eventi virtuali e di persona per persone e comunità con interessi, hobby e professioni simili.  Può aiutare gli eco-imprenditori a connettersi con un pubblico eco-consapevole che la pensa come loro o con ospiti. Utilizzando Meetup, gli imprenditori possono organizzare eventi online o di persona e promuovere eventi incentrati sulla sostenibilità, la conservazione e l'ecoturismo, costruendo una comunità attorno a un valore ambientale condiviso</a:t>
                      </a:r>
                      <a:r>
                        <a:rPr lang="en-US"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 </a:t>
                      </a:r>
                      <a:r>
                        <a:rPr lang="en-US" sz="1400" u="none" cap="none" strike="noStrike">
                          <a:solidFill>
                            <a:srgbClr val="4A8887"/>
                          </a:solidFill>
                          <a:latin typeface="Calibri"/>
                          <a:ea typeface="Calibri"/>
                          <a:cs typeface="Calibri"/>
                          <a:sym typeface="Calibri"/>
                        </a:rPr>
                        <a:t>www.meetup.com/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85462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iNaturalist </a:t>
                      </a:r>
                      <a:r>
                        <a:rPr b="0" lang="en-US" sz="1400" u="none" cap="none" strike="noStrike">
                          <a:solidFill>
                            <a:srgbClr val="4B4B4B"/>
                          </a:solidFill>
                          <a:latin typeface="Calibri"/>
                          <a:ea typeface="Calibri"/>
                          <a:cs typeface="Calibri"/>
                          <a:sym typeface="Calibri"/>
                        </a:rPr>
                        <a:t>è un social network online di persone che condividono informazioni sulla biodiversità per aiutarsi a conoscere la natura. È un'applicazione preziosa per gli eco-imprenditori che vogliono coinvolgere il loro pubblico nella conservazione della natura e della biodiversità locale. Durante le attività di ecoturismo o le passeggiate nella natura, i partecipanti possono utilizzare iNaturalist per identificare le specie vegetali e animali locali, diventando così un modo interattivo per entrare in contatto con l'ambiente. </a:t>
                      </a:r>
                      <a:r>
                        <a:rPr lang="en-US"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https://www.</a:t>
                      </a:r>
                      <a:r>
                        <a:rPr lang="en-US" sz="1400" u="none" cap="none" strike="noStrike">
                          <a:solidFill>
                            <a:srgbClr val="4A8887"/>
                          </a:solidFill>
                          <a:latin typeface="Calibri"/>
                          <a:ea typeface="Calibri"/>
                          <a:cs typeface="Calibri"/>
                          <a:sym typeface="Calibri"/>
                        </a:rPr>
                        <a:t>inaturalist.org/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6382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EcoTree </a:t>
                      </a:r>
                      <a:r>
                        <a:rPr b="0" lang="en-US" sz="1400" u="none" cap="none" strike="noStrike">
                          <a:solidFill>
                            <a:srgbClr val="4B4B4B"/>
                          </a:solidFill>
                          <a:latin typeface="Calibri"/>
                          <a:ea typeface="Calibri"/>
                          <a:cs typeface="Calibri"/>
                          <a:sym typeface="Calibri"/>
                        </a:rPr>
                        <a:t>è una piattaforma online dove le persone che hanno a cuore gli alberi vengono a sostenere la loro sostenibilità in tutta Europa. È una piattaforma preziosa per gli eco-imprenditori che vogliono integrare la conservazione digitale e l'azione per il clima nelle loro iniziative. Consente agli imprenditori di finanziare progetti di piantumazione di alberi in tutta Europa, offrendo un'opportunità di coinvolgimento della comunità attraverso la sponsorizzazione di campagne di conservazione. </a:t>
                      </a:r>
                      <a:r>
                        <a:rPr b="0" lang="en-US"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https://ecotree.</a:t>
                      </a:r>
                      <a:r>
                        <a:rPr b="0" lang="en-US" sz="1400" u="none" cap="none" strike="noStrike">
                          <a:solidFill>
                            <a:srgbClr val="4A8887"/>
                          </a:solidFill>
                          <a:latin typeface="Calibri"/>
                          <a:ea typeface="Calibri"/>
                          <a:cs typeface="Calibri"/>
                          <a:sym typeface="Calibri"/>
                        </a:rPr>
                        <a:t>green/en/ </a:t>
                      </a:r>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74600">
                <a:tc>
                  <a:txBody>
                    <a:bodyPr/>
                    <a:lstStyle/>
                    <a:p>
                      <a:pPr indent="0" lvl="0" marL="0" marR="0" rtl="0" algn="ctr">
                        <a:spcBef>
                          <a:spcPts val="0"/>
                        </a:spcBef>
                        <a:spcAft>
                          <a:spcPts val="0"/>
                        </a:spcAft>
                        <a:buNone/>
                      </a:pPr>
                      <a:r>
                        <a:rPr b="1" lang="en-US" sz="1400" u="none" cap="none" strike="noStrike">
                          <a:solidFill>
                            <a:schemeClr val="lt1"/>
                          </a:solidFill>
                          <a:latin typeface="Calibri"/>
                          <a:ea typeface="Calibri"/>
                          <a:cs typeface="Calibri"/>
                          <a:sym typeface="Calibri"/>
                        </a:rPr>
                        <a:t>Combinazione di strumenti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4A8887"/>
                    </a:solidFill>
                  </a:tcPr>
                </a:tc>
                <a:tc>
                  <a:txBody>
                    <a:bodyPr/>
                    <a:lstStyle/>
                    <a:p>
                      <a:pPr indent="0" lvl="0" marL="0" marR="0" rtl="0" algn="l">
                        <a:spcBef>
                          <a:spcPts val="0"/>
                        </a:spcBef>
                        <a:spcAft>
                          <a:spcPts val="0"/>
                        </a:spcAft>
                        <a:buNone/>
                      </a:pPr>
                      <a:r>
                        <a:rPr b="0" lang="en-US" sz="1400" u="none" cap="none" strike="noStrike">
                          <a:solidFill>
                            <a:schemeClr val="lt1"/>
                          </a:solidFill>
                          <a:latin typeface="Calibri"/>
                          <a:ea typeface="Calibri"/>
                          <a:cs typeface="Calibri"/>
                          <a:sym typeface="Calibri"/>
                        </a:rPr>
                        <a:t>Organizzate una passeggiata di benessere utilizzando Actionbound con punti di controllo per la meditazione e tappe educative incentrate sull'ambiente. Utilizzate iNaturalist per l'identificazione delle piante per renderla interattiva e collaborate con EcoTree per consentire ai partecipanti di piantare un albero alla fine della sessione, simbolo del loro impegno per il benessere e la conservazione. </a:t>
                      </a:r>
                      <a:endParaRPr b="0" sz="1400" u="none" cap="none" strike="noStrike">
                        <a:solidFill>
                          <a:schemeClr val="lt1"/>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4A8887"/>
                    </a:solidFill>
                  </a:tcPr>
                </a:tc>
              </a:tr>
            </a:tbl>
          </a:graphicData>
        </a:graphic>
      </p:graphicFrame>
      <p:sp>
        <p:nvSpPr>
          <p:cNvPr id="610" name="Google Shape;610;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611" name="Google Shape;611;p4"/>
          <p:cNvGrpSpPr/>
          <p:nvPr/>
        </p:nvGrpSpPr>
        <p:grpSpPr>
          <a:xfrm>
            <a:off x="4334803" y="132750"/>
            <a:ext cx="946720" cy="898750"/>
            <a:chOff x="541350" y="2113737"/>
            <a:chExt cx="6476973" cy="6148788"/>
          </a:xfrm>
        </p:grpSpPr>
        <p:sp>
          <p:nvSpPr>
            <p:cNvPr id="612" name="Google Shape;612;p4"/>
            <p:cNvSpPr/>
            <p:nvPr/>
          </p:nvSpPr>
          <p:spPr>
            <a:xfrm>
              <a:off x="541350" y="2113737"/>
              <a:ext cx="6476973" cy="6148788"/>
            </a:xfrm>
            <a:custGeom>
              <a:rect b="b" l="l" r="r" t="t"/>
              <a:pathLst>
                <a:path extrusionOk="0" h="6148788" w="6476973">
                  <a:moveTo>
                    <a:pt x="6329729" y="1251776"/>
                  </a:moveTo>
                  <a:cubicBezTo>
                    <a:pt x="6127570" y="734174"/>
                    <a:pt x="5740843" y="337085"/>
                    <a:pt x="5240906" y="133639"/>
                  </a:cubicBezTo>
                  <a:cubicBezTo>
                    <a:pt x="4789395" y="-50101"/>
                    <a:pt x="4341542" y="-44357"/>
                    <a:pt x="3909798" y="150771"/>
                  </a:cubicBezTo>
                  <a:cubicBezTo>
                    <a:pt x="3604064" y="288959"/>
                    <a:pt x="3373688" y="496515"/>
                    <a:pt x="3240661" y="637278"/>
                  </a:cubicBezTo>
                  <a:cubicBezTo>
                    <a:pt x="3106943" y="496961"/>
                    <a:pt x="2875480" y="290049"/>
                    <a:pt x="2568856" y="152405"/>
                  </a:cubicBezTo>
                  <a:cubicBezTo>
                    <a:pt x="2135877" y="-41931"/>
                    <a:pt x="1687529" y="-47328"/>
                    <a:pt x="1236118" y="136264"/>
                  </a:cubicBezTo>
                  <a:cubicBezTo>
                    <a:pt x="736131" y="339710"/>
                    <a:pt x="349405" y="736798"/>
                    <a:pt x="147245" y="1254400"/>
                  </a:cubicBezTo>
                  <a:cubicBezTo>
                    <a:pt x="-67564" y="1804333"/>
                    <a:pt x="-46513" y="2427594"/>
                    <a:pt x="204963" y="2964455"/>
                  </a:cubicBezTo>
                  <a:cubicBezTo>
                    <a:pt x="427036" y="3438387"/>
                    <a:pt x="752833" y="3922469"/>
                    <a:pt x="1173311" y="4403283"/>
                  </a:cubicBezTo>
                  <a:cubicBezTo>
                    <a:pt x="1672705" y="4974357"/>
                    <a:pt x="2307349" y="5541669"/>
                    <a:pt x="3059603" y="6089424"/>
                  </a:cubicBezTo>
                  <a:cubicBezTo>
                    <a:pt x="3113910" y="6129034"/>
                    <a:pt x="3177607" y="6148789"/>
                    <a:pt x="3241254" y="6148789"/>
                  </a:cubicBezTo>
                  <a:cubicBezTo>
                    <a:pt x="3304951" y="6148789"/>
                    <a:pt x="3368648" y="6128984"/>
                    <a:pt x="3422955" y="6089424"/>
                  </a:cubicBezTo>
                  <a:cubicBezTo>
                    <a:pt x="4173974" y="5542511"/>
                    <a:pt x="4807729" y="4974654"/>
                    <a:pt x="5306678" y="4401649"/>
                  </a:cubicBezTo>
                  <a:cubicBezTo>
                    <a:pt x="5724240" y="3922023"/>
                    <a:pt x="6048999" y="3437595"/>
                    <a:pt x="6272011" y="2961831"/>
                  </a:cubicBezTo>
                  <a:lnTo>
                    <a:pt x="6272011" y="2961782"/>
                  </a:lnTo>
                  <a:cubicBezTo>
                    <a:pt x="6523487" y="2424969"/>
                    <a:pt x="6544538" y="1801709"/>
                    <a:pt x="6329729" y="1251776"/>
                  </a:cubicBezTo>
                  <a:close/>
                  <a:moveTo>
                    <a:pt x="5928425" y="2800173"/>
                  </a:moveTo>
                  <a:cubicBezTo>
                    <a:pt x="5352338" y="4029514"/>
                    <a:pt x="4158111" y="5078680"/>
                    <a:pt x="3241254" y="5751552"/>
                  </a:cubicBezTo>
                  <a:cubicBezTo>
                    <a:pt x="2319703" y="5075362"/>
                    <a:pt x="1120733" y="4024018"/>
                    <a:pt x="548500" y="2802847"/>
                  </a:cubicBezTo>
                  <a:cubicBezTo>
                    <a:pt x="341053" y="2360059"/>
                    <a:pt x="323610" y="1846220"/>
                    <a:pt x="500666" y="1392985"/>
                  </a:cubicBezTo>
                  <a:cubicBezTo>
                    <a:pt x="664478" y="973566"/>
                    <a:pt x="976390" y="652380"/>
                    <a:pt x="1378880" y="488593"/>
                  </a:cubicBezTo>
                  <a:cubicBezTo>
                    <a:pt x="1559642" y="415067"/>
                    <a:pt x="1729829" y="384716"/>
                    <a:pt x="1887662" y="384716"/>
                  </a:cubicBezTo>
                  <a:cubicBezTo>
                    <a:pt x="2438992" y="384716"/>
                    <a:pt x="2839308" y="754969"/>
                    <a:pt x="3010335" y="947869"/>
                  </a:cubicBezTo>
                  <a:cubicBezTo>
                    <a:pt x="3068794" y="1013819"/>
                    <a:pt x="3152751" y="1051597"/>
                    <a:pt x="3240859" y="1051597"/>
                  </a:cubicBezTo>
                  <a:lnTo>
                    <a:pt x="3241501" y="1051597"/>
                  </a:lnTo>
                  <a:cubicBezTo>
                    <a:pt x="3329856" y="1051449"/>
                    <a:pt x="3413962" y="1013275"/>
                    <a:pt x="3472272" y="946879"/>
                  </a:cubicBezTo>
                  <a:cubicBezTo>
                    <a:pt x="3690788" y="698278"/>
                    <a:pt x="4286542" y="155672"/>
                    <a:pt x="5098095" y="485969"/>
                  </a:cubicBezTo>
                  <a:cubicBezTo>
                    <a:pt x="5500585" y="649706"/>
                    <a:pt x="5812496" y="970942"/>
                    <a:pt x="5976308" y="1390360"/>
                  </a:cubicBezTo>
                  <a:cubicBezTo>
                    <a:pt x="6153315" y="1843546"/>
                    <a:pt x="6135921" y="2357435"/>
                    <a:pt x="5928425" y="28001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3" name="Google Shape;613;p4"/>
            <p:cNvSpPr/>
            <p:nvPr/>
          </p:nvSpPr>
          <p:spPr>
            <a:xfrm>
              <a:off x="1639400" y="3827033"/>
              <a:ext cx="4280921" cy="1640821"/>
            </a:xfrm>
            <a:custGeom>
              <a:rect b="b" l="l" r="r" t="t"/>
              <a:pathLst>
                <a:path extrusionOk="0" h="1640821" w="4280921">
                  <a:moveTo>
                    <a:pt x="3719561" y="343847"/>
                  </a:moveTo>
                  <a:cubicBezTo>
                    <a:pt x="3476584" y="343847"/>
                    <a:pt x="3269187" y="499266"/>
                    <a:pt x="3191209" y="716130"/>
                  </a:cubicBezTo>
                  <a:lnTo>
                    <a:pt x="2613739" y="716130"/>
                  </a:lnTo>
                  <a:cubicBezTo>
                    <a:pt x="2547423" y="716130"/>
                    <a:pt x="2485407" y="745738"/>
                    <a:pt x="2443552" y="797528"/>
                  </a:cubicBezTo>
                  <a:lnTo>
                    <a:pt x="2180611" y="1123319"/>
                  </a:lnTo>
                  <a:lnTo>
                    <a:pt x="1695696" y="123467"/>
                  </a:lnTo>
                  <a:cubicBezTo>
                    <a:pt x="1657498" y="44644"/>
                    <a:pt x="1576407" y="-3779"/>
                    <a:pt x="1488892" y="231"/>
                  </a:cubicBezTo>
                  <a:cubicBezTo>
                    <a:pt x="1401476" y="4242"/>
                    <a:pt x="1325030" y="59745"/>
                    <a:pt x="1294095" y="141688"/>
                  </a:cubicBezTo>
                  <a:lnTo>
                    <a:pt x="1077210" y="716130"/>
                  </a:lnTo>
                  <a:lnTo>
                    <a:pt x="189756" y="716130"/>
                  </a:lnTo>
                  <a:cubicBezTo>
                    <a:pt x="84945" y="716130"/>
                    <a:pt x="0" y="801241"/>
                    <a:pt x="0" y="906257"/>
                  </a:cubicBezTo>
                  <a:cubicBezTo>
                    <a:pt x="0" y="1011272"/>
                    <a:pt x="84945" y="1096384"/>
                    <a:pt x="189756" y="1096384"/>
                  </a:cubicBezTo>
                  <a:lnTo>
                    <a:pt x="1188198" y="1096384"/>
                  </a:lnTo>
                  <a:cubicBezTo>
                    <a:pt x="1278579" y="1096384"/>
                    <a:pt x="1360856" y="1039494"/>
                    <a:pt x="1392877" y="954729"/>
                  </a:cubicBezTo>
                  <a:lnTo>
                    <a:pt x="1517207" y="625473"/>
                  </a:lnTo>
                  <a:lnTo>
                    <a:pt x="1949742" y="1517288"/>
                  </a:lnTo>
                  <a:cubicBezTo>
                    <a:pt x="1982652" y="1585120"/>
                    <a:pt x="2046942" y="1630770"/>
                    <a:pt x="2121708" y="1639336"/>
                  </a:cubicBezTo>
                  <a:cubicBezTo>
                    <a:pt x="2130207" y="1640326"/>
                    <a:pt x="2138608" y="1640821"/>
                    <a:pt x="2147009" y="1640821"/>
                  </a:cubicBezTo>
                  <a:cubicBezTo>
                    <a:pt x="2212682" y="1640821"/>
                    <a:pt x="2274797" y="1611411"/>
                    <a:pt x="2316801" y="1559373"/>
                  </a:cubicBezTo>
                  <a:lnTo>
                    <a:pt x="2690481" y="1096384"/>
                  </a:lnTo>
                  <a:lnTo>
                    <a:pt x="3191259" y="1096384"/>
                  </a:lnTo>
                  <a:cubicBezTo>
                    <a:pt x="3269237" y="1313248"/>
                    <a:pt x="3476634" y="1468716"/>
                    <a:pt x="3719561" y="1468716"/>
                  </a:cubicBezTo>
                  <a:cubicBezTo>
                    <a:pt x="4029100" y="1468716"/>
                    <a:pt x="4280922" y="1216402"/>
                    <a:pt x="4280922" y="906257"/>
                  </a:cubicBezTo>
                  <a:cubicBezTo>
                    <a:pt x="4280922" y="596112"/>
                    <a:pt x="4029051" y="343847"/>
                    <a:pt x="3719561" y="343847"/>
                  </a:cubicBezTo>
                  <a:close/>
                  <a:moveTo>
                    <a:pt x="3719561" y="1088413"/>
                  </a:moveTo>
                  <a:cubicBezTo>
                    <a:pt x="3619297" y="1088413"/>
                    <a:pt x="3537712" y="1006717"/>
                    <a:pt x="3537712" y="906257"/>
                  </a:cubicBezTo>
                  <a:cubicBezTo>
                    <a:pt x="3537712" y="805796"/>
                    <a:pt x="3619297" y="724101"/>
                    <a:pt x="3719561" y="724101"/>
                  </a:cubicBezTo>
                  <a:cubicBezTo>
                    <a:pt x="3819825" y="724101"/>
                    <a:pt x="3901361" y="805796"/>
                    <a:pt x="3901361" y="906257"/>
                  </a:cubicBezTo>
                  <a:cubicBezTo>
                    <a:pt x="3901361" y="1006717"/>
                    <a:pt x="3819776" y="1088413"/>
                    <a:pt x="3719561" y="10884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descr="Meetup Logo, symbol, meaning, history, PNG, brand" id="614" name="Google Shape;614;p4"/>
          <p:cNvPicPr preferRelativeResize="0"/>
          <p:nvPr/>
        </p:nvPicPr>
        <p:blipFill rotWithShape="1">
          <a:blip r:embed="rId7">
            <a:alphaModFix/>
          </a:blip>
          <a:srcRect b="0" l="23933" r="24037" t="0"/>
          <a:stretch/>
        </p:blipFill>
        <p:spPr>
          <a:xfrm>
            <a:off x="401400" y="4664600"/>
            <a:ext cx="665846" cy="720000"/>
          </a:xfrm>
          <a:prstGeom prst="rect">
            <a:avLst/>
          </a:prstGeom>
          <a:noFill/>
          <a:ln>
            <a:noFill/>
          </a:ln>
        </p:spPr>
      </p:pic>
      <p:pic>
        <p:nvPicPr>
          <p:cNvPr descr="A close up of a logo&#10;&#10;Description automatically generated" id="615" name="Google Shape;615;p4"/>
          <p:cNvPicPr preferRelativeResize="0"/>
          <p:nvPr/>
        </p:nvPicPr>
        <p:blipFill rotWithShape="1">
          <a:blip r:embed="rId8">
            <a:alphaModFix/>
          </a:blip>
          <a:srcRect b="0" l="0" r="0" t="0"/>
          <a:stretch/>
        </p:blipFill>
        <p:spPr>
          <a:xfrm>
            <a:off x="298895" y="3227292"/>
            <a:ext cx="875265" cy="160465"/>
          </a:xfrm>
          <a:prstGeom prst="rect">
            <a:avLst/>
          </a:prstGeom>
          <a:noFill/>
          <a:ln>
            <a:noFill/>
          </a:ln>
        </p:spPr>
      </p:pic>
      <p:pic>
        <p:nvPicPr>
          <p:cNvPr descr="A green bird with black text&#10;&#10;Description automatically generated" id="616" name="Google Shape;616;p4"/>
          <p:cNvPicPr preferRelativeResize="0"/>
          <p:nvPr/>
        </p:nvPicPr>
        <p:blipFill rotWithShape="1">
          <a:blip r:embed="rId9">
            <a:alphaModFix/>
          </a:blip>
          <a:srcRect b="21548" l="10918" r="6099" t="23074"/>
          <a:stretch/>
        </p:blipFill>
        <p:spPr>
          <a:xfrm>
            <a:off x="248255" y="6597952"/>
            <a:ext cx="973510" cy="649662"/>
          </a:xfrm>
          <a:prstGeom prst="rect">
            <a:avLst/>
          </a:prstGeom>
          <a:noFill/>
          <a:ln>
            <a:noFill/>
          </a:ln>
        </p:spPr>
      </p:pic>
      <p:pic>
        <p:nvPicPr>
          <p:cNvPr descr="A logo of trees in a circle&#10;&#10;Description automatically generated" id="617" name="Google Shape;617;p4"/>
          <p:cNvPicPr preferRelativeResize="0"/>
          <p:nvPr/>
        </p:nvPicPr>
        <p:blipFill rotWithShape="1">
          <a:blip r:embed="rId10">
            <a:alphaModFix/>
          </a:blip>
          <a:srcRect b="0" l="0" r="0" t="0"/>
          <a:stretch/>
        </p:blipFill>
        <p:spPr>
          <a:xfrm>
            <a:off x="403609" y="8559958"/>
            <a:ext cx="665837" cy="6658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id="622" name="Google Shape;622;p5"/>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623" name="Google Shape;623;p5"/>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Arial"/>
              <a:buNone/>
            </a:pPr>
            <a:r>
              <a:rPr lang="en-US" sz="1500"/>
              <a:t>ecohealthforyouth.com</a:t>
            </a:r>
            <a:endParaRPr b="0" sz="1500"/>
          </a:p>
          <a:p>
            <a:pPr indent="0" lvl="0" marL="0" rtl="0" algn="ctr">
              <a:lnSpc>
                <a:spcPct val="100000"/>
              </a:lnSpc>
              <a:spcBef>
                <a:spcPts val="0"/>
              </a:spcBef>
              <a:spcAft>
                <a:spcPts val="0"/>
              </a:spcAft>
              <a:buClr>
                <a:srgbClr val="FFFFFF"/>
              </a:buClr>
              <a:buSzPts val="2000"/>
              <a:buNone/>
            </a:pPr>
            <a:r>
              <a:t/>
            </a:r>
            <a:endParaRPr>
              <a:solidFill>
                <a:srgbClr val="FFFFFF"/>
              </a:solidFill>
            </a:endParaRPr>
          </a:p>
        </p:txBody>
      </p:sp>
      <p:sp>
        <p:nvSpPr>
          <p:cNvPr id="624" name="Google Shape;624;p5"/>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US">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p>
          <a:p>
            <a:pPr indent="0" lvl="0" marL="0" marR="0" rtl="0" algn="just">
              <a:lnSpc>
                <a:spcPct val="100000"/>
              </a:lnSpc>
              <a:spcBef>
                <a:spcPts val="0"/>
              </a:spcBef>
              <a:spcAft>
                <a:spcPts val="0"/>
              </a:spcAft>
              <a:buClr>
                <a:srgbClr val="6D6E71"/>
              </a:buClr>
              <a:buSzPts val="1800"/>
              <a:buFont typeface="Arial"/>
              <a:buNone/>
            </a:pPr>
            <a:r>
              <a:t/>
            </a:r>
            <a:endParaRPr>
              <a:solidFill>
                <a:srgbClr val="4B4B4B"/>
              </a:solidFill>
              <a:latin typeface="Calibri"/>
              <a:ea typeface="Calibri"/>
              <a:cs typeface="Calibri"/>
              <a:sym typeface="Calibri"/>
            </a:endParaRPr>
          </a:p>
          <a:p>
            <a:pPr indent="0" lvl="0" marL="0" marR="0" rtl="0" algn="just">
              <a:lnSpc>
                <a:spcPct val="100000"/>
              </a:lnSpc>
              <a:spcBef>
                <a:spcPts val="0"/>
              </a:spcBef>
              <a:spcAft>
                <a:spcPts val="0"/>
              </a:spcAft>
              <a:buClr>
                <a:srgbClr val="4B4B4B"/>
              </a:buClr>
              <a:buSzPts val="1800"/>
              <a:buFont typeface="Arial"/>
              <a:buNone/>
            </a:pPr>
            <a:r>
              <a:rPr b="1" lang="en-US">
                <a:solidFill>
                  <a:srgbClr val="4B4B4B"/>
                </a:solidFill>
                <a:latin typeface="Calibri"/>
                <a:ea typeface="Calibri"/>
                <a:cs typeface="Calibri"/>
                <a:sym typeface="Calibri"/>
              </a:rPr>
              <a:t>Vedi tutti i nostri strumenti ambientali </a:t>
            </a:r>
            <a:r>
              <a:rPr b="1" lang="en-US" u="sng">
                <a:solidFill>
                  <a:srgbClr val="4A8887"/>
                </a:solidFill>
                <a:latin typeface="Calibri"/>
                <a:ea typeface="Calibri"/>
                <a:cs typeface="Calibri"/>
                <a:sym typeface="Calibri"/>
                <a:hlinkClick r:id="rId4">
                  <a:extLst>
                    <a:ext uri="{A12FA001-AC4F-418D-AE19-62706E023703}">
                      <ahyp:hlinkClr val="tx"/>
                    </a:ext>
                  </a:extLst>
                </a:hlinkClick>
              </a:rPr>
              <a:t>qui</a:t>
            </a:r>
            <a:endParaRPr b="1">
              <a:solidFill>
                <a:srgbClr val="4A8887"/>
              </a:solidFill>
              <a:latin typeface="Calibri"/>
              <a:ea typeface="Calibri"/>
              <a:cs typeface="Calibri"/>
              <a:sym typeface="Calibri"/>
            </a:endParaRPr>
          </a:p>
        </p:txBody>
      </p:sp>
      <p:sp>
        <p:nvSpPr>
          <p:cNvPr id="625" name="Google Shape;625;p5"/>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US"/>
              <a:t>Ben fatto!</a:t>
            </a:r>
            <a:endParaRPr/>
          </a:p>
        </p:txBody>
      </p:sp>
      <p:sp>
        <p:nvSpPr>
          <p:cNvPr id="626" name="Google Shape;626;p5"/>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1600"/>
              <a:buFont typeface="Arial"/>
              <a:buNone/>
            </a:pPr>
            <a:r>
              <a:rPr b="1" i="0" lang="en-US" sz="1600">
                <a:solidFill>
                  <a:srgbClr val="4A8887"/>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27" name="Google Shape;627;p5"/>
          <p:cNvGrpSpPr/>
          <p:nvPr/>
        </p:nvGrpSpPr>
        <p:grpSpPr>
          <a:xfrm>
            <a:off x="211349" y="3004895"/>
            <a:ext cx="4061117" cy="2475119"/>
            <a:chOff x="-4633037" y="5041382"/>
            <a:chExt cx="5608871" cy="3418425"/>
          </a:xfrm>
        </p:grpSpPr>
        <p:pic>
          <p:nvPicPr>
            <p:cNvPr id="628" name="Google Shape;628;p5"/>
            <p:cNvPicPr preferRelativeResize="0"/>
            <p:nvPr/>
          </p:nvPicPr>
          <p:blipFill rotWithShape="1">
            <a:blip r:embed="rId5">
              <a:alphaModFix/>
            </a:blip>
            <a:srcRect b="0" l="0" r="0" t="0"/>
            <a:stretch/>
          </p:blipFill>
          <p:spPr>
            <a:xfrm>
              <a:off x="-4633037" y="5041382"/>
              <a:ext cx="5608871" cy="3418425"/>
            </a:xfrm>
            <a:prstGeom prst="rect">
              <a:avLst/>
            </a:prstGeom>
            <a:noFill/>
            <a:ln>
              <a:noFill/>
            </a:ln>
          </p:spPr>
        </p:pic>
        <p:sp>
          <p:nvSpPr>
            <p:cNvPr id="629" name="Google Shape;629;p5"/>
            <p:cNvSpPr/>
            <p:nvPr/>
          </p:nvSpPr>
          <p:spPr>
            <a:xfrm>
              <a:off x="-3782767" y="5338786"/>
              <a:ext cx="3981692" cy="2523281"/>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30" name="Google Shape;630;p5"/>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31" name="Google Shape;631;p5"/>
          <p:cNvPicPr preferRelativeResize="0"/>
          <p:nvPr/>
        </p:nvPicPr>
        <p:blipFill rotWithShape="1">
          <a:blip r:embed="rId7">
            <a:alphaModFix/>
          </a:blip>
          <a:srcRect b="0" l="0" r="0" t="0"/>
          <a:stretch/>
        </p:blipFill>
        <p:spPr>
          <a:xfrm>
            <a:off x="914391" y="3245100"/>
            <a:ext cx="940402" cy="271945"/>
          </a:xfrm>
          <a:prstGeom prst="rect">
            <a:avLst/>
          </a:prstGeom>
          <a:noFill/>
          <a:ln>
            <a:noFill/>
          </a:ln>
        </p:spPr>
      </p:pic>
      <p:sp>
        <p:nvSpPr>
          <p:cNvPr id="632" name="Google Shape;632;p5">
            <a:hlinkClick r:id="rId8"/>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33" name="Google Shape;633;p5"/>
          <p:cNvGrpSpPr/>
          <p:nvPr/>
        </p:nvGrpSpPr>
        <p:grpSpPr>
          <a:xfrm>
            <a:off x="3413981" y="8756512"/>
            <a:ext cx="418035" cy="418528"/>
            <a:chOff x="3573007" y="5138832"/>
            <a:chExt cx="418035" cy="418528"/>
          </a:xfrm>
        </p:grpSpPr>
        <p:sp>
          <p:nvSpPr>
            <p:cNvPr id="634" name="Google Shape;634;p5"/>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5" name="Google Shape;635;p5"/>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6" name="Google Shape;636;p5">
              <a:hlinkClick r:id="rId9"/>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7" name="Google Shape;637;p5"/>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38" name="Google Shape;638;p5"/>
          <p:cNvGrpSpPr/>
          <p:nvPr/>
        </p:nvGrpSpPr>
        <p:grpSpPr>
          <a:xfrm>
            <a:off x="4491892" y="8756512"/>
            <a:ext cx="418035" cy="418528"/>
            <a:chOff x="4650918" y="5138832"/>
            <a:chExt cx="418035" cy="418528"/>
          </a:xfrm>
        </p:grpSpPr>
        <p:sp>
          <p:nvSpPr>
            <p:cNvPr id="639" name="Google Shape;639;p5"/>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0" name="Google Shape;640;p5">
              <a:hlinkClick r:id="rId10"/>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41" name="Google Shape;641;p5"/>
          <p:cNvGrpSpPr/>
          <p:nvPr/>
        </p:nvGrpSpPr>
        <p:grpSpPr>
          <a:xfrm>
            <a:off x="2336165" y="8756512"/>
            <a:ext cx="418035" cy="418528"/>
            <a:chOff x="2336165" y="8717208"/>
            <a:chExt cx="418035" cy="418528"/>
          </a:xfrm>
        </p:grpSpPr>
        <p:sp>
          <p:nvSpPr>
            <p:cNvPr id="642" name="Google Shape;642;p5"/>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3" name="Google Shape;643;p5"/>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4" name="Google Shape;644;p5"/>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5" name="Google Shape;645;p5"/>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6" name="Google Shape;646;p5"/>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7" name="Google Shape;647;p5"/>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8" name="Google Shape;648;p5"/>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9" name="Google Shape;649;p5"/>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0" name="Google Shape;650;p5"/>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1" name="Google Shape;651;p5"/>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2" name="Google Shape;652;p5">
              <a:hlinkClick r:id="rId11"/>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3" name="Google Shape;653;p5"/>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4" name="Google Shape;654;p5"/>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5" name="Google Shape;655;p5"/>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6" name="Google Shape;656;p5"/>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7" name="Google Shape;657;p5"/>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8" name="Google Shape;658;p5"/>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59" name="Google Shape;659;p5">
            <a:hlinkClick r:id="rId12"/>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