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wwzO6phly01r5xN2xvZl5MyTu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3065830-1EBB-4A2E-B91D-737CE2D8EFD1}">
  <a:tblStyle styleId="{D3065830-1EBB-4A2E-B91D-737CE2D8EFD1}"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4" name="Google Shape;644;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6.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png"/><Relationship Id="rId3" Type="http://schemas.openxmlformats.org/officeDocument/2006/relationships/image" Target="../media/image6.jp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7"/>
          <p:cNvPicPr preferRelativeResize="0"/>
          <p:nvPr/>
        </p:nvPicPr>
        <p:blipFill rotWithShape="1">
          <a:blip r:embed="rId5">
            <a:alphaModFix/>
          </a:blip>
          <a:srcRect b="31716" l="0" r="0" t="29362"/>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71" name="Shape 171"/>
        <p:cNvGrpSpPr/>
        <p:nvPr/>
      </p:nvGrpSpPr>
      <p:grpSpPr>
        <a:xfrm>
          <a:off x="0" y="0"/>
          <a:ext cx="0" cy="0"/>
          <a:chOff x="0" y="0"/>
          <a:chExt cx="0" cy="0"/>
        </a:xfrm>
      </p:grpSpPr>
      <p:sp>
        <p:nvSpPr>
          <p:cNvPr id="172" name="Google Shape;172;p16"/>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73" name="Google Shape;173;p16"/>
          <p:cNvGrpSpPr/>
          <p:nvPr/>
        </p:nvGrpSpPr>
        <p:grpSpPr>
          <a:xfrm>
            <a:off x="-1092535" y="5135055"/>
            <a:ext cx="6117329" cy="6119130"/>
            <a:chOff x="110688" y="1674538"/>
            <a:chExt cx="7339635" cy="7341798"/>
          </a:xfrm>
        </p:grpSpPr>
        <p:sp>
          <p:nvSpPr>
            <p:cNvPr id="174" name="Google Shape;174;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5" name="Google Shape;175;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6" name="Google Shape;176;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7" name="Google Shape;177;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78" name="Google Shape;178;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79" name="Google Shape;179;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1" name="Google Shape;181;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83" name="Shape 183"/>
        <p:cNvGrpSpPr/>
        <p:nvPr/>
      </p:nvGrpSpPr>
      <p:grpSpPr>
        <a:xfrm>
          <a:off x="0" y="0"/>
          <a:ext cx="0" cy="0"/>
          <a:chOff x="0" y="0"/>
          <a:chExt cx="0" cy="0"/>
        </a:xfrm>
      </p:grpSpPr>
      <p:sp>
        <p:nvSpPr>
          <p:cNvPr id="184" name="Google Shape;184;p17"/>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85" name="Google Shape;185;p17"/>
          <p:cNvGrpSpPr/>
          <p:nvPr/>
        </p:nvGrpSpPr>
        <p:grpSpPr>
          <a:xfrm>
            <a:off x="-1092535" y="5135055"/>
            <a:ext cx="6117329" cy="6119130"/>
            <a:chOff x="110688" y="1674538"/>
            <a:chExt cx="7339635" cy="7341798"/>
          </a:xfrm>
        </p:grpSpPr>
        <p:sp>
          <p:nvSpPr>
            <p:cNvPr id="186" name="Google Shape;186;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7" name="Google Shape;187;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88" name="Google Shape;188;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89" name="Google Shape;189;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90" name="Google Shape;190;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91" name="Google Shape;191;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3" name="Google Shape;193;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4" name="Google Shape;194;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95" name="Shape 195"/>
        <p:cNvGrpSpPr/>
        <p:nvPr/>
      </p:nvGrpSpPr>
      <p:grpSpPr>
        <a:xfrm>
          <a:off x="0" y="0"/>
          <a:ext cx="0" cy="0"/>
          <a:chOff x="0" y="0"/>
          <a:chExt cx="0" cy="0"/>
        </a:xfrm>
      </p:grpSpPr>
      <p:pic>
        <p:nvPicPr>
          <p:cNvPr id="196" name="Google Shape;196;p1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97" name="Google Shape;197;p18"/>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8" name="Google Shape;198;p1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9" name="Google Shape;199;p1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1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02" name="Google Shape;202;p1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203" name="Google Shape;203;p18"/>
          <p:cNvGrpSpPr/>
          <p:nvPr/>
        </p:nvGrpSpPr>
        <p:grpSpPr>
          <a:xfrm>
            <a:off x="5203685" y="-757463"/>
            <a:ext cx="3314240" cy="3315216"/>
            <a:chOff x="110688" y="1674538"/>
            <a:chExt cx="7339635" cy="7341798"/>
          </a:xfrm>
        </p:grpSpPr>
        <p:sp>
          <p:nvSpPr>
            <p:cNvPr id="204" name="Google Shape;204;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5" name="Google Shape;205;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6" name="Google Shape;206;p1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7" name="Google Shape;207;p1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8" name="Google Shape;208;p1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209" name="Shape 209"/>
        <p:cNvGrpSpPr/>
        <p:nvPr/>
      </p:nvGrpSpPr>
      <p:grpSpPr>
        <a:xfrm>
          <a:off x="0" y="0"/>
          <a:ext cx="0" cy="0"/>
          <a:chOff x="0" y="0"/>
          <a:chExt cx="0" cy="0"/>
        </a:xfrm>
      </p:grpSpPr>
      <p:sp>
        <p:nvSpPr>
          <p:cNvPr id="210" name="Google Shape;210;p19"/>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1" name="Google Shape;211;p19"/>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19"/>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19"/>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4" name="Google Shape;214;p19"/>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19"/>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6" name="Google Shape;216;p19"/>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7" name="Google Shape;217;p19"/>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8" name="Google Shape;218;p19"/>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9" name="Google Shape;219;p19"/>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220" name="Google Shape;220;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1" name="Google Shape;221;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222" name="Shape 222"/>
        <p:cNvGrpSpPr/>
        <p:nvPr/>
      </p:nvGrpSpPr>
      <p:grpSpPr>
        <a:xfrm>
          <a:off x="0" y="0"/>
          <a:ext cx="0" cy="0"/>
          <a:chOff x="0" y="0"/>
          <a:chExt cx="0" cy="0"/>
        </a:xfrm>
      </p:grpSpPr>
      <p:sp>
        <p:nvSpPr>
          <p:cNvPr id="223" name="Google Shape;223;p20"/>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4" name="Google Shape;224;p20"/>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5" name="Google Shape;225;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26" name="Google Shape;226;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7" name="Google Shape;227;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28" name="Google Shape;228;p20"/>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0"/>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0" name="Google Shape;230;p20"/>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231" name="Google Shape;231;p20"/>
          <p:cNvGrpSpPr/>
          <p:nvPr/>
        </p:nvGrpSpPr>
        <p:grpSpPr>
          <a:xfrm>
            <a:off x="5203685" y="1933342"/>
            <a:ext cx="3314240" cy="3315216"/>
            <a:chOff x="110688" y="1674538"/>
            <a:chExt cx="7339635" cy="7341798"/>
          </a:xfrm>
        </p:grpSpPr>
        <p:sp>
          <p:nvSpPr>
            <p:cNvPr id="232" name="Google Shape;232;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3" name="Google Shape;233;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4" name="Google Shape;234;p20"/>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0"/>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0"/>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8" name="Google Shape;238;p20"/>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39" name="Google Shape;239;p20"/>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0" name="Google Shape;240;p20"/>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1" name="Google Shape;241;p20"/>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42" name="Google Shape;242;p20"/>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3" name="Google Shape;243;p20"/>
          <p:cNvSpPr/>
          <p:nvPr>
            <p:ph idx="14" type="pic"/>
          </p:nvPr>
        </p:nvSpPr>
        <p:spPr>
          <a:xfrm>
            <a:off x="1" y="7328454"/>
            <a:ext cx="2938763" cy="3367892"/>
          </a:xfrm>
          <a:prstGeom prst="rect">
            <a:avLst/>
          </a:prstGeom>
          <a:noFill/>
          <a:ln>
            <a:noFill/>
          </a:ln>
        </p:spPr>
      </p:sp>
      <p:sp>
        <p:nvSpPr>
          <p:cNvPr id="244" name="Google Shape;244;p20"/>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45" name="Shape 245"/>
        <p:cNvGrpSpPr/>
        <p:nvPr/>
      </p:nvGrpSpPr>
      <p:grpSpPr>
        <a:xfrm>
          <a:off x="0" y="0"/>
          <a:ext cx="0" cy="0"/>
          <a:chOff x="0" y="0"/>
          <a:chExt cx="0" cy="0"/>
        </a:xfrm>
      </p:grpSpPr>
      <p:sp>
        <p:nvSpPr>
          <p:cNvPr id="246" name="Google Shape;24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47" name="Google Shape;247;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8" name="Google Shape;248;p21"/>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1"/>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0" name="Google Shape;250;p21"/>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1" name="Google Shape;251;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52" name="Shape 252"/>
        <p:cNvGrpSpPr/>
        <p:nvPr/>
      </p:nvGrpSpPr>
      <p:grpSpPr>
        <a:xfrm>
          <a:off x="0" y="0"/>
          <a:ext cx="0" cy="0"/>
          <a:chOff x="0" y="0"/>
          <a:chExt cx="0" cy="0"/>
        </a:xfrm>
      </p:grpSpPr>
      <p:sp>
        <p:nvSpPr>
          <p:cNvPr id="253" name="Google Shape;253;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4" name="Google Shape;254;p2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5" name="Google Shape;255;p22"/>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57" name="Google Shape;257;p22"/>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58" name="Google Shape;258;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60" name="Shape 260"/>
        <p:cNvGrpSpPr/>
        <p:nvPr/>
      </p:nvGrpSpPr>
      <p:grpSpPr>
        <a:xfrm>
          <a:off x="0" y="0"/>
          <a:ext cx="0" cy="0"/>
          <a:chOff x="0" y="0"/>
          <a:chExt cx="0" cy="0"/>
        </a:xfrm>
      </p:grpSpPr>
      <p:sp>
        <p:nvSpPr>
          <p:cNvPr id="261" name="Google Shape;261;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3"/>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3" name="Google Shape;263;p23"/>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4" name="Google Shape;264;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65" name="Google Shape;265;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6" name="Google Shape;266;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67" name="Google Shape;267;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70" name="Shape 270"/>
        <p:cNvGrpSpPr/>
        <p:nvPr/>
      </p:nvGrpSpPr>
      <p:grpSpPr>
        <a:xfrm>
          <a:off x="0" y="0"/>
          <a:ext cx="0" cy="0"/>
          <a:chOff x="0" y="0"/>
          <a:chExt cx="0" cy="0"/>
        </a:xfrm>
      </p:grpSpPr>
      <p:sp>
        <p:nvSpPr>
          <p:cNvPr id="271" name="Google Shape;271;p24"/>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72" name="Google Shape;272;p24"/>
          <p:cNvGrpSpPr/>
          <p:nvPr/>
        </p:nvGrpSpPr>
        <p:grpSpPr>
          <a:xfrm>
            <a:off x="5203685" y="-757463"/>
            <a:ext cx="3314240" cy="3315216"/>
            <a:chOff x="110688" y="1674538"/>
            <a:chExt cx="7339635" cy="7341798"/>
          </a:xfrm>
        </p:grpSpPr>
        <p:sp>
          <p:nvSpPr>
            <p:cNvPr id="273" name="Google Shape;273;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74" name="Google Shape;274;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75" name="Google Shape;275;p24"/>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7" name="Google Shape;277;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8" name="Google Shape;278;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79" name="Google Shape;279;p24"/>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83" name="Google Shape;283;p24"/>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84" name="Google Shape;284;p24"/>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85" name="Shape 285"/>
        <p:cNvGrpSpPr/>
        <p:nvPr/>
      </p:nvGrpSpPr>
      <p:grpSpPr>
        <a:xfrm>
          <a:off x="0" y="0"/>
          <a:ext cx="0" cy="0"/>
          <a:chOff x="0" y="0"/>
          <a:chExt cx="0" cy="0"/>
        </a:xfrm>
      </p:grpSpPr>
      <p:sp>
        <p:nvSpPr>
          <p:cNvPr id="286" name="Google Shape;286;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87" name="Google Shape;287;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8" name="Google Shape;288;p25"/>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90" name="Google Shape;290;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91" name="Google Shape;291;p25"/>
          <p:cNvGrpSpPr/>
          <p:nvPr/>
        </p:nvGrpSpPr>
        <p:grpSpPr>
          <a:xfrm>
            <a:off x="-855518" y="7571773"/>
            <a:ext cx="3314240" cy="3315216"/>
            <a:chOff x="110688" y="1674538"/>
            <a:chExt cx="7339635" cy="7341798"/>
          </a:xfrm>
        </p:grpSpPr>
        <p:sp>
          <p:nvSpPr>
            <p:cNvPr id="292" name="Google Shape;292;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3" name="Google Shape;293;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94" name="Google Shape;294;p2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5" name="Google Shape;295;p2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6" name="Google Shape;296;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7" name="Google Shape;297;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8"/>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4A8887"/>
              </a:buClr>
              <a:buSzPts val="2800"/>
              <a:buFont typeface="Arial"/>
              <a:buNone/>
              <a:defRPr b="1" i="0" sz="2800" u="none" cap="none" strike="noStrike">
                <a:solidFill>
                  <a:srgbClr val="4A8887"/>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8"/>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38" name="Google Shape;38;p8"/>
          <p:cNvGrpSpPr/>
          <p:nvPr/>
        </p:nvGrpSpPr>
        <p:grpSpPr>
          <a:xfrm>
            <a:off x="628267" y="6075644"/>
            <a:ext cx="3705823" cy="1186979"/>
            <a:chOff x="-3025" y="5942032"/>
            <a:chExt cx="3207651" cy="996260"/>
          </a:xfrm>
        </p:grpSpPr>
        <p:cxnSp>
          <p:nvCxnSpPr>
            <p:cNvPr id="39" name="Google Shape;39;p8"/>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0" name="Google Shape;40;p8"/>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1" name="Google Shape;41;p8"/>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grpSp>
      <p:sp>
        <p:nvSpPr>
          <p:cNvPr id="42" name="Google Shape;42;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3" name="Google Shape;43;p8"/>
          <p:cNvSpPr txBox="1"/>
          <p:nvPr>
            <p:ph idx="15"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4" name="Google Shape;44;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45" name="Google Shape;45;p8"/>
          <p:cNvGrpSpPr/>
          <p:nvPr/>
        </p:nvGrpSpPr>
        <p:grpSpPr>
          <a:xfrm>
            <a:off x="317992" y="10005335"/>
            <a:ext cx="6885949" cy="630942"/>
            <a:chOff x="317992" y="9796789"/>
            <a:chExt cx="6885949" cy="630942"/>
          </a:xfrm>
        </p:grpSpPr>
        <p:sp>
          <p:nvSpPr>
            <p:cNvPr id="46" name="Google Shape;46;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7" name="Google Shape;47;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48" name="Google Shape;48;p8"/>
          <p:cNvSpPr/>
          <p:nvPr>
            <p:ph idx="16" type="pic"/>
          </p:nvPr>
        </p:nvSpPr>
        <p:spPr>
          <a:xfrm>
            <a:off x="5205348" y="0"/>
            <a:ext cx="2354327" cy="2862503"/>
          </a:xfrm>
          <a:prstGeom prst="rect">
            <a:avLst/>
          </a:prstGeom>
          <a:noFill/>
          <a:ln>
            <a:noFill/>
          </a:ln>
        </p:spPr>
      </p:sp>
      <p:cxnSp>
        <p:nvCxnSpPr>
          <p:cNvPr id="49" name="Google Shape;49;p8"/>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98" name="Shape 298"/>
        <p:cNvGrpSpPr/>
        <p:nvPr/>
      </p:nvGrpSpPr>
      <p:grpSpPr>
        <a:xfrm>
          <a:off x="0" y="0"/>
          <a:ext cx="0" cy="0"/>
          <a:chOff x="0" y="0"/>
          <a:chExt cx="0" cy="0"/>
        </a:xfrm>
      </p:grpSpPr>
      <p:sp>
        <p:nvSpPr>
          <p:cNvPr id="299" name="Google Shape;299;p26"/>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0" name="Google Shape;300;p26"/>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26"/>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26"/>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26"/>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4" name="Google Shape;304;p26"/>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5" name="Google Shape;305;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06" name="Google Shape;306;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7" name="Google Shape;307;p26"/>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309" name="Google Shape;309;p26"/>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0" name="Google Shape;310;p26"/>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26"/>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2" name="Google Shape;312;p26"/>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3" name="Google Shape;313;p26"/>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4" name="Google Shape;314;p26"/>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5" name="Google Shape;315;p26"/>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6" name="Google Shape;316;p26"/>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26"/>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8" name="Google Shape;318;p26"/>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9" name="Google Shape;319;p26"/>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320" name="Shape 320"/>
        <p:cNvGrpSpPr/>
        <p:nvPr/>
      </p:nvGrpSpPr>
      <p:grpSpPr>
        <a:xfrm>
          <a:off x="0" y="0"/>
          <a:ext cx="0" cy="0"/>
          <a:chOff x="0" y="0"/>
          <a:chExt cx="0" cy="0"/>
        </a:xfrm>
      </p:grpSpPr>
      <p:pic>
        <p:nvPicPr>
          <p:cNvPr id="321" name="Google Shape;321;p27"/>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322" name="Google Shape;322;p27"/>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3" name="Google Shape;323;p2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2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2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6" name="Google Shape;326;p27"/>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7" name="Google Shape;327;p27"/>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8" name="Google Shape;328;p27"/>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29" name="Shape 329"/>
        <p:cNvGrpSpPr/>
        <p:nvPr/>
      </p:nvGrpSpPr>
      <p:grpSpPr>
        <a:xfrm>
          <a:off x="0" y="0"/>
          <a:ext cx="0" cy="0"/>
          <a:chOff x="0" y="0"/>
          <a:chExt cx="0" cy="0"/>
        </a:xfrm>
      </p:grpSpPr>
      <p:sp>
        <p:nvSpPr>
          <p:cNvPr id="330" name="Google Shape;330;p28"/>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31" name="Google Shape;331;p28"/>
          <p:cNvGrpSpPr/>
          <p:nvPr/>
        </p:nvGrpSpPr>
        <p:grpSpPr>
          <a:xfrm>
            <a:off x="5757333" y="-757463"/>
            <a:ext cx="2760592" cy="2761405"/>
            <a:chOff x="110688" y="1674538"/>
            <a:chExt cx="7339635" cy="7341798"/>
          </a:xfrm>
        </p:grpSpPr>
        <p:sp>
          <p:nvSpPr>
            <p:cNvPr id="332" name="Google Shape;332;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33" name="Google Shape;333;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34" name="Google Shape;334;p28"/>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5" name="Google Shape;335;p28"/>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6" name="Google Shape;336;p28"/>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28"/>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28"/>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1" name="Google Shape;341;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42" name="Google Shape;342;p28"/>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43" name="Google Shape;343;p28"/>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44" name="Shape 344"/>
        <p:cNvGrpSpPr/>
        <p:nvPr/>
      </p:nvGrpSpPr>
      <p:grpSpPr>
        <a:xfrm>
          <a:off x="0" y="0"/>
          <a:ext cx="0" cy="0"/>
          <a:chOff x="0" y="0"/>
          <a:chExt cx="0" cy="0"/>
        </a:xfrm>
      </p:grpSpPr>
      <p:sp>
        <p:nvSpPr>
          <p:cNvPr id="345" name="Google Shape;345;p29"/>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46" name="Google Shape;346;p29"/>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47" name="Google Shape;347;p29"/>
          <p:cNvSpPr/>
          <p:nvPr>
            <p:ph idx="2" type="pic"/>
          </p:nvPr>
        </p:nvSpPr>
        <p:spPr>
          <a:xfrm>
            <a:off x="686565" y="6737513"/>
            <a:ext cx="3796138" cy="3954301"/>
          </a:xfrm>
          <a:prstGeom prst="rect">
            <a:avLst/>
          </a:prstGeom>
          <a:solidFill>
            <a:srgbClr val="BFBFBF"/>
          </a:solidFill>
          <a:ln>
            <a:noFill/>
          </a:ln>
        </p:spPr>
      </p:sp>
      <p:sp>
        <p:nvSpPr>
          <p:cNvPr id="348" name="Google Shape;348;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9" name="Google Shape;349;p29"/>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0" name="Google Shape;350;p29"/>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29"/>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2" name="Google Shape;352;p29"/>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53" name="Shape 353"/>
        <p:cNvGrpSpPr/>
        <p:nvPr/>
      </p:nvGrpSpPr>
      <p:grpSpPr>
        <a:xfrm>
          <a:off x="0" y="0"/>
          <a:ext cx="0" cy="0"/>
          <a:chOff x="0" y="0"/>
          <a:chExt cx="0" cy="0"/>
        </a:xfrm>
      </p:grpSpPr>
      <p:sp>
        <p:nvSpPr>
          <p:cNvPr id="354" name="Google Shape;354;p30"/>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5" name="Google Shape;355;p30"/>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6" name="Google Shape;356;p30"/>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0"/>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8" name="Google Shape;358;p30"/>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9" name="Google Shape;359;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60" name="Google Shape;360;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61" name="Google Shape;361;p30"/>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62" name="Google Shape;362;p30"/>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63" name="Shape 363"/>
        <p:cNvGrpSpPr/>
        <p:nvPr/>
      </p:nvGrpSpPr>
      <p:grpSpPr>
        <a:xfrm>
          <a:off x="0" y="0"/>
          <a:ext cx="0" cy="0"/>
          <a:chOff x="0" y="0"/>
          <a:chExt cx="0" cy="0"/>
        </a:xfrm>
      </p:grpSpPr>
      <p:pic>
        <p:nvPicPr>
          <p:cNvPr id="364" name="Google Shape;364;p31"/>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65" name="Google Shape;365;p31"/>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66" name="Google Shape;366;p31"/>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67" name="Google Shape;367;p31"/>
          <p:cNvSpPr/>
          <p:nvPr>
            <p:ph idx="2" type="pic"/>
          </p:nvPr>
        </p:nvSpPr>
        <p:spPr>
          <a:xfrm>
            <a:off x="1793144" y="5952556"/>
            <a:ext cx="3973385" cy="4739257"/>
          </a:xfrm>
          <a:prstGeom prst="rect">
            <a:avLst/>
          </a:prstGeom>
          <a:solidFill>
            <a:srgbClr val="BFBFBF"/>
          </a:solidFill>
          <a:ln>
            <a:noFill/>
          </a:ln>
        </p:spPr>
      </p:sp>
      <p:sp>
        <p:nvSpPr>
          <p:cNvPr id="368" name="Google Shape;368;p31"/>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69" name="Google Shape;369;p31"/>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0" name="Google Shape;370;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1" name="Google Shape;371;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72" name="Google Shape;372;p31"/>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73" name="Google Shape;373;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74" name="Google Shape;374;p31"/>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5" name="Google Shape;375;p31"/>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76" name="Shape 376"/>
        <p:cNvGrpSpPr/>
        <p:nvPr/>
      </p:nvGrpSpPr>
      <p:grpSpPr>
        <a:xfrm>
          <a:off x="0" y="0"/>
          <a:ext cx="0" cy="0"/>
          <a:chOff x="0" y="0"/>
          <a:chExt cx="0" cy="0"/>
        </a:xfrm>
      </p:grpSpPr>
      <p:pic>
        <p:nvPicPr>
          <p:cNvPr id="377" name="Google Shape;377;p32"/>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78" name="Google Shape;378;p32"/>
          <p:cNvSpPr/>
          <p:nvPr>
            <p:ph idx="2" type="pic"/>
          </p:nvPr>
        </p:nvSpPr>
        <p:spPr>
          <a:xfrm>
            <a:off x="5136" y="1"/>
            <a:ext cx="2850694" cy="3459591"/>
          </a:xfrm>
          <a:prstGeom prst="rect">
            <a:avLst/>
          </a:prstGeom>
          <a:noFill/>
          <a:ln>
            <a:noFill/>
          </a:ln>
        </p:spPr>
      </p:sp>
      <p:sp>
        <p:nvSpPr>
          <p:cNvPr id="379" name="Google Shape;379;p32"/>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80" name="Google Shape;380;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81" name="Google Shape;381;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82" name="Google Shape;382;p32"/>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3" name="Google Shape;383;p32"/>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4" name="Google Shape;384;p32"/>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5" name="Google Shape;385;p32"/>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6" name="Google Shape;386;p32"/>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87" name="Google Shape;387;p32"/>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88" name="Google Shape;388;p32"/>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9" name="Google Shape;389;p32"/>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0" name="Google Shape;390;p32"/>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91" name="Google Shape;391;p32"/>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92" name="Google Shape;392;p32"/>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93" name="Google Shape;393;p32"/>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94" name="Google Shape;394;p32"/>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95" name="Shape 395"/>
        <p:cNvGrpSpPr/>
        <p:nvPr/>
      </p:nvGrpSpPr>
      <p:grpSpPr>
        <a:xfrm>
          <a:off x="0" y="0"/>
          <a:ext cx="0" cy="0"/>
          <a:chOff x="0" y="0"/>
          <a:chExt cx="0" cy="0"/>
        </a:xfrm>
      </p:grpSpPr>
      <p:sp>
        <p:nvSpPr>
          <p:cNvPr id="396" name="Google Shape;396;p33"/>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7" name="Google Shape;397;p33"/>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8" name="Google Shape;398;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99" name="Google Shape;399;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00" name="Google Shape;400;p33"/>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1" name="Google Shape;401;p33"/>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2" name="Google Shape;402;p33"/>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403" name="Google Shape;403;p33"/>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404" name="Google Shape;404;p33"/>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405" name="Google Shape;405;p33"/>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06" name="Google Shape;406;p33"/>
          <p:cNvGrpSpPr/>
          <p:nvPr/>
        </p:nvGrpSpPr>
        <p:grpSpPr>
          <a:xfrm>
            <a:off x="6770986" y="850643"/>
            <a:ext cx="750136" cy="750136"/>
            <a:chOff x="7559675" y="1928896"/>
            <a:chExt cx="750136" cy="750136"/>
          </a:xfrm>
        </p:grpSpPr>
        <p:sp>
          <p:nvSpPr>
            <p:cNvPr id="407" name="Google Shape;407;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08" name="Google Shape;408;p33"/>
            <p:cNvGrpSpPr/>
            <p:nvPr/>
          </p:nvGrpSpPr>
          <p:grpSpPr>
            <a:xfrm>
              <a:off x="7683372" y="2028561"/>
              <a:ext cx="526805" cy="526741"/>
              <a:chOff x="1042830" y="5367345"/>
              <a:chExt cx="907476" cy="907364"/>
            </a:xfrm>
          </p:grpSpPr>
          <p:grpSp>
            <p:nvGrpSpPr>
              <p:cNvPr id="409" name="Google Shape;409;p33"/>
              <p:cNvGrpSpPr/>
              <p:nvPr/>
            </p:nvGrpSpPr>
            <p:grpSpPr>
              <a:xfrm>
                <a:off x="1042830" y="5367345"/>
                <a:ext cx="907476" cy="907364"/>
                <a:chOff x="5318121" y="3727141"/>
                <a:chExt cx="907476" cy="907364"/>
              </a:xfrm>
            </p:grpSpPr>
            <p:sp>
              <p:nvSpPr>
                <p:cNvPr id="410" name="Google Shape;410;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3" name="Google Shape;413;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4" name="Google Shape;414;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5" name="Google Shape;415;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6" name="Google Shape;416;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7" name="Google Shape;417;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8" name="Google Shape;418;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19" name="Google Shape;419;p33"/>
              <p:cNvGrpSpPr/>
              <p:nvPr/>
            </p:nvGrpSpPr>
            <p:grpSpPr>
              <a:xfrm>
                <a:off x="1304333" y="5488666"/>
                <a:ext cx="566267" cy="691349"/>
                <a:chOff x="5574516" y="3858678"/>
                <a:chExt cx="566267" cy="691349"/>
              </a:xfrm>
            </p:grpSpPr>
            <p:sp>
              <p:nvSpPr>
                <p:cNvPr id="420" name="Google Shape;420;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426" name="Google Shape;426;p33"/>
          <p:cNvGrpSpPr/>
          <p:nvPr/>
        </p:nvGrpSpPr>
        <p:grpSpPr>
          <a:xfrm>
            <a:off x="6770986" y="5699369"/>
            <a:ext cx="750136" cy="750136"/>
            <a:chOff x="6770986" y="5699369"/>
            <a:chExt cx="750136" cy="750136"/>
          </a:xfrm>
        </p:grpSpPr>
        <p:sp>
          <p:nvSpPr>
            <p:cNvPr id="427" name="Google Shape;427;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8" name="Google Shape;428;p33"/>
            <p:cNvGrpSpPr/>
            <p:nvPr/>
          </p:nvGrpSpPr>
          <p:grpSpPr>
            <a:xfrm>
              <a:off x="6927017" y="5844011"/>
              <a:ext cx="460179" cy="460852"/>
              <a:chOff x="5846399" y="5075944"/>
              <a:chExt cx="910778" cy="912109"/>
            </a:xfrm>
          </p:grpSpPr>
          <p:grpSp>
            <p:nvGrpSpPr>
              <p:cNvPr id="429" name="Google Shape;429;p33"/>
              <p:cNvGrpSpPr/>
              <p:nvPr/>
            </p:nvGrpSpPr>
            <p:grpSpPr>
              <a:xfrm>
                <a:off x="6118625" y="5123402"/>
                <a:ext cx="376897" cy="533617"/>
                <a:chOff x="2711364" y="4936062"/>
                <a:chExt cx="376897" cy="533617"/>
              </a:xfrm>
            </p:grpSpPr>
            <p:sp>
              <p:nvSpPr>
                <p:cNvPr id="430" name="Google Shape;430;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6" name="Google Shape;436;p33"/>
              <p:cNvGrpSpPr/>
              <p:nvPr/>
            </p:nvGrpSpPr>
            <p:grpSpPr>
              <a:xfrm>
                <a:off x="5846399" y="5075944"/>
                <a:ext cx="910778" cy="912109"/>
                <a:chOff x="2444246" y="4903928"/>
                <a:chExt cx="910778" cy="912109"/>
              </a:xfrm>
            </p:grpSpPr>
            <p:sp>
              <p:nvSpPr>
                <p:cNvPr id="437" name="Google Shape;437;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47" name="Shape 447"/>
        <p:cNvGrpSpPr/>
        <p:nvPr/>
      </p:nvGrpSpPr>
      <p:grpSpPr>
        <a:xfrm>
          <a:off x="0" y="0"/>
          <a:ext cx="0" cy="0"/>
          <a:chOff x="0" y="0"/>
          <a:chExt cx="0" cy="0"/>
        </a:xfrm>
      </p:grpSpPr>
      <p:sp>
        <p:nvSpPr>
          <p:cNvPr id="448" name="Google Shape;448;p34"/>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49" name="Google Shape;449;p34"/>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0" name="Google Shape;450;p34"/>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1" name="Google Shape;451;p34"/>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2" name="Google Shape;452;p34"/>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3" name="Google Shape;453;p34"/>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4" name="Google Shape;454;p34"/>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55" name="Google Shape;455;p34"/>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56" name="Google Shape;456;p34"/>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7" name="Google Shape;457;p34"/>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58" name="Google Shape;458;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59" name="Google Shape;459;p3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0" name="Google Shape;460;p34"/>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61" name="Google Shape;461;p34"/>
          <p:cNvSpPr/>
          <p:nvPr>
            <p:ph idx="9" type="pic"/>
          </p:nvPr>
        </p:nvSpPr>
        <p:spPr>
          <a:xfrm>
            <a:off x="5205348" y="0"/>
            <a:ext cx="2354327" cy="2862503"/>
          </a:xfrm>
          <a:prstGeom prst="rect">
            <a:avLst/>
          </a:prstGeom>
          <a:noFill/>
          <a:ln>
            <a:noFill/>
          </a:ln>
        </p:spPr>
      </p:sp>
      <p:cxnSp>
        <p:nvCxnSpPr>
          <p:cNvPr id="462" name="Google Shape;462;p34"/>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63" name="Google Shape;463;p34"/>
          <p:cNvGrpSpPr/>
          <p:nvPr/>
        </p:nvGrpSpPr>
        <p:grpSpPr>
          <a:xfrm>
            <a:off x="6770986" y="4265646"/>
            <a:ext cx="750136" cy="750136"/>
            <a:chOff x="7559675" y="1928896"/>
            <a:chExt cx="750136" cy="750136"/>
          </a:xfrm>
        </p:grpSpPr>
        <p:sp>
          <p:nvSpPr>
            <p:cNvPr id="464" name="Google Shape;464;p34"/>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65" name="Google Shape;465;p34"/>
            <p:cNvGrpSpPr/>
            <p:nvPr/>
          </p:nvGrpSpPr>
          <p:grpSpPr>
            <a:xfrm>
              <a:off x="7683372" y="2028561"/>
              <a:ext cx="526805" cy="526741"/>
              <a:chOff x="1042830" y="5367345"/>
              <a:chExt cx="907476" cy="907364"/>
            </a:xfrm>
          </p:grpSpPr>
          <p:grpSp>
            <p:nvGrpSpPr>
              <p:cNvPr id="466" name="Google Shape;466;p34"/>
              <p:cNvGrpSpPr/>
              <p:nvPr/>
            </p:nvGrpSpPr>
            <p:grpSpPr>
              <a:xfrm>
                <a:off x="1042830" y="5367345"/>
                <a:ext cx="907476" cy="907364"/>
                <a:chOff x="5318121" y="3727141"/>
                <a:chExt cx="907476" cy="907364"/>
              </a:xfrm>
            </p:grpSpPr>
            <p:sp>
              <p:nvSpPr>
                <p:cNvPr id="467" name="Google Shape;467;p34"/>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4"/>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4"/>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4"/>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1" name="Google Shape;471;p34"/>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2" name="Google Shape;472;p34"/>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3" name="Google Shape;473;p34"/>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34"/>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34"/>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76" name="Google Shape;476;p34"/>
              <p:cNvGrpSpPr/>
              <p:nvPr/>
            </p:nvGrpSpPr>
            <p:grpSpPr>
              <a:xfrm>
                <a:off x="1304333" y="5488666"/>
                <a:ext cx="566267" cy="691349"/>
                <a:chOff x="5574516" y="3858678"/>
                <a:chExt cx="566267" cy="691349"/>
              </a:xfrm>
            </p:grpSpPr>
            <p:sp>
              <p:nvSpPr>
                <p:cNvPr id="477" name="Google Shape;477;p34"/>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8" name="Google Shape;478;p34"/>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9" name="Google Shape;479;p34"/>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0" name="Google Shape;480;p34"/>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1" name="Google Shape;481;p34"/>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34"/>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83" name="Google Shape;483;p34"/>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84" name="Google Shape;484;p34"/>
          <p:cNvGrpSpPr/>
          <p:nvPr/>
        </p:nvGrpSpPr>
        <p:grpSpPr>
          <a:xfrm>
            <a:off x="6770986" y="7341555"/>
            <a:ext cx="750136" cy="750136"/>
            <a:chOff x="6770986" y="5699369"/>
            <a:chExt cx="750136" cy="750136"/>
          </a:xfrm>
        </p:grpSpPr>
        <p:sp>
          <p:nvSpPr>
            <p:cNvPr id="485" name="Google Shape;485;p34"/>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86" name="Google Shape;486;p34"/>
            <p:cNvGrpSpPr/>
            <p:nvPr/>
          </p:nvGrpSpPr>
          <p:grpSpPr>
            <a:xfrm>
              <a:off x="6927017" y="5844011"/>
              <a:ext cx="460179" cy="460852"/>
              <a:chOff x="5846399" y="5075944"/>
              <a:chExt cx="910778" cy="912109"/>
            </a:xfrm>
          </p:grpSpPr>
          <p:grpSp>
            <p:nvGrpSpPr>
              <p:cNvPr id="487" name="Google Shape;487;p34"/>
              <p:cNvGrpSpPr/>
              <p:nvPr/>
            </p:nvGrpSpPr>
            <p:grpSpPr>
              <a:xfrm>
                <a:off x="6118625" y="5123402"/>
                <a:ext cx="376897" cy="533617"/>
                <a:chOff x="2711364" y="4936062"/>
                <a:chExt cx="376897" cy="533617"/>
              </a:xfrm>
            </p:grpSpPr>
            <p:sp>
              <p:nvSpPr>
                <p:cNvPr id="488" name="Google Shape;488;p34"/>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9" name="Google Shape;489;p34"/>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0" name="Google Shape;490;p34"/>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1" name="Google Shape;491;p34"/>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2" name="Google Shape;492;p34"/>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34"/>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94" name="Google Shape;494;p34"/>
              <p:cNvGrpSpPr/>
              <p:nvPr/>
            </p:nvGrpSpPr>
            <p:grpSpPr>
              <a:xfrm>
                <a:off x="5846399" y="5075944"/>
                <a:ext cx="910778" cy="912109"/>
                <a:chOff x="2444246" y="4903928"/>
                <a:chExt cx="910778" cy="912109"/>
              </a:xfrm>
            </p:grpSpPr>
            <p:sp>
              <p:nvSpPr>
                <p:cNvPr id="495" name="Google Shape;495;p34"/>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4"/>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7" name="Google Shape;497;p34"/>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8" name="Google Shape;498;p34"/>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9" name="Google Shape;499;p34"/>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0" name="Google Shape;500;p34"/>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1" name="Google Shape;501;p34"/>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2" name="Google Shape;502;p34"/>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3" name="Google Shape;503;p34"/>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4" name="Google Shape;504;p34"/>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505" name="Shape 505"/>
        <p:cNvGrpSpPr/>
        <p:nvPr/>
      </p:nvGrpSpPr>
      <p:grpSpPr>
        <a:xfrm>
          <a:off x="0" y="0"/>
          <a:ext cx="0" cy="0"/>
          <a:chOff x="0" y="0"/>
          <a:chExt cx="0" cy="0"/>
        </a:xfrm>
      </p:grpSpPr>
      <p:sp>
        <p:nvSpPr>
          <p:cNvPr id="506" name="Google Shape;506;p35"/>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7" name="Google Shape;507;p35"/>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8" name="Google Shape;508;p35"/>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9" name="Google Shape;509;p35"/>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0" name="Google Shape;510;p35"/>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35"/>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35"/>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35"/>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514" name="Google Shape;514;p35"/>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35"/>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7" name="Google Shape;517;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0" name="Shape 50"/>
        <p:cNvGrpSpPr/>
        <p:nvPr/>
      </p:nvGrpSpPr>
      <p:grpSpPr>
        <a:xfrm>
          <a:off x="0" y="0"/>
          <a:ext cx="0" cy="0"/>
          <a:chOff x="0" y="0"/>
          <a:chExt cx="0" cy="0"/>
        </a:xfrm>
      </p:grpSpPr>
      <p:sp>
        <p:nvSpPr>
          <p:cNvPr id="51" name="Google Shape;51;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 name="Google Shape;52;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54" name="Google Shape;54;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 name="Google Shape;55;p9"/>
          <p:cNvSpPr/>
          <p:nvPr>
            <p:ph idx="2" type="pic"/>
          </p:nvPr>
        </p:nvSpPr>
        <p:spPr>
          <a:xfrm>
            <a:off x="5205348" y="0"/>
            <a:ext cx="2354327" cy="2862503"/>
          </a:xfrm>
          <a:prstGeom prst="rect">
            <a:avLst/>
          </a:prstGeom>
          <a:noFill/>
          <a:ln>
            <a:noFill/>
          </a:ln>
        </p:spPr>
      </p:sp>
      <p:sp>
        <p:nvSpPr>
          <p:cNvPr id="56" name="Google Shape;56;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7" name="Google Shape;57;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8" name="Google Shape;58;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9" name="Google Shape;59;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518" name="Shape 518"/>
        <p:cNvGrpSpPr/>
        <p:nvPr/>
      </p:nvGrpSpPr>
      <p:grpSpPr>
        <a:xfrm>
          <a:off x="0" y="0"/>
          <a:ext cx="0" cy="0"/>
          <a:chOff x="0" y="0"/>
          <a:chExt cx="0" cy="0"/>
        </a:xfrm>
      </p:grpSpPr>
      <p:grpSp>
        <p:nvGrpSpPr>
          <p:cNvPr id="519" name="Google Shape;519;p36"/>
          <p:cNvGrpSpPr/>
          <p:nvPr/>
        </p:nvGrpSpPr>
        <p:grpSpPr>
          <a:xfrm>
            <a:off x="317992" y="9796789"/>
            <a:ext cx="6885949" cy="630942"/>
            <a:chOff x="317992" y="9796789"/>
            <a:chExt cx="6885949" cy="630942"/>
          </a:xfrm>
        </p:grpSpPr>
        <p:sp>
          <p:nvSpPr>
            <p:cNvPr id="520" name="Google Shape;520;p3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521" name="Google Shape;521;p36"/>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522" name="Google Shape;522;p36"/>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3" name="Google Shape;523;p36"/>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4" name="Google Shape;524;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36"/>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528" name="Google Shape;528;p36"/>
          <p:cNvGrpSpPr/>
          <p:nvPr/>
        </p:nvGrpSpPr>
        <p:grpSpPr>
          <a:xfrm>
            <a:off x="5757333" y="-757463"/>
            <a:ext cx="2760592" cy="2761405"/>
            <a:chOff x="110688" y="1674538"/>
            <a:chExt cx="7339635" cy="7341798"/>
          </a:xfrm>
        </p:grpSpPr>
        <p:sp>
          <p:nvSpPr>
            <p:cNvPr id="529" name="Google Shape;529;p3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30" name="Google Shape;530;p3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31" name="Google Shape;531;p36"/>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36"/>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533" name="Shape 533"/>
        <p:cNvGrpSpPr/>
        <p:nvPr/>
      </p:nvGrpSpPr>
      <p:grpSpPr>
        <a:xfrm>
          <a:off x="0" y="0"/>
          <a:ext cx="0" cy="0"/>
          <a:chOff x="0" y="0"/>
          <a:chExt cx="0" cy="0"/>
        </a:xfrm>
      </p:grpSpPr>
      <p:sp>
        <p:nvSpPr>
          <p:cNvPr id="534" name="Google Shape;534;p37"/>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5" name="Google Shape;535;p37"/>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6" name="Google Shape;536;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37" name="Google Shape;537;p37"/>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8" name="Google Shape;538;p37"/>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39" name="Google Shape;539;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40" name="Shape 540"/>
        <p:cNvGrpSpPr/>
        <p:nvPr/>
      </p:nvGrpSpPr>
      <p:grpSpPr>
        <a:xfrm>
          <a:off x="0" y="0"/>
          <a:ext cx="0" cy="0"/>
          <a:chOff x="0" y="0"/>
          <a:chExt cx="0" cy="0"/>
        </a:xfrm>
      </p:grpSpPr>
      <p:cxnSp>
        <p:nvCxnSpPr>
          <p:cNvPr id="541" name="Google Shape;541;p38"/>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38"/>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3" name="Google Shape;543;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44" name="Google Shape;544;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45" name="Google Shape;545;p38"/>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46" name="Google Shape;546;p38"/>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7" name="Google Shape;547;p3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48" name="Google Shape;548;p38"/>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9" name="Google Shape;549;p38"/>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50" name="Google Shape;550;p3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51" name="Google Shape;551;p38"/>
          <p:cNvSpPr/>
          <p:nvPr>
            <p:ph idx="4" type="pic"/>
          </p:nvPr>
        </p:nvSpPr>
        <p:spPr>
          <a:xfrm>
            <a:off x="5205348" y="0"/>
            <a:ext cx="2354327" cy="2862503"/>
          </a:xfrm>
          <a:prstGeom prst="rect">
            <a:avLst/>
          </a:prstGeom>
          <a:noFill/>
          <a:ln>
            <a:noFill/>
          </a:ln>
        </p:spPr>
      </p:sp>
      <p:sp>
        <p:nvSpPr>
          <p:cNvPr id="552" name="Google Shape;552;p38"/>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3" name="Google Shape;553;p38"/>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4" name="Google Shape;554;p38"/>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5" name="Google Shape;555;p38"/>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56" name="Google Shape;556;p38"/>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57" name="Google Shape;557;p38"/>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58" name="Google Shape;558;p38"/>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9" name="Google Shape;559;p38"/>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60" name="Google Shape;560;p38"/>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61" name="Google Shape;561;p38"/>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2" name="Google Shape;562;p38"/>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3" name="Google Shape;563;p38"/>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64" name="Google Shape;564;p38"/>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65" name="Google Shape;565;p38"/>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66" name="Google Shape;566;p38"/>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7" name="Google Shape;567;p38"/>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0" name="Shape 60"/>
        <p:cNvGrpSpPr/>
        <p:nvPr/>
      </p:nvGrpSpPr>
      <p:grpSpPr>
        <a:xfrm>
          <a:off x="0" y="0"/>
          <a:ext cx="0" cy="0"/>
          <a:chOff x="0" y="0"/>
          <a:chExt cx="0" cy="0"/>
        </a:xfrm>
      </p:grpSpPr>
      <p:sp>
        <p:nvSpPr>
          <p:cNvPr id="61" name="Google Shape;61;p10"/>
          <p:cNvSpPr/>
          <p:nvPr/>
        </p:nvSpPr>
        <p:spPr>
          <a:xfrm>
            <a:off x="0" y="0"/>
            <a:ext cx="7559675" cy="2244613"/>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 name="Google Shape;63;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 name="Google Shape;64;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8" name="Google Shape;68;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9" name="Google Shape;69;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0" name="Google Shape;70;p10"/>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1" name="Google Shape;71;p10"/>
          <p:cNvSpPr/>
          <p:nvPr>
            <p:ph idx="4" type="pic"/>
          </p:nvPr>
        </p:nvSpPr>
        <p:spPr>
          <a:xfrm>
            <a:off x="1" y="7328454"/>
            <a:ext cx="2938763" cy="3367892"/>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2" name="Shape 72"/>
        <p:cNvGrpSpPr/>
        <p:nvPr/>
      </p:nvGrpSpPr>
      <p:grpSpPr>
        <a:xfrm>
          <a:off x="0" y="0"/>
          <a:ext cx="0" cy="0"/>
          <a:chOff x="0" y="0"/>
          <a:chExt cx="0" cy="0"/>
        </a:xfrm>
      </p:grpSpPr>
      <p:pic>
        <p:nvPicPr>
          <p:cNvPr id="73" name="Google Shape;73;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4" name="Google Shape;74;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1"/>
          <p:cNvSpPr/>
          <p:nvPr>
            <p:ph idx="2" type="pic"/>
          </p:nvPr>
        </p:nvSpPr>
        <p:spPr>
          <a:xfrm>
            <a:off x="2783121" y="0"/>
            <a:ext cx="4789072" cy="4566547"/>
          </a:xfrm>
          <a:prstGeom prst="rect">
            <a:avLst/>
          </a:prstGeom>
          <a:noFill/>
          <a:ln>
            <a:noFill/>
          </a:ln>
        </p:spPr>
      </p:sp>
      <p:sp>
        <p:nvSpPr>
          <p:cNvPr id="76" name="Google Shape;76;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9" name="Google Shape;79;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0" name="Google Shape;80;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1" name="Google Shape;81;p11"/>
          <p:cNvGrpSpPr/>
          <p:nvPr/>
        </p:nvGrpSpPr>
        <p:grpSpPr>
          <a:xfrm>
            <a:off x="401426" y="10005335"/>
            <a:ext cx="6756823" cy="523220"/>
            <a:chOff x="317992" y="10005335"/>
            <a:chExt cx="6756823" cy="523220"/>
          </a:xfrm>
        </p:grpSpPr>
        <p:sp>
          <p:nvSpPr>
            <p:cNvPr id="82" name="Google Shape;82;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83" name="Google Shape;83;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4" name="Google Shape;84;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85" name="Google Shape;85;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6" name="Shape 86"/>
        <p:cNvGrpSpPr/>
        <p:nvPr/>
      </p:nvGrpSpPr>
      <p:grpSpPr>
        <a:xfrm>
          <a:off x="0" y="0"/>
          <a:ext cx="0" cy="0"/>
          <a:chOff x="0" y="0"/>
          <a:chExt cx="0" cy="0"/>
        </a:xfrm>
      </p:grpSpPr>
      <p:sp>
        <p:nvSpPr>
          <p:cNvPr id="87" name="Google Shape;87;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8" name="Google Shape;88;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89" name="Google Shape;89;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0" name="Google Shape;90;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1" name="Google Shape;91;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gazine/Newsletter Cover">
  <p:cSld name="1_Magazine/Newsletter Cover">
    <p:spTree>
      <p:nvGrpSpPr>
        <p:cNvPr id="92" name="Shape 92"/>
        <p:cNvGrpSpPr/>
        <p:nvPr/>
      </p:nvGrpSpPr>
      <p:grpSpPr>
        <a:xfrm>
          <a:off x="0" y="0"/>
          <a:ext cx="0" cy="0"/>
          <a:chOff x="0" y="0"/>
          <a:chExt cx="0" cy="0"/>
        </a:xfrm>
      </p:grpSpPr>
      <p:pic>
        <p:nvPicPr>
          <p:cNvPr id="93" name="Google Shape;93;p1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94" name="Google Shape;94;p13"/>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4A8887"/>
              </a:buClr>
              <a:buSzPts val="2800"/>
              <a:buFont typeface="Arial"/>
              <a:buNone/>
              <a:defRPr b="1" i="0" sz="2800" u="none" cap="none" strike="noStrike">
                <a:solidFill>
                  <a:srgbClr val="4A8887"/>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9" name="Google Shape;99;p13"/>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3"/>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3"/>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3"/>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3"/>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12" name="Google Shape;112;p13"/>
          <p:cNvGrpSpPr/>
          <p:nvPr/>
        </p:nvGrpSpPr>
        <p:grpSpPr>
          <a:xfrm>
            <a:off x="628267" y="6075645"/>
            <a:ext cx="3705823" cy="2967449"/>
            <a:chOff x="-3025" y="5942032"/>
            <a:chExt cx="3207651" cy="2490651"/>
          </a:xfrm>
        </p:grpSpPr>
        <p:cxnSp>
          <p:nvCxnSpPr>
            <p:cNvPr id="113" name="Google Shape;113;p13"/>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4" name="Google Shape;114;p13"/>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15" name="Google Shape;115;p13"/>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6" name="Google Shape;116;p13"/>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7" name="Google Shape;117;p13"/>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18" name="Google Shape;118;p13"/>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19" name="Google Shape;119;p13"/>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0" name="Google Shape;120;p13"/>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21" name="Google Shape;121;p13"/>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2" name="Google Shape;122;p13"/>
          <p:cNvGrpSpPr/>
          <p:nvPr/>
        </p:nvGrpSpPr>
        <p:grpSpPr>
          <a:xfrm>
            <a:off x="317992" y="10005335"/>
            <a:ext cx="6885949" cy="630942"/>
            <a:chOff x="317992" y="9796789"/>
            <a:chExt cx="6885949" cy="630942"/>
          </a:xfrm>
        </p:grpSpPr>
        <p:sp>
          <p:nvSpPr>
            <p:cNvPr id="123" name="Google Shape;123;p13"/>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4" name="Google Shape;124;p13"/>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25" name="Google Shape;125;p13"/>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26" name="Google Shape;126;p13"/>
          <p:cNvSpPr/>
          <p:nvPr>
            <p:ph idx="22" type="pic"/>
          </p:nvPr>
        </p:nvSpPr>
        <p:spPr>
          <a:xfrm>
            <a:off x="5205348" y="0"/>
            <a:ext cx="2354327" cy="2862503"/>
          </a:xfrm>
          <a:prstGeom prst="rect">
            <a:avLst/>
          </a:prstGeom>
          <a:noFill/>
          <a:ln>
            <a:noFill/>
          </a:ln>
        </p:spPr>
      </p:sp>
      <p:cxnSp>
        <p:nvCxnSpPr>
          <p:cNvPr id="127" name="Google Shape;127;p13"/>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128" name="Shape 128"/>
        <p:cNvGrpSpPr/>
        <p:nvPr/>
      </p:nvGrpSpPr>
      <p:grpSpPr>
        <a:xfrm>
          <a:off x="0" y="0"/>
          <a:ext cx="0" cy="0"/>
          <a:chOff x="0" y="0"/>
          <a:chExt cx="0" cy="0"/>
        </a:xfrm>
      </p:grpSpPr>
      <p:sp>
        <p:nvSpPr>
          <p:cNvPr id="129" name="Google Shape;129;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0" name="Google Shape;130;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4" name="Google Shape;134;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5" name="Google Shape;135;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9" name="Google Shape;139;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0" name="Google Shape;140;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1" name="Google Shape;141;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3" name="Google Shape;143;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6" name="Google Shape;146;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147" name="Google Shape;147;p14"/>
          <p:cNvGrpSpPr/>
          <p:nvPr/>
        </p:nvGrpSpPr>
        <p:grpSpPr>
          <a:xfrm>
            <a:off x="0" y="3364307"/>
            <a:ext cx="4715405" cy="3004079"/>
            <a:chOff x="195319" y="2097486"/>
            <a:chExt cx="4278713" cy="3004079"/>
          </a:xfrm>
        </p:grpSpPr>
        <p:cxnSp>
          <p:nvCxnSpPr>
            <p:cNvPr id="148" name="Google Shape;148;p14"/>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49" name="Google Shape;149;p14"/>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0" name="Google Shape;150;p14"/>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1" name="Google Shape;151;p14"/>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2" name="Google Shape;152;p14"/>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3" name="Google Shape;153;p14"/>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54" name="Google Shape;154;p14"/>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55" name="Google Shape;155;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57" name="Google Shape;157;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158" name="Google Shape;158;p14"/>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59" name="Shape 159"/>
        <p:cNvGrpSpPr/>
        <p:nvPr/>
      </p:nvGrpSpPr>
      <p:grpSpPr>
        <a:xfrm>
          <a:off x="0" y="0"/>
          <a:ext cx="0" cy="0"/>
          <a:chOff x="0" y="0"/>
          <a:chExt cx="0" cy="0"/>
        </a:xfrm>
      </p:grpSpPr>
      <p:sp>
        <p:nvSpPr>
          <p:cNvPr id="160" name="Google Shape;160;p15"/>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61" name="Google Shape;161;p15"/>
          <p:cNvGrpSpPr/>
          <p:nvPr/>
        </p:nvGrpSpPr>
        <p:grpSpPr>
          <a:xfrm>
            <a:off x="-1092535" y="5135055"/>
            <a:ext cx="6117329" cy="6119130"/>
            <a:chOff x="110688" y="1674538"/>
            <a:chExt cx="7339635" cy="7341798"/>
          </a:xfrm>
        </p:grpSpPr>
        <p:sp>
          <p:nvSpPr>
            <p:cNvPr id="162" name="Google Shape;162;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3" name="Google Shape;163;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4" name="Google Shape;164;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5" name="Google Shape;165;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66" name="Google Shape;166;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67" name="Google Shape;167;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8" name="Google Shape;168;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1.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jp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7.png"/><Relationship Id="rId4" Type="http://schemas.openxmlformats.org/officeDocument/2006/relationships/image" Target="../media/image16.png"/><Relationship Id="rId9"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hyperlink" Target="https://ko-fi.com/" TargetMode="External"/><Relationship Id="rId7" Type="http://schemas.openxmlformats.org/officeDocument/2006/relationships/hyperlink" Target="https://squareup.com/ie/en" TargetMode="External"/><Relationship Id="rId8" Type="http://schemas.openxmlformats.org/officeDocument/2006/relationships/hyperlink" Target="https://trello.com/" TargetMode="External"/><Relationship Id="rId11" Type="http://schemas.openxmlformats.org/officeDocument/2006/relationships/image" Target="../media/image32.png"/><Relationship Id="rId10"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hyperlink" Target="https://earthhero.com/" TargetMode="External"/><Relationship Id="rId9" Type="http://schemas.openxmlformats.org/officeDocument/2006/relationships/image" Target="../media/image24.png"/><Relationship Id="rId5" Type="http://schemas.openxmlformats.org/officeDocument/2006/relationships/hyperlink" Target="https://olioapp.com/en/" TargetMode="External"/><Relationship Id="rId6" Type="http://schemas.openxmlformats.org/officeDocument/2006/relationships/hyperlink" Target="https://www.toogoodtogo.com/en-ie/" TargetMode="External"/><Relationship Id="rId7" Type="http://schemas.openxmlformats.org/officeDocument/2006/relationships/hyperlink" Target="https://www.eco-counter.com/" TargetMode="External"/><Relationship Id="rId8" Type="http://schemas.openxmlformats.org/officeDocument/2006/relationships/image" Target="../media/image23.png"/><Relationship Id="rId11" Type="http://schemas.openxmlformats.org/officeDocument/2006/relationships/image" Target="../media/image25.png"/><Relationship Id="rId10" Type="http://schemas.openxmlformats.org/officeDocument/2006/relationships/image" Target="../media/image26.png"/><Relationship Id="rId13" Type="http://schemas.openxmlformats.org/officeDocument/2006/relationships/image" Target="../media/image33.png"/><Relationship Id="rId12" Type="http://schemas.openxmlformats.org/officeDocument/2006/relationships/image" Target="../media/image16.png"/><Relationship Id="rId14" Type="http://schemas.openxmlformats.org/officeDocument/2006/relationships/image" Target="../media/image2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9.jpg"/><Relationship Id="rId4" Type="http://schemas.openxmlformats.org/officeDocument/2006/relationships/hyperlink" Target="https://ecohealthforyouth.com/toolbox/assess-environmental-impact/" TargetMode="External"/><Relationship Id="rId9" Type="http://schemas.openxmlformats.org/officeDocument/2006/relationships/hyperlink" Target="https://www.instagram.com/grassroots.eu/?igshid=NTc4MTIwNjQ2YQ%3D%3D" TargetMode="External"/><Relationship Id="rId5" Type="http://schemas.openxmlformats.org/officeDocument/2006/relationships/image" Target="../media/image30.png"/><Relationship Id="rId6" Type="http://schemas.openxmlformats.org/officeDocument/2006/relationships/image" Target="../media/image31.jpg"/><Relationship Id="rId7" Type="http://schemas.openxmlformats.org/officeDocument/2006/relationships/image" Target="../media/image9.png"/><Relationship Id="rId8" Type="http://schemas.openxmlformats.org/officeDocument/2006/relationships/hyperlink" Target="https://www.facebook.com/profile.php?id=100094655078232" TargetMode="External"/><Relationship Id="rId11" Type="http://schemas.openxmlformats.org/officeDocument/2006/relationships/hyperlink" Target="https://ecohealthforyouth.com/toolbox/assess-environmental-impact/" TargetMode="External"/><Relationship Id="rId10" Type="http://schemas.openxmlformats.org/officeDocument/2006/relationships/hyperlink" Target="https://www.youtube.com/@grassroots-eu" TargetMode="External"/><Relationship Id="rId12" Type="http://schemas.openxmlformats.org/officeDocument/2006/relationships/hyperlink" Target="https://www.tiktok.com/@grassroots.eu?_t=8cB8BBiN5Ms&amp;_r=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1"/>
          <p:cNvSpPr txBox="1"/>
          <p:nvPr>
            <p:ph idx="1" type="body"/>
          </p:nvPr>
        </p:nvSpPr>
        <p:spPr>
          <a:xfrm>
            <a:off x="3619649" y="1648125"/>
            <a:ext cx="4176000" cy="574500"/>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Clr>
                <a:srgbClr val="8AC03B"/>
              </a:buClr>
              <a:buSzPts val="2800"/>
              <a:buNone/>
            </a:pPr>
            <a:r>
              <a:rPr lang="en-US"/>
              <a:t>Ridurre al minimo l'impatto ambientale</a:t>
            </a:r>
            <a:endParaRPr/>
          </a:p>
        </p:txBody>
      </p:sp>
      <p:sp>
        <p:nvSpPr>
          <p:cNvPr id="573" name="Google Shape;573;p1"/>
          <p:cNvSpPr txBox="1"/>
          <p:nvPr>
            <p:ph idx="3" type="body"/>
          </p:nvPr>
        </p:nvSpPr>
        <p:spPr>
          <a:xfrm>
            <a:off x="4297937"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US" sz="2000"/>
              <a:t>Include strumenti digitali!</a:t>
            </a:r>
            <a:endParaRPr/>
          </a:p>
        </p:txBody>
      </p:sp>
      <p:pic>
        <p:nvPicPr>
          <p:cNvPr id="574" name="Google Shape;574;p1"/>
          <p:cNvPicPr preferRelativeResize="0"/>
          <p:nvPr>
            <p:ph idx="2" type="pic"/>
          </p:nvPr>
        </p:nvPicPr>
        <p:blipFill rotWithShape="1">
          <a:blip r:embed="rId3">
            <a:alphaModFix/>
          </a:blip>
          <a:srcRect b="173" l="0" r="0" t="174"/>
          <a:stretch/>
        </p:blipFill>
        <p:spPr>
          <a:xfrm>
            <a:off x="-24714" y="3629826"/>
            <a:ext cx="4786172" cy="5479825"/>
          </a:xfrm>
          <a:prstGeom prst="rect">
            <a:avLst/>
          </a:prstGeom>
          <a:noFill/>
          <a:ln>
            <a:noFill/>
          </a:ln>
        </p:spPr>
      </p:pic>
      <p:cxnSp>
        <p:nvCxnSpPr>
          <p:cNvPr id="575" name="Google Shape;575;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76" name="Google Shape;576;p1"/>
          <p:cNvSpPr txBox="1"/>
          <p:nvPr/>
        </p:nvSpPr>
        <p:spPr>
          <a:xfrm>
            <a:off x="3416197" y="2495678"/>
            <a:ext cx="3464921"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US" sz="2600" u="none" cap="none" strike="noStrike">
                <a:solidFill>
                  <a:srgbClr val="F16924"/>
                </a:solidFill>
                <a:latin typeface="Calibri"/>
                <a:ea typeface="Calibri"/>
                <a:cs typeface="Calibri"/>
                <a:sym typeface="Calibri"/>
              </a:rPr>
              <a:t>Idee per cibo ed eventi</a:t>
            </a:r>
            <a:endParaRPr/>
          </a:p>
        </p:txBody>
      </p:sp>
      <p:pic>
        <p:nvPicPr>
          <p:cNvPr id="577" name="Google Shape;577;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78" name="Google Shape;578;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79" name="Google Shape;579;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2"/>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000"/>
              <a:buNone/>
            </a:pPr>
            <a:r>
              <a:rPr lang="en-US"/>
              <a:t>05.12.2024</a:t>
            </a:r>
            <a:endParaRPr/>
          </a:p>
        </p:txBody>
      </p:sp>
      <p:sp>
        <p:nvSpPr>
          <p:cNvPr id="585" name="Google Shape;585;p2"/>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4A8887"/>
              </a:buClr>
              <a:buSzPts val="2800"/>
              <a:buNone/>
            </a:pPr>
            <a:r>
              <a:rPr lang="en-US"/>
              <a:t>Contenuti</a:t>
            </a:r>
            <a:endParaRPr/>
          </a:p>
        </p:txBody>
      </p:sp>
      <p:sp>
        <p:nvSpPr>
          <p:cNvPr id="586" name="Google Shape;586;p2"/>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9ADAD"/>
              </a:buClr>
              <a:buSzPts val="1000"/>
              <a:buNone/>
            </a:pPr>
            <a:r>
              <a:rPr lang="en-US"/>
              <a:t>QUESTIONE 1</a:t>
            </a:r>
            <a:endParaRPr/>
          </a:p>
        </p:txBody>
      </p:sp>
      <p:sp>
        <p:nvSpPr>
          <p:cNvPr id="587" name="Google Shape;587;p2"/>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1</a:t>
            </a:r>
            <a:endParaRPr/>
          </a:p>
        </p:txBody>
      </p:sp>
      <p:sp>
        <p:nvSpPr>
          <p:cNvPr id="588" name="Google Shape;588;p2"/>
          <p:cNvSpPr txBox="1"/>
          <p:nvPr>
            <p:ph idx="6" type="body"/>
          </p:nvPr>
        </p:nvSpPr>
        <p:spPr>
          <a:xfrm>
            <a:off x="1258925" y="5474500"/>
            <a:ext cx="3282600" cy="4971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Essere eco-consapevoli nelle operazioni di street food o negli eventi</a:t>
            </a:r>
            <a:endParaRPr/>
          </a:p>
        </p:txBody>
      </p:sp>
      <p:sp>
        <p:nvSpPr>
          <p:cNvPr id="589" name="Google Shape;589;p2"/>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2</a:t>
            </a:r>
            <a:endParaRPr/>
          </a:p>
        </p:txBody>
      </p:sp>
      <p:sp>
        <p:nvSpPr>
          <p:cNvPr id="590" name="Google Shape;590;p2"/>
          <p:cNvSpPr txBox="1"/>
          <p:nvPr>
            <p:ph idx="8" type="body"/>
          </p:nvPr>
        </p:nvSpPr>
        <p:spPr>
          <a:xfrm>
            <a:off x="1258925" y="6108650"/>
            <a:ext cx="2912700" cy="40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Organizzare </a:t>
            </a:r>
            <a:endParaRPr b="1" sz="1400"/>
          </a:p>
          <a:p>
            <a:pPr indent="0" lvl="0" marL="0" rtl="0" algn="l">
              <a:lnSpc>
                <a:spcPct val="100000"/>
              </a:lnSpc>
              <a:spcBef>
                <a:spcPts val="0"/>
              </a:spcBef>
              <a:spcAft>
                <a:spcPts val="0"/>
              </a:spcAft>
              <a:buClr>
                <a:schemeClr val="lt1"/>
              </a:buClr>
              <a:buSzPts val="1400"/>
              <a:buNone/>
            </a:pPr>
            <a:r>
              <a:rPr b="1" lang="en-US" sz="1400"/>
              <a:t>esperienze a KM0</a:t>
            </a:r>
            <a:endParaRPr/>
          </a:p>
          <a:p>
            <a:pPr indent="0" lvl="0" marL="0" rtl="0" algn="l">
              <a:lnSpc>
                <a:spcPct val="100000"/>
              </a:lnSpc>
              <a:spcBef>
                <a:spcPts val="0"/>
              </a:spcBef>
              <a:spcAft>
                <a:spcPts val="0"/>
              </a:spcAft>
              <a:buClr>
                <a:schemeClr val="lt1"/>
              </a:buClr>
              <a:buSzPts val="1400"/>
              <a:buNone/>
            </a:pPr>
            <a:r>
              <a:t/>
            </a:r>
            <a:endParaRPr b="1" sz="1400"/>
          </a:p>
        </p:txBody>
      </p:sp>
      <p:sp>
        <p:nvSpPr>
          <p:cNvPr id="591" name="Google Shape;591;p2"/>
          <p:cNvSpPr txBox="1"/>
          <p:nvPr>
            <p:ph idx="14" type="body"/>
          </p:nvPr>
        </p:nvSpPr>
        <p:spPr>
          <a:xfrm>
            <a:off x="539608" y="4503451"/>
            <a:ext cx="3794400" cy="722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US" sz="2400"/>
              <a:t>Idee per il cibo </a:t>
            </a:r>
            <a:endParaRPr sz="2400"/>
          </a:p>
          <a:p>
            <a:pPr indent="0" lvl="0" marL="0" rtl="0" algn="l">
              <a:lnSpc>
                <a:spcPct val="100000"/>
              </a:lnSpc>
              <a:spcBef>
                <a:spcPts val="0"/>
              </a:spcBef>
              <a:spcAft>
                <a:spcPts val="0"/>
              </a:spcAft>
              <a:buClr>
                <a:schemeClr val="lt1"/>
              </a:buClr>
              <a:buSzPts val="2400"/>
              <a:buNone/>
            </a:pPr>
            <a:r>
              <a:rPr lang="en-US" sz="2400"/>
              <a:t>e gli eventi!</a:t>
            </a:r>
            <a:endParaRPr/>
          </a:p>
        </p:txBody>
      </p:sp>
      <p:sp>
        <p:nvSpPr>
          <p:cNvPr id="592" name="Google Shape;592;p2"/>
          <p:cNvSpPr txBox="1"/>
          <p:nvPr>
            <p:ph idx="15"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www.ecohealthforyouth.eu</a:t>
            </a:r>
            <a:endParaRPr/>
          </a:p>
        </p:txBody>
      </p:sp>
      <p:pic>
        <p:nvPicPr>
          <p:cNvPr id="593" name="Google Shape;593;p2"/>
          <p:cNvPicPr preferRelativeResize="0"/>
          <p:nvPr>
            <p:ph idx="16" type="pic"/>
          </p:nvPr>
        </p:nvPicPr>
        <p:blipFill rotWithShape="1">
          <a:blip r:embed="rId3">
            <a:alphaModFix/>
          </a:blip>
          <a:srcRect b="0" l="0" r="0" t="0"/>
          <a:stretch/>
        </p:blipFill>
        <p:spPr>
          <a:xfrm>
            <a:off x="5205348" y="0"/>
            <a:ext cx="2354327" cy="2862503"/>
          </a:xfrm>
          <a:prstGeom prst="rect">
            <a:avLst/>
          </a:prstGeom>
          <a:noFill/>
          <a:ln>
            <a:noFill/>
          </a:ln>
        </p:spPr>
      </p:pic>
      <p:pic>
        <p:nvPicPr>
          <p:cNvPr id="594" name="Google Shape;594;p2"/>
          <p:cNvPicPr preferRelativeResize="0"/>
          <p:nvPr/>
        </p:nvPicPr>
        <p:blipFill rotWithShape="1">
          <a:blip r:embed="rId4">
            <a:alphaModFix amt="70000"/>
          </a:blip>
          <a:srcRect b="0" l="0" r="0" t="0"/>
          <a:stretch/>
        </p:blipFill>
        <p:spPr>
          <a:xfrm>
            <a:off x="5186687" y="-442516"/>
            <a:ext cx="2403171" cy="3311637"/>
          </a:xfrm>
          <a:custGeom>
            <a:rect b="b" l="l" r="r" t="t"/>
            <a:pathLst>
              <a:path extrusionOk="0" h="3981303" w="2889130">
                <a:moveTo>
                  <a:pt x="0" y="0"/>
                </a:moveTo>
                <a:lnTo>
                  <a:pt x="28857" y="0"/>
                </a:lnTo>
                <a:lnTo>
                  <a:pt x="28857" y="508313"/>
                </a:lnTo>
                <a:lnTo>
                  <a:pt x="2889130" y="508313"/>
                </a:lnTo>
                <a:lnTo>
                  <a:pt x="2889130" y="3981303"/>
                </a:lnTo>
                <a:lnTo>
                  <a:pt x="0" y="3981303"/>
                </a:lnTo>
                <a:close/>
              </a:path>
            </a:pathLst>
          </a:custGeom>
          <a:noFill/>
          <a:ln>
            <a:noFill/>
          </a:ln>
        </p:spPr>
      </p:pic>
      <p:sp>
        <p:nvSpPr>
          <p:cNvPr id="595" name="Google Shape;595;p2"/>
          <p:cNvSpPr txBox="1"/>
          <p:nvPr/>
        </p:nvSpPr>
        <p:spPr>
          <a:xfrm>
            <a:off x="644309" y="6732173"/>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Verdana"/>
                <a:ea typeface="Verdana"/>
                <a:cs typeface="Verdana"/>
                <a:sym typeface="Verdana"/>
              </a:rPr>
              <a:t>3</a:t>
            </a:r>
            <a:endParaRPr/>
          </a:p>
        </p:txBody>
      </p:sp>
      <p:sp>
        <p:nvSpPr>
          <p:cNvPr id="596" name="Google Shape;596;p2"/>
          <p:cNvSpPr txBox="1"/>
          <p:nvPr/>
        </p:nvSpPr>
        <p:spPr>
          <a:xfrm>
            <a:off x="1258920" y="6760856"/>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Calibri"/>
                <a:ea typeface="Calibri"/>
                <a:cs typeface="Calibri"/>
                <a:sym typeface="Calibri"/>
              </a:rPr>
              <a:t>Strumenti digitali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602" name="Google Shape;602;p3"/>
          <p:cNvPicPr preferRelativeResize="0"/>
          <p:nvPr>
            <p:ph idx="2" type="pic"/>
          </p:nvPr>
        </p:nvPicPr>
        <p:blipFill rotWithShape="1">
          <a:blip r:embed="rId3">
            <a:alphaModFix/>
          </a:blip>
          <a:srcRect b="0" l="22972" r="22972" t="0"/>
          <a:stretch/>
        </p:blipFill>
        <p:spPr>
          <a:xfrm>
            <a:off x="5205348" y="0"/>
            <a:ext cx="2354327" cy="2862503"/>
          </a:xfrm>
          <a:prstGeom prst="rect">
            <a:avLst/>
          </a:prstGeom>
          <a:noFill/>
          <a:ln>
            <a:noFill/>
          </a:ln>
        </p:spPr>
      </p:pic>
      <p:sp>
        <p:nvSpPr>
          <p:cNvPr id="603" name="Google Shape;603;p3"/>
          <p:cNvSpPr txBox="1"/>
          <p:nvPr>
            <p:ph idx="4" type="body"/>
          </p:nvPr>
        </p:nvSpPr>
        <p:spPr>
          <a:xfrm>
            <a:off x="409716" y="807607"/>
            <a:ext cx="5956470"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Cibo e </a:t>
            </a:r>
            <a:endParaRPr/>
          </a:p>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Idee per gli eventi</a:t>
            </a:r>
            <a:endParaRPr/>
          </a:p>
          <a:p>
            <a:pPr indent="0" lvl="0" marL="0" rtl="0" algn="l">
              <a:lnSpc>
                <a:spcPct val="100000"/>
              </a:lnSpc>
              <a:spcBef>
                <a:spcPts val="0"/>
              </a:spcBef>
              <a:spcAft>
                <a:spcPts val="0"/>
              </a:spcAft>
              <a:buClr>
                <a:schemeClr val="lt1"/>
              </a:buClr>
              <a:buSzPts val="3200"/>
              <a:buNone/>
            </a:pPr>
            <a:r>
              <a:t/>
            </a:r>
            <a:endParaRPr>
              <a:latin typeface="Calibri"/>
              <a:ea typeface="Calibri"/>
              <a:cs typeface="Calibri"/>
              <a:sym typeface="Calibri"/>
            </a:endParaRPr>
          </a:p>
        </p:txBody>
      </p:sp>
      <p:pic>
        <p:nvPicPr>
          <p:cNvPr id="604" name="Google Shape;604;p3"/>
          <p:cNvPicPr preferRelativeResize="0"/>
          <p:nvPr/>
        </p:nvPicPr>
        <p:blipFill rotWithShape="1">
          <a:blip r:embed="rId4">
            <a:alphaModFix amt="70000"/>
          </a:blip>
          <a:srcRect b="0" l="0" r="0" t="9359"/>
          <a:stretch/>
        </p:blipFill>
        <p:spPr>
          <a:xfrm>
            <a:off x="5200497" y="0"/>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
        <p:nvSpPr>
          <p:cNvPr id="605" name="Google Shape;605;p3"/>
          <p:cNvSpPr txBox="1"/>
          <p:nvPr/>
        </p:nvSpPr>
        <p:spPr>
          <a:xfrm>
            <a:off x="409716" y="3802412"/>
            <a:ext cx="3376735" cy="15219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4A8887"/>
                </a:solidFill>
                <a:latin typeface="Calibri"/>
                <a:ea typeface="Calibri"/>
                <a:cs typeface="Calibri"/>
                <a:sym typeface="Calibri"/>
              </a:rPr>
              <a:t>Essere eco-consapevoli nelle operazioni di street food o negli eventi</a:t>
            </a:r>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Utilizzate utensili e contenitori ecologici e compostabili per ridurre i rifiuti. Incoraggiare gli ospiti e i fornitori a evitare e riciclare la plastica. </a:t>
            </a:r>
            <a:endParaRPr/>
          </a:p>
        </p:txBody>
      </p:sp>
      <p:sp>
        <p:nvSpPr>
          <p:cNvPr id="606" name="Google Shape;606;p3"/>
          <p:cNvSpPr txBox="1"/>
          <p:nvPr/>
        </p:nvSpPr>
        <p:spPr>
          <a:xfrm>
            <a:off x="3793693" y="3802412"/>
            <a:ext cx="3334182" cy="152196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Organizzare esperienze "da fattoria a tavola".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Organizzate visite con gli agricoltori locali per illustrare le pratiche sostenibili e terminate con un'attività di piantumazione di alberi o una lezione sul compostaggio.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p:txBody>
      </p:sp>
      <p:sp>
        <p:nvSpPr>
          <p:cNvPr id="607" name="Google Shape;607;p3"/>
          <p:cNvSpPr txBox="1"/>
          <p:nvPr/>
        </p:nvSpPr>
        <p:spPr>
          <a:xfrm>
            <a:off x="4380215" y="3222621"/>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2</a:t>
            </a:r>
            <a:endParaRPr/>
          </a:p>
        </p:txBody>
      </p:sp>
      <p:pic>
        <p:nvPicPr>
          <p:cNvPr descr="Lightbulb and gear with solid fill" id="608" name="Google Shape;608;p3"/>
          <p:cNvPicPr preferRelativeResize="0"/>
          <p:nvPr/>
        </p:nvPicPr>
        <p:blipFill rotWithShape="1">
          <a:blip r:embed="rId5">
            <a:alphaModFix/>
          </a:blip>
          <a:srcRect b="0" l="0" r="0" t="0"/>
          <a:stretch/>
        </p:blipFill>
        <p:spPr>
          <a:xfrm>
            <a:off x="3786452" y="3133850"/>
            <a:ext cx="665116" cy="665116"/>
          </a:xfrm>
          <a:prstGeom prst="rect">
            <a:avLst/>
          </a:prstGeom>
          <a:noFill/>
          <a:ln>
            <a:noFill/>
          </a:ln>
        </p:spPr>
      </p:pic>
      <p:sp>
        <p:nvSpPr>
          <p:cNvPr id="609" name="Google Shape;609;p3"/>
          <p:cNvSpPr txBox="1"/>
          <p:nvPr/>
        </p:nvSpPr>
        <p:spPr>
          <a:xfrm>
            <a:off x="991308" y="3222621"/>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1</a:t>
            </a:r>
            <a:endParaRPr/>
          </a:p>
        </p:txBody>
      </p:sp>
      <p:pic>
        <p:nvPicPr>
          <p:cNvPr descr="Lightbulb and gear with solid fill" id="610" name="Google Shape;610;p3"/>
          <p:cNvPicPr preferRelativeResize="0"/>
          <p:nvPr/>
        </p:nvPicPr>
        <p:blipFill rotWithShape="1">
          <a:blip r:embed="rId5">
            <a:alphaModFix/>
          </a:blip>
          <a:srcRect b="0" l="0" r="0" t="0"/>
          <a:stretch/>
        </p:blipFill>
        <p:spPr>
          <a:xfrm>
            <a:off x="397545" y="3133850"/>
            <a:ext cx="665116" cy="665116"/>
          </a:xfrm>
          <a:prstGeom prst="rect">
            <a:avLst/>
          </a:prstGeom>
          <a:noFill/>
          <a:ln>
            <a:noFill/>
          </a:ln>
        </p:spPr>
      </p:pic>
      <p:grpSp>
        <p:nvGrpSpPr>
          <p:cNvPr id="611" name="Google Shape;611;p3"/>
          <p:cNvGrpSpPr/>
          <p:nvPr/>
        </p:nvGrpSpPr>
        <p:grpSpPr>
          <a:xfrm>
            <a:off x="2807978" y="522194"/>
            <a:ext cx="1030346" cy="996135"/>
            <a:chOff x="1341437" y="2988468"/>
            <a:chExt cx="4876800" cy="4714875"/>
          </a:xfrm>
        </p:grpSpPr>
        <p:sp>
          <p:nvSpPr>
            <p:cNvPr id="612" name="Google Shape;612;p3"/>
            <p:cNvSpPr/>
            <p:nvPr/>
          </p:nvSpPr>
          <p:spPr>
            <a:xfrm>
              <a:off x="5012981" y="7268527"/>
              <a:ext cx="190500" cy="190500"/>
            </a:xfrm>
            <a:custGeom>
              <a:rect b="b" l="l" r="r" t="t"/>
              <a:pathLst>
                <a:path extrusionOk="0" h="190500" w="19050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3" name="Google Shape;613;p3"/>
            <p:cNvSpPr/>
            <p:nvPr/>
          </p:nvSpPr>
          <p:spPr>
            <a:xfrm>
              <a:off x="2279649" y="4655343"/>
              <a:ext cx="3000375" cy="2190750"/>
            </a:xfrm>
            <a:custGeom>
              <a:rect b="b" l="l" r="r" t="t"/>
              <a:pathLst>
                <a:path extrusionOk="0" h="2190750" w="3000375">
                  <a:moveTo>
                    <a:pt x="2905125" y="1619250"/>
                  </a:moveTo>
                  <a:lnTo>
                    <a:pt x="2782529" y="1619250"/>
                  </a:lnTo>
                  <a:cubicBezTo>
                    <a:pt x="2740362" y="1046064"/>
                    <a:pt x="2320786" y="576186"/>
                    <a:pt x="1771964" y="457629"/>
                  </a:cubicBezTo>
                  <a:cubicBezTo>
                    <a:pt x="1796034" y="413623"/>
                    <a:pt x="1809740" y="363169"/>
                    <a:pt x="1809740" y="309563"/>
                  </a:cubicBezTo>
                  <a:cubicBezTo>
                    <a:pt x="1809740" y="138875"/>
                    <a:pt x="1670866" y="0"/>
                    <a:pt x="1500178" y="0"/>
                  </a:cubicBezTo>
                  <a:cubicBezTo>
                    <a:pt x="1329490" y="0"/>
                    <a:pt x="1190615" y="138875"/>
                    <a:pt x="1190615" y="309563"/>
                  </a:cubicBezTo>
                  <a:cubicBezTo>
                    <a:pt x="1190615" y="363160"/>
                    <a:pt x="1204322" y="413614"/>
                    <a:pt x="1228392" y="457629"/>
                  </a:cubicBezTo>
                  <a:cubicBezTo>
                    <a:pt x="679571" y="576196"/>
                    <a:pt x="260004" y="1046064"/>
                    <a:pt x="217827" y="1619250"/>
                  </a:cubicBezTo>
                  <a:lnTo>
                    <a:pt x="95250" y="1619250"/>
                  </a:lnTo>
                  <a:cubicBezTo>
                    <a:pt x="42643" y="1619250"/>
                    <a:pt x="0" y="1661893"/>
                    <a:pt x="0" y="1714500"/>
                  </a:cubicBezTo>
                  <a:lnTo>
                    <a:pt x="0" y="2095500"/>
                  </a:lnTo>
                  <a:cubicBezTo>
                    <a:pt x="0" y="2148107"/>
                    <a:pt x="42643" y="2190750"/>
                    <a:pt x="95250" y="2190750"/>
                  </a:cubicBezTo>
                  <a:lnTo>
                    <a:pt x="2905125" y="2190750"/>
                  </a:lnTo>
                  <a:cubicBezTo>
                    <a:pt x="2957732" y="2190750"/>
                    <a:pt x="3000375" y="2148107"/>
                    <a:pt x="3000375" y="2095500"/>
                  </a:cubicBezTo>
                  <a:lnTo>
                    <a:pt x="3000375" y="1714500"/>
                  </a:lnTo>
                  <a:cubicBezTo>
                    <a:pt x="3000375" y="1661893"/>
                    <a:pt x="2957732" y="1619250"/>
                    <a:pt x="2905125" y="1619250"/>
                  </a:cubicBezTo>
                  <a:close/>
                  <a:moveTo>
                    <a:pt x="1381125" y="309563"/>
                  </a:moveTo>
                  <a:cubicBezTo>
                    <a:pt x="1381125" y="243907"/>
                    <a:pt x="1434532" y="190500"/>
                    <a:pt x="1500188" y="190500"/>
                  </a:cubicBezTo>
                  <a:cubicBezTo>
                    <a:pt x="1565843" y="190500"/>
                    <a:pt x="1619250" y="243907"/>
                    <a:pt x="1619250" y="309563"/>
                  </a:cubicBezTo>
                  <a:cubicBezTo>
                    <a:pt x="1619250" y="375218"/>
                    <a:pt x="1565843" y="428625"/>
                    <a:pt x="1500188" y="428625"/>
                  </a:cubicBezTo>
                  <a:cubicBezTo>
                    <a:pt x="1434532" y="428625"/>
                    <a:pt x="1381125" y="375218"/>
                    <a:pt x="1381125" y="309563"/>
                  </a:cubicBezTo>
                  <a:close/>
                  <a:moveTo>
                    <a:pt x="1500188" y="619125"/>
                  </a:moveTo>
                  <a:cubicBezTo>
                    <a:pt x="2072107" y="619125"/>
                    <a:pt x="2543051" y="1059666"/>
                    <a:pt x="2591457" y="1619250"/>
                  </a:cubicBezTo>
                  <a:lnTo>
                    <a:pt x="408918" y="1619250"/>
                  </a:lnTo>
                  <a:cubicBezTo>
                    <a:pt x="457324" y="1059666"/>
                    <a:pt x="928268" y="619125"/>
                    <a:pt x="1500188" y="619125"/>
                  </a:cubicBezTo>
                  <a:close/>
                  <a:moveTo>
                    <a:pt x="2809875" y="2000250"/>
                  </a:moveTo>
                  <a:lnTo>
                    <a:pt x="190500" y="2000250"/>
                  </a:lnTo>
                  <a:lnTo>
                    <a:pt x="190500" y="1809750"/>
                  </a:lnTo>
                  <a:lnTo>
                    <a:pt x="2809875" y="18097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4" name="Google Shape;614;p3"/>
            <p:cNvSpPr/>
            <p:nvPr/>
          </p:nvSpPr>
          <p:spPr>
            <a:xfrm>
              <a:off x="1341437" y="2988468"/>
              <a:ext cx="4876800" cy="4714875"/>
            </a:xfrm>
            <a:custGeom>
              <a:rect b="b" l="l" r="r" t="t"/>
              <a:pathLst>
                <a:path extrusionOk="0" h="4714875" w="4876800">
                  <a:moveTo>
                    <a:pt x="4781550" y="47625"/>
                  </a:moveTo>
                  <a:lnTo>
                    <a:pt x="4292451" y="47625"/>
                  </a:lnTo>
                  <a:cubicBezTo>
                    <a:pt x="4275973" y="19183"/>
                    <a:pt x="4245283" y="0"/>
                    <a:pt x="4210050" y="0"/>
                  </a:cubicBezTo>
                  <a:lnTo>
                    <a:pt x="3638550" y="0"/>
                  </a:lnTo>
                  <a:cubicBezTo>
                    <a:pt x="3603317" y="0"/>
                    <a:pt x="3572618" y="19183"/>
                    <a:pt x="3556149" y="47625"/>
                  </a:cubicBezTo>
                  <a:lnTo>
                    <a:pt x="1320651" y="47625"/>
                  </a:lnTo>
                  <a:cubicBezTo>
                    <a:pt x="1304173" y="19183"/>
                    <a:pt x="1273483" y="0"/>
                    <a:pt x="1238250" y="0"/>
                  </a:cubicBezTo>
                  <a:lnTo>
                    <a:pt x="666750" y="0"/>
                  </a:lnTo>
                  <a:cubicBezTo>
                    <a:pt x="631517" y="0"/>
                    <a:pt x="600818" y="19183"/>
                    <a:pt x="584349" y="47625"/>
                  </a:cubicBezTo>
                  <a:lnTo>
                    <a:pt x="95250" y="47625"/>
                  </a:lnTo>
                  <a:cubicBezTo>
                    <a:pt x="42643" y="47625"/>
                    <a:pt x="0" y="90268"/>
                    <a:pt x="0" y="142875"/>
                  </a:cubicBezTo>
                  <a:lnTo>
                    <a:pt x="0" y="523875"/>
                  </a:lnTo>
                  <a:cubicBezTo>
                    <a:pt x="0" y="576482"/>
                    <a:pt x="42643" y="619125"/>
                    <a:pt x="95250" y="619125"/>
                  </a:cubicBezTo>
                  <a:lnTo>
                    <a:pt x="584349" y="619125"/>
                  </a:lnTo>
                  <a:cubicBezTo>
                    <a:pt x="600827" y="647567"/>
                    <a:pt x="631517" y="666750"/>
                    <a:pt x="666750" y="666750"/>
                  </a:cubicBezTo>
                  <a:lnTo>
                    <a:pt x="857250" y="666750"/>
                  </a:lnTo>
                  <a:lnTo>
                    <a:pt x="857250" y="1620964"/>
                  </a:lnTo>
                  <a:cubicBezTo>
                    <a:pt x="855764" y="1621584"/>
                    <a:pt x="854259" y="1622155"/>
                    <a:pt x="852773" y="1622774"/>
                  </a:cubicBezTo>
                  <a:cubicBezTo>
                    <a:pt x="688562" y="1691068"/>
                    <a:pt x="523970" y="1770317"/>
                    <a:pt x="376904" y="1852136"/>
                  </a:cubicBezTo>
                  <a:cubicBezTo>
                    <a:pt x="266700" y="1913477"/>
                    <a:pt x="201740" y="1956435"/>
                    <a:pt x="194691" y="1961102"/>
                  </a:cubicBezTo>
                  <a:lnTo>
                    <a:pt x="194501" y="1961198"/>
                  </a:lnTo>
                  <a:cubicBezTo>
                    <a:pt x="168116" y="1978914"/>
                    <a:pt x="152400" y="2008442"/>
                    <a:pt x="152400" y="2040255"/>
                  </a:cubicBezTo>
                  <a:lnTo>
                    <a:pt x="152400" y="3960495"/>
                  </a:lnTo>
                  <a:cubicBezTo>
                    <a:pt x="152400" y="3992213"/>
                    <a:pt x="168116" y="4021836"/>
                    <a:pt x="194501" y="4039553"/>
                  </a:cubicBezTo>
                  <a:lnTo>
                    <a:pt x="194786" y="4039648"/>
                  </a:lnTo>
                  <a:cubicBezTo>
                    <a:pt x="206312" y="4047363"/>
                    <a:pt x="269462" y="4088892"/>
                    <a:pt x="377381" y="4148804"/>
                  </a:cubicBezTo>
                  <a:cubicBezTo>
                    <a:pt x="524351" y="4230529"/>
                    <a:pt x="688753" y="4309777"/>
                    <a:pt x="852773" y="4377976"/>
                  </a:cubicBezTo>
                  <a:cubicBezTo>
                    <a:pt x="1088136" y="4475798"/>
                    <a:pt x="1327404" y="4553617"/>
                    <a:pt x="1563814" y="4609338"/>
                  </a:cubicBezTo>
                  <a:cubicBezTo>
                    <a:pt x="1860423" y="4679252"/>
                    <a:pt x="2154746" y="4714780"/>
                    <a:pt x="2438400" y="4714875"/>
                  </a:cubicBezTo>
                  <a:cubicBezTo>
                    <a:pt x="2743200" y="4714875"/>
                    <a:pt x="3060097" y="4673823"/>
                    <a:pt x="3380137" y="4592955"/>
                  </a:cubicBezTo>
                  <a:cubicBezTo>
                    <a:pt x="3404807" y="4586669"/>
                    <a:pt x="3425571" y="4571238"/>
                    <a:pt x="3438620" y="4549331"/>
                  </a:cubicBezTo>
                  <a:cubicBezTo>
                    <a:pt x="3451670" y="4527518"/>
                    <a:pt x="3455384" y="4501896"/>
                    <a:pt x="3449193" y="4477226"/>
                  </a:cubicBezTo>
                  <a:cubicBezTo>
                    <a:pt x="3438430" y="4434840"/>
                    <a:pt x="3400520" y="4405313"/>
                    <a:pt x="3356896" y="4405313"/>
                  </a:cubicBezTo>
                  <a:cubicBezTo>
                    <a:pt x="3349085" y="4405313"/>
                    <a:pt x="3341180" y="4406265"/>
                    <a:pt x="3333464" y="4408265"/>
                  </a:cubicBezTo>
                  <a:cubicBezTo>
                    <a:pt x="3028664" y="4485323"/>
                    <a:pt x="2727579" y="4524375"/>
                    <a:pt x="2438591" y="4524375"/>
                  </a:cubicBezTo>
                  <a:lnTo>
                    <a:pt x="2437543" y="4524375"/>
                  </a:lnTo>
                  <a:cubicBezTo>
                    <a:pt x="1828419" y="4524375"/>
                    <a:pt x="1279303" y="4349115"/>
                    <a:pt x="925830" y="4202049"/>
                  </a:cubicBezTo>
                  <a:cubicBezTo>
                    <a:pt x="725138" y="4118705"/>
                    <a:pt x="565118" y="4035457"/>
                    <a:pt x="466154" y="3980212"/>
                  </a:cubicBezTo>
                  <a:cubicBezTo>
                    <a:pt x="422053" y="3955637"/>
                    <a:pt x="380619" y="3931444"/>
                    <a:pt x="342900" y="3908203"/>
                  </a:cubicBezTo>
                  <a:lnTo>
                    <a:pt x="342900" y="2092357"/>
                  </a:lnTo>
                  <a:cubicBezTo>
                    <a:pt x="509873" y="1989201"/>
                    <a:pt x="1441447" y="1476375"/>
                    <a:pt x="2439162" y="1476375"/>
                  </a:cubicBezTo>
                  <a:cubicBezTo>
                    <a:pt x="3581400" y="1476375"/>
                    <a:pt x="4508373" y="2076831"/>
                    <a:pt x="4533900" y="2092547"/>
                  </a:cubicBezTo>
                  <a:lnTo>
                    <a:pt x="4533900" y="3908203"/>
                  </a:lnTo>
                  <a:cubicBezTo>
                    <a:pt x="4466273" y="3949922"/>
                    <a:pt x="4323303" y="4033552"/>
                    <a:pt x="4123468" y="4126230"/>
                  </a:cubicBezTo>
                  <a:cubicBezTo>
                    <a:pt x="4075843" y="4148328"/>
                    <a:pt x="4055078" y="4205097"/>
                    <a:pt x="4077176" y="4252722"/>
                  </a:cubicBezTo>
                  <a:cubicBezTo>
                    <a:pt x="4092702" y="4286250"/>
                    <a:pt x="4126706" y="4307872"/>
                    <a:pt x="4163663" y="4307872"/>
                  </a:cubicBezTo>
                  <a:cubicBezTo>
                    <a:pt x="4177570" y="4307872"/>
                    <a:pt x="4191000" y="4304919"/>
                    <a:pt x="4203668" y="4299014"/>
                  </a:cubicBezTo>
                  <a:cubicBezTo>
                    <a:pt x="4495324" y="4163759"/>
                    <a:pt x="4674680" y="4044601"/>
                    <a:pt x="4682109" y="4039648"/>
                  </a:cubicBezTo>
                  <a:lnTo>
                    <a:pt x="4682300" y="4039553"/>
                  </a:lnTo>
                  <a:cubicBezTo>
                    <a:pt x="4708684" y="4021836"/>
                    <a:pt x="4724400" y="3992213"/>
                    <a:pt x="4724400" y="3960495"/>
                  </a:cubicBezTo>
                  <a:lnTo>
                    <a:pt x="4724400" y="2040255"/>
                  </a:lnTo>
                  <a:cubicBezTo>
                    <a:pt x="4724400" y="2008537"/>
                    <a:pt x="4708684" y="1978914"/>
                    <a:pt x="4682300" y="1961198"/>
                  </a:cubicBezTo>
                  <a:lnTo>
                    <a:pt x="4682109" y="1961102"/>
                  </a:lnTo>
                  <a:cubicBezTo>
                    <a:pt x="4675061" y="1956435"/>
                    <a:pt x="4610100" y="1913477"/>
                    <a:pt x="4499896" y="1852136"/>
                  </a:cubicBezTo>
                  <a:cubicBezTo>
                    <a:pt x="4352830" y="1770317"/>
                    <a:pt x="4188238" y="1691068"/>
                    <a:pt x="4024027" y="1622774"/>
                  </a:cubicBezTo>
                  <a:cubicBezTo>
                    <a:pt x="4022541" y="1622155"/>
                    <a:pt x="4021046" y="1621584"/>
                    <a:pt x="4019550" y="1620964"/>
                  </a:cubicBezTo>
                  <a:lnTo>
                    <a:pt x="4019550" y="666750"/>
                  </a:lnTo>
                  <a:lnTo>
                    <a:pt x="4210050" y="666750"/>
                  </a:lnTo>
                  <a:cubicBezTo>
                    <a:pt x="4245283" y="666750"/>
                    <a:pt x="4275982" y="647567"/>
                    <a:pt x="4292451" y="619125"/>
                  </a:cubicBezTo>
                  <a:lnTo>
                    <a:pt x="4781550" y="619125"/>
                  </a:lnTo>
                  <a:cubicBezTo>
                    <a:pt x="4834157" y="619125"/>
                    <a:pt x="4876800" y="576482"/>
                    <a:pt x="4876800" y="523875"/>
                  </a:cubicBezTo>
                  <a:lnTo>
                    <a:pt x="4876800" y="142875"/>
                  </a:lnTo>
                  <a:cubicBezTo>
                    <a:pt x="4876800" y="90268"/>
                    <a:pt x="4834157" y="47625"/>
                    <a:pt x="4781550" y="47625"/>
                  </a:cubicBezTo>
                  <a:close/>
                  <a:moveTo>
                    <a:pt x="4114800" y="476250"/>
                  </a:moveTo>
                  <a:lnTo>
                    <a:pt x="3733800" y="476250"/>
                  </a:lnTo>
                  <a:lnTo>
                    <a:pt x="3733800" y="190500"/>
                  </a:lnTo>
                  <a:lnTo>
                    <a:pt x="4114800" y="190500"/>
                  </a:lnTo>
                  <a:close/>
                  <a:moveTo>
                    <a:pt x="3543300" y="428625"/>
                  </a:moveTo>
                  <a:lnTo>
                    <a:pt x="1333500" y="428625"/>
                  </a:lnTo>
                  <a:lnTo>
                    <a:pt x="1333500" y="238125"/>
                  </a:lnTo>
                  <a:lnTo>
                    <a:pt x="3543300" y="238125"/>
                  </a:lnTo>
                  <a:close/>
                  <a:moveTo>
                    <a:pt x="190500" y="238125"/>
                  </a:moveTo>
                  <a:lnTo>
                    <a:pt x="571500" y="238125"/>
                  </a:lnTo>
                  <a:lnTo>
                    <a:pt x="571500" y="428625"/>
                  </a:lnTo>
                  <a:lnTo>
                    <a:pt x="190500" y="428625"/>
                  </a:lnTo>
                  <a:close/>
                  <a:moveTo>
                    <a:pt x="762000" y="190500"/>
                  </a:moveTo>
                  <a:lnTo>
                    <a:pt x="1143000" y="190500"/>
                  </a:lnTo>
                  <a:lnTo>
                    <a:pt x="1143000" y="476250"/>
                  </a:lnTo>
                  <a:lnTo>
                    <a:pt x="762000" y="476250"/>
                  </a:lnTo>
                  <a:close/>
                  <a:moveTo>
                    <a:pt x="3829050" y="1546793"/>
                  </a:moveTo>
                  <a:cubicBezTo>
                    <a:pt x="3657238" y="1483966"/>
                    <a:pt x="3484369" y="1431808"/>
                    <a:pt x="3312986" y="1391412"/>
                  </a:cubicBezTo>
                  <a:cubicBezTo>
                    <a:pt x="3016377" y="1321403"/>
                    <a:pt x="2722055" y="1285970"/>
                    <a:pt x="2438400" y="1285875"/>
                  </a:cubicBezTo>
                  <a:cubicBezTo>
                    <a:pt x="2154746" y="1285970"/>
                    <a:pt x="1860518" y="1321403"/>
                    <a:pt x="1563814" y="1391412"/>
                  </a:cubicBezTo>
                  <a:cubicBezTo>
                    <a:pt x="1392364" y="1431798"/>
                    <a:pt x="1219533" y="1483966"/>
                    <a:pt x="1047750" y="1546784"/>
                  </a:cubicBezTo>
                  <a:lnTo>
                    <a:pt x="1047750" y="666750"/>
                  </a:lnTo>
                  <a:lnTo>
                    <a:pt x="1238250" y="666750"/>
                  </a:lnTo>
                  <a:cubicBezTo>
                    <a:pt x="1273483" y="666750"/>
                    <a:pt x="1304182" y="647567"/>
                    <a:pt x="1320651" y="619125"/>
                  </a:cubicBezTo>
                  <a:lnTo>
                    <a:pt x="3556140" y="619125"/>
                  </a:lnTo>
                  <a:cubicBezTo>
                    <a:pt x="3572618" y="647567"/>
                    <a:pt x="3603308" y="666750"/>
                    <a:pt x="3638541" y="666750"/>
                  </a:cubicBezTo>
                  <a:lnTo>
                    <a:pt x="3829041" y="666750"/>
                  </a:lnTo>
                  <a:lnTo>
                    <a:pt x="3829041" y="1546793"/>
                  </a:lnTo>
                  <a:close/>
                  <a:moveTo>
                    <a:pt x="4686300" y="428625"/>
                  </a:moveTo>
                  <a:lnTo>
                    <a:pt x="4305300" y="428625"/>
                  </a:lnTo>
                  <a:lnTo>
                    <a:pt x="4305300" y="238125"/>
                  </a:lnTo>
                  <a:lnTo>
                    <a:pt x="4686300" y="23812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615" name="Google Shape;615;p3"/>
          <p:cNvGraphicFramePr/>
          <p:nvPr/>
        </p:nvGraphicFramePr>
        <p:xfrm>
          <a:off x="5" y="6518671"/>
          <a:ext cx="3000000" cy="3000000"/>
        </p:xfrm>
        <a:graphic>
          <a:graphicData uri="http://schemas.openxmlformats.org/drawingml/2006/table">
            <a:tbl>
              <a:tblPr bandRow="1" firstRow="1">
                <a:noFill/>
                <a:tableStyleId>{D3065830-1EBB-4A2E-B91D-737CE2D8EFD1}</a:tableStyleId>
              </a:tblPr>
              <a:tblGrid>
                <a:gridCol w="1171350"/>
                <a:gridCol w="6388325"/>
              </a:tblGrid>
              <a:tr h="716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Ko-fi </a:t>
                      </a:r>
                      <a:r>
                        <a:rPr b="0" lang="en-US" sz="1400" u="none" cap="none" strike="noStrike">
                          <a:solidFill>
                            <a:srgbClr val="4B4B4B"/>
                          </a:solidFill>
                          <a:latin typeface="Calibri"/>
                          <a:ea typeface="Calibri"/>
                          <a:cs typeface="Calibri"/>
                          <a:sym typeface="Calibri"/>
                        </a:rPr>
                        <a:t>aiuta tutti i tipi di buongustai, creatori, artisti e streamer a guadagnare. È possibile accettare mance, creare iscrizioni, accettare richieste e vendere il proprio lavoro, tutto in un unico posto. Se, ad esempio, la vostra attività eco-sanitaria vuole accettare donazioni o offrire souvenir (come oggetti di artigianato locale) in vendita per sostenere i propri sforzi ecoturistici, Ko-fi offre una piattaforma semplice. Gli artigiani possono vendere piccoli oggetti o accettare pagamenti con spese minime.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https://ko-fi.</a:t>
                      </a:r>
                      <a:r>
                        <a:rPr b="0" lang="en-US" sz="1400" u="none" cap="none" strike="noStrike">
                          <a:solidFill>
                            <a:srgbClr val="4B4B4B"/>
                          </a:solidFill>
                          <a:latin typeface="Calibri"/>
                          <a:ea typeface="Calibri"/>
                          <a:cs typeface="Calibri"/>
                          <a:sym typeface="Calibri"/>
                        </a:rPr>
                        <a:t>com/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176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Square </a:t>
                      </a:r>
                      <a:r>
                        <a:rPr b="0" lang="en-US" sz="1400" u="none" cap="none" strike="noStrike">
                          <a:solidFill>
                            <a:srgbClr val="4B4B4B"/>
                          </a:solidFill>
                          <a:latin typeface="Calibri"/>
                          <a:ea typeface="Calibri"/>
                          <a:cs typeface="Calibri"/>
                          <a:sym typeface="Calibri"/>
                        </a:rPr>
                        <a:t>è una soluzione versatile per i punti vendita, ideale per gli imprenditori di cibo eco-sanitario di GRASSROOTS. Consente agli artigiani di accettare pagamenti con carta in loco durante i laboratori, i mercati o gli eventi, facilitando la vendita di souvenir e prodotti ecologici. Square offre anche strumenti per la gestione dell'inventario, consentendo alle aziende di tenere traccia delle scorte di prodotti artigianali o sostenibili. </a:t>
                      </a:r>
                      <a:r>
                        <a:rPr b="0"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https://squareup.</a:t>
                      </a:r>
                      <a:r>
                        <a:rPr b="0" lang="en-US" sz="1400" u="none" cap="none" strike="noStrike">
                          <a:solidFill>
                            <a:srgbClr val="4A8887"/>
                          </a:solidFill>
                          <a:latin typeface="Calibri"/>
                          <a:ea typeface="Calibri"/>
                          <a:cs typeface="Calibri"/>
                          <a:sym typeface="Calibri"/>
                        </a:rPr>
                        <a:t>com/ie/en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28300">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Trello: </a:t>
                      </a:r>
                      <a:r>
                        <a:rPr b="0" lang="en-US" sz="1400" u="none" cap="none" strike="noStrike">
                          <a:solidFill>
                            <a:srgbClr val="4B4B4B"/>
                          </a:solidFill>
                          <a:latin typeface="Calibri"/>
                          <a:ea typeface="Calibri"/>
                          <a:cs typeface="Calibri"/>
                          <a:sym typeface="Calibri"/>
                        </a:rPr>
                        <a:t>Organizza le fasi di pianificazione dei vostri eventi alimentari eco-salutistici, dei workshop e delle collaborazioni con gli artigiani locali. Potete assegnare compiti, fissare scadenze e monitorare i progressi, assicurandovi che tutto, dalla pianificazione degli itinerari alle collaborazioni con gli artigiani, si svolga senza intoppi. </a:t>
                      </a:r>
                      <a:r>
                        <a:rPr b="0" lang="en-US" sz="1400" u="sng" cap="none" strike="noStrike">
                          <a:solidFill>
                            <a:srgbClr val="4A8887"/>
                          </a:solidFill>
                          <a:latin typeface="Calibri"/>
                          <a:ea typeface="Calibri"/>
                          <a:cs typeface="Calibri"/>
                          <a:sym typeface="Calibri"/>
                          <a:hlinkClick r:id="rId8">
                            <a:extLst>
                              <a:ext uri="{A12FA001-AC4F-418D-AE19-62706E023703}">
                                <ahyp:hlinkClr val="tx"/>
                              </a:ext>
                            </a:extLst>
                          </a:hlinkClick>
                        </a:rPr>
                        <a:t>https://trello.</a:t>
                      </a:r>
                      <a:r>
                        <a:rPr b="0" lang="en-US" sz="1400" u="none" cap="none" strike="noStrike">
                          <a:solidFill>
                            <a:srgbClr val="4A8887"/>
                          </a:solidFill>
                          <a:latin typeface="Calibri"/>
                          <a:ea typeface="Calibri"/>
                          <a:cs typeface="Calibri"/>
                          <a:sym typeface="Calibri"/>
                        </a:rPr>
                        <a:t>com/  </a:t>
                      </a:r>
                      <a:endParaRPr b="0" sz="1400" u="none" cap="none" strike="noStrike">
                        <a:solidFill>
                          <a:srgbClr val="4A8887"/>
                        </a:solidFill>
                        <a:highlight>
                          <a:srgbClr val="FFFF00"/>
                        </a:highlight>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cxnSp>
        <p:nvCxnSpPr>
          <p:cNvPr id="616" name="Google Shape;616;p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17" name="Google Shape;617;p3"/>
          <p:cNvSpPr txBox="1"/>
          <p:nvPr/>
        </p:nvSpPr>
        <p:spPr>
          <a:xfrm>
            <a:off x="409716" y="5575550"/>
            <a:ext cx="6364685"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2800"/>
              <a:buFont typeface="Arial"/>
              <a:buNone/>
            </a:pPr>
            <a:r>
              <a:rPr b="0" i="0" lang="en-US" sz="2800" u="none">
                <a:solidFill>
                  <a:srgbClr val="4A8887"/>
                </a:solidFill>
                <a:latin typeface="Calibri"/>
                <a:ea typeface="Calibri"/>
                <a:cs typeface="Calibri"/>
                <a:sym typeface="Calibri"/>
              </a:rPr>
              <a:t>Gli strumenti rendono tutto più facile!</a:t>
            </a:r>
            <a:endParaRPr b="0" i="0" sz="2800" u="none">
              <a:solidFill>
                <a:schemeClr val="lt1"/>
              </a:solidFill>
              <a:latin typeface="Calibri"/>
              <a:ea typeface="Calibri"/>
              <a:cs typeface="Calibri"/>
              <a:sym typeface="Calibri"/>
            </a:endParaRPr>
          </a:p>
        </p:txBody>
      </p:sp>
      <p:cxnSp>
        <p:nvCxnSpPr>
          <p:cNvPr id="618" name="Google Shape;618;p3"/>
          <p:cNvCxnSpPr/>
          <p:nvPr/>
        </p:nvCxnSpPr>
        <p:spPr>
          <a:xfrm>
            <a:off x="0" y="6230375"/>
            <a:ext cx="3779838" cy="0"/>
          </a:xfrm>
          <a:prstGeom prst="straightConnector1">
            <a:avLst/>
          </a:prstGeom>
          <a:noFill/>
          <a:ln cap="flat" cmpd="sng" w="28575">
            <a:solidFill>
              <a:srgbClr val="4A8887"/>
            </a:solidFill>
            <a:prstDash val="solid"/>
            <a:miter lim="800000"/>
            <a:headEnd len="sm" w="sm" type="none"/>
            <a:tailEnd len="sm" w="sm" type="none"/>
          </a:ln>
        </p:spPr>
      </p:cxnSp>
      <p:pic>
        <p:nvPicPr>
          <p:cNvPr descr="A New Kofi Logo - Reine Alicis's Ko-fi Shop - Ko-fi ..." id="619" name="Google Shape;619;p3"/>
          <p:cNvPicPr preferRelativeResize="0"/>
          <p:nvPr/>
        </p:nvPicPr>
        <p:blipFill rotWithShape="1">
          <a:blip r:embed="rId9">
            <a:alphaModFix/>
          </a:blip>
          <a:srcRect b="0" l="0" r="0" t="0"/>
          <a:stretch/>
        </p:blipFill>
        <p:spPr>
          <a:xfrm>
            <a:off x="32188" y="6607333"/>
            <a:ext cx="1256194" cy="1256194"/>
          </a:xfrm>
          <a:prstGeom prst="rect">
            <a:avLst/>
          </a:prstGeom>
          <a:noFill/>
          <a:ln>
            <a:noFill/>
          </a:ln>
        </p:spPr>
      </p:pic>
      <p:pic>
        <p:nvPicPr>
          <p:cNvPr descr="A black and white logo&#10;&#10;Description automatically generated" id="620" name="Google Shape;620;p3"/>
          <p:cNvPicPr preferRelativeResize="0"/>
          <p:nvPr/>
        </p:nvPicPr>
        <p:blipFill rotWithShape="1">
          <a:blip r:embed="rId10">
            <a:alphaModFix/>
          </a:blip>
          <a:srcRect b="0" l="17725" r="17909" t="0"/>
          <a:stretch/>
        </p:blipFill>
        <p:spPr>
          <a:xfrm>
            <a:off x="251727" y="8377837"/>
            <a:ext cx="817116" cy="649662"/>
          </a:xfrm>
          <a:prstGeom prst="rect">
            <a:avLst/>
          </a:prstGeom>
          <a:noFill/>
          <a:ln>
            <a:noFill/>
          </a:ln>
        </p:spPr>
      </p:pic>
      <p:pic>
        <p:nvPicPr>
          <p:cNvPr descr="A blue and black logo&#10;&#10;Description automatically generated" id="621" name="Google Shape;621;p3"/>
          <p:cNvPicPr preferRelativeResize="0"/>
          <p:nvPr/>
        </p:nvPicPr>
        <p:blipFill rotWithShape="1">
          <a:blip r:embed="rId11">
            <a:alphaModFix/>
          </a:blip>
          <a:srcRect b="0" l="0" r="0" t="0"/>
          <a:stretch/>
        </p:blipFill>
        <p:spPr>
          <a:xfrm>
            <a:off x="82808" y="9738837"/>
            <a:ext cx="1154954" cy="6496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4"/>
          <p:cNvSpPr txBox="1"/>
          <p:nvPr>
            <p:ph idx="3" type="body"/>
          </p:nvPr>
        </p:nvSpPr>
        <p:spPr>
          <a:xfrm>
            <a:off x="395970" y="1341007"/>
            <a:ext cx="6362100" cy="66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sz="3000"/>
              <a:t>Cibo ed eventi </a:t>
            </a:r>
            <a:endParaRPr sz="3000"/>
          </a:p>
          <a:p>
            <a:pPr indent="0" lvl="0" marL="0" rtl="0" algn="l">
              <a:lnSpc>
                <a:spcPct val="100000"/>
              </a:lnSpc>
              <a:spcBef>
                <a:spcPts val="0"/>
              </a:spcBef>
              <a:spcAft>
                <a:spcPts val="0"/>
              </a:spcAft>
              <a:buClr>
                <a:schemeClr val="lt1"/>
              </a:buClr>
              <a:buSzPts val="3200"/>
              <a:buNone/>
            </a:pPr>
            <a:r>
              <a:rPr b="0" lang="en-US" sz="2600"/>
              <a:t>Gli strumenti rendono tutto più facile!</a:t>
            </a:r>
            <a:endParaRPr sz="2600"/>
          </a:p>
          <a:p>
            <a:pPr indent="0" lvl="0" marL="0" rtl="0" algn="l">
              <a:lnSpc>
                <a:spcPct val="100000"/>
              </a:lnSpc>
              <a:spcBef>
                <a:spcPts val="0"/>
              </a:spcBef>
              <a:spcAft>
                <a:spcPts val="0"/>
              </a:spcAft>
              <a:buClr>
                <a:schemeClr val="lt1"/>
              </a:buClr>
              <a:buSzPts val="3200"/>
              <a:buNone/>
            </a:pPr>
            <a:r>
              <a:t/>
            </a:r>
            <a:endParaRPr sz="3000"/>
          </a:p>
          <a:p>
            <a:pPr indent="0" lvl="0" marL="0" rtl="0" algn="l">
              <a:lnSpc>
                <a:spcPct val="100000"/>
              </a:lnSpc>
              <a:spcBef>
                <a:spcPts val="0"/>
              </a:spcBef>
              <a:spcAft>
                <a:spcPts val="0"/>
              </a:spcAft>
              <a:buClr>
                <a:schemeClr val="lt1"/>
              </a:buClr>
              <a:buSzPts val="3200"/>
              <a:buNone/>
            </a:pPr>
            <a:r>
              <a:t/>
            </a:r>
            <a:endParaRPr sz="3000"/>
          </a:p>
          <a:p>
            <a:pPr indent="0" lvl="0" marL="0" rtl="0" algn="l">
              <a:lnSpc>
                <a:spcPct val="100000"/>
              </a:lnSpc>
              <a:spcBef>
                <a:spcPts val="0"/>
              </a:spcBef>
              <a:spcAft>
                <a:spcPts val="0"/>
              </a:spcAft>
              <a:buClr>
                <a:schemeClr val="lt1"/>
              </a:buClr>
              <a:buSzPts val="3200"/>
              <a:buNone/>
            </a:pPr>
            <a:r>
              <a:t/>
            </a:r>
            <a:endParaRPr sz="3000"/>
          </a:p>
          <a:p>
            <a:pPr indent="0" lvl="0" marL="0" rtl="0" algn="l">
              <a:lnSpc>
                <a:spcPct val="100000"/>
              </a:lnSpc>
              <a:spcBef>
                <a:spcPts val="0"/>
              </a:spcBef>
              <a:spcAft>
                <a:spcPts val="0"/>
              </a:spcAft>
              <a:buClr>
                <a:schemeClr val="lt1"/>
              </a:buClr>
              <a:buSzPts val="3200"/>
              <a:buNone/>
            </a:pPr>
            <a:r>
              <a:t/>
            </a:r>
            <a:endParaRPr sz="3000"/>
          </a:p>
        </p:txBody>
      </p:sp>
      <p:sp>
        <p:nvSpPr>
          <p:cNvPr id="627" name="Google Shape;627;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628" name="Google Shape;628;p4"/>
          <p:cNvPicPr preferRelativeResize="0"/>
          <p:nvPr>
            <p:ph idx="4" type="pic"/>
          </p:nvPr>
        </p:nvPicPr>
        <p:blipFill rotWithShape="1">
          <a:blip r:embed="rId3">
            <a:alphaModFix/>
          </a:blip>
          <a:srcRect b="7756" l="27742" r="22872" t="7295"/>
          <a:stretch/>
        </p:blipFill>
        <p:spPr>
          <a:xfrm>
            <a:off x="1" y="7328454"/>
            <a:ext cx="2938763" cy="3367892"/>
          </a:xfrm>
          <a:prstGeom prst="rect">
            <a:avLst/>
          </a:prstGeom>
          <a:noFill/>
          <a:ln>
            <a:noFill/>
          </a:ln>
        </p:spPr>
      </p:pic>
      <p:graphicFrame>
        <p:nvGraphicFramePr>
          <p:cNvPr id="629" name="Google Shape;629;p4"/>
          <p:cNvGraphicFramePr/>
          <p:nvPr/>
        </p:nvGraphicFramePr>
        <p:xfrm>
          <a:off x="5" y="2238801"/>
          <a:ext cx="3000000" cy="3000000"/>
        </p:xfrm>
        <a:graphic>
          <a:graphicData uri="http://schemas.openxmlformats.org/drawingml/2006/table">
            <a:tbl>
              <a:tblPr bandRow="1" firstRow="1">
                <a:noFill/>
                <a:tableStyleId>{D3065830-1EBB-4A2E-B91D-737CE2D8EFD1}</a:tableStyleId>
              </a:tblPr>
              <a:tblGrid>
                <a:gridCol w="1171350"/>
                <a:gridCol w="6388325"/>
              </a:tblGrid>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Earth Hero </a:t>
                      </a:r>
                      <a:r>
                        <a:rPr b="0" lang="en-US" sz="1400" u="none" cap="none" strike="noStrike">
                          <a:solidFill>
                            <a:srgbClr val="4B4B4B"/>
                          </a:solidFill>
                          <a:latin typeface="Calibri"/>
                          <a:ea typeface="Calibri"/>
                          <a:cs typeface="Calibri"/>
                          <a:sym typeface="Calibri"/>
                        </a:rPr>
                        <a:t>è un'applicazione preziosa per le iniziative di turismo eco-sanitario di GRASSROOTS, che aiuta i partecipanti a comprendere e monitorare il proprio impatto ambientale. L'applicazione suggerisce passi concreti per ridurre l'impronta di carbonio, rendendola uno strumento eccellente per workshop o programmi comunitari incentrati sulla sostenibilità. Utilizzando Earth Hero, gli imprenditori del turismo ecologico possono incoraggiare i partecipanti ad adottare pratiche più ecologiche e a impegnarsi attivamente per ridurre il loro impatto ambientale. </a:t>
                      </a:r>
                      <a:r>
                        <a:rPr b="0"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https://earthhero.</a:t>
                      </a:r>
                      <a:r>
                        <a:rPr b="0" lang="en-US"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Olio </a:t>
                      </a:r>
                      <a:r>
                        <a:rPr b="0" lang="en-US" sz="1400" u="none" cap="none" strike="noStrike">
                          <a:solidFill>
                            <a:srgbClr val="4B4B4B"/>
                          </a:solidFill>
                          <a:latin typeface="Calibri"/>
                          <a:ea typeface="Calibri"/>
                          <a:cs typeface="Calibri"/>
                          <a:sym typeface="Calibri"/>
                        </a:rPr>
                        <a:t>è l'applicazione per trovare ciò che serve e condividere ciò che non serve con le persone del posto. Se volete ridurre gli sprechi alimentari durante gli eventi farm-to-table o street food, OLIO mette in contatto gli utenti con le persone del posto per condividere le eccedenze alimentari. Questo può essere utile per evitare gli sprechi alla fine degli eventi. </a:t>
                      </a:r>
                      <a:r>
                        <a:rPr b="0"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https://olioapp.</a:t>
                      </a:r>
                      <a:r>
                        <a:rPr b="0" lang="en-US" sz="1400" u="none" cap="none" strike="noStrike">
                          <a:solidFill>
                            <a:srgbClr val="4A8887"/>
                          </a:solidFill>
                          <a:latin typeface="Calibri"/>
                          <a:ea typeface="Calibri"/>
                          <a:cs typeface="Calibri"/>
                          <a:sym typeface="Calibri"/>
                        </a:rPr>
                        <a:t>com/en/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Too Good To Go: </a:t>
                      </a:r>
                      <a:r>
                        <a:rPr b="0" lang="en-US" sz="1400" u="none" cap="none" strike="noStrike">
                          <a:solidFill>
                            <a:srgbClr val="4B4B4B"/>
                          </a:solidFill>
                          <a:latin typeface="Calibri"/>
                          <a:ea typeface="Calibri"/>
                          <a:cs typeface="Calibri"/>
                          <a:sym typeface="Calibri"/>
                        </a:rPr>
                        <a:t>questa applicazione aiuta a prevenire lo spreco di cibo permettendo ai venditori locali di vendere le eccedenze alimentari a prezzi scontati. Ottima per gli eventi gastronomici, mette in contatto i partecipanti con venditori locali eco-consapevoli.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toogoodtogo.com/en-ie/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EcoCounter: </a:t>
                      </a:r>
                      <a:r>
                        <a:rPr b="0" lang="en-US" sz="1400" u="none" cap="none" strike="noStrike">
                          <a:solidFill>
                            <a:srgbClr val="4B4B4B"/>
                          </a:solidFill>
                          <a:latin typeface="Calibri"/>
                          <a:ea typeface="Calibri"/>
                          <a:cs typeface="Calibri"/>
                          <a:sym typeface="Calibri"/>
                        </a:rPr>
                        <a:t>Se ospitate più eventi o volete monitorare il numero di visitatori, EcoCounter può aiutarvi a stimare il traffico pedonale e a valutare l'impronta ambientale delle vostre attività. Questo è utile per pianificare e gestire le risorse in modo efficace. </a:t>
                      </a:r>
                      <a:r>
                        <a:rPr b="0" lang="en-US" sz="1400" u="sng" cap="none" strike="noStrike">
                          <a:solidFill>
                            <a:srgbClr val="4A8887"/>
                          </a:solidFill>
                          <a:latin typeface="Calibri"/>
                          <a:ea typeface="Calibri"/>
                          <a:cs typeface="Calibri"/>
                          <a:sym typeface="Calibri"/>
                          <a:hlinkClick r:id="rId7">
                            <a:extLst>
                              <a:ext uri="{A12FA001-AC4F-418D-AE19-62706E023703}">
                                <ahyp:hlinkClr val="tx"/>
                              </a:ext>
                            </a:extLst>
                          </a:hlinkClick>
                        </a:rPr>
                        <a:t>https://www.</a:t>
                      </a:r>
                      <a:r>
                        <a:rPr b="0" lang="en-US" sz="1400" u="none" cap="none" strike="noStrike">
                          <a:solidFill>
                            <a:srgbClr val="4A8887"/>
                          </a:solidFill>
                          <a:latin typeface="Calibri"/>
                          <a:ea typeface="Calibri"/>
                          <a:cs typeface="Calibri"/>
                          <a:sym typeface="Calibri"/>
                        </a:rPr>
                        <a:t>eco-counter.com/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descr="A logo with blue and green text&#10;&#10;Description automatically generated" id="630" name="Google Shape;630;p4"/>
          <p:cNvPicPr preferRelativeResize="0"/>
          <p:nvPr/>
        </p:nvPicPr>
        <p:blipFill rotWithShape="1">
          <a:blip r:embed="rId8">
            <a:alphaModFix/>
          </a:blip>
          <a:srcRect b="0" l="0" r="0" t="0"/>
          <a:stretch/>
        </p:blipFill>
        <p:spPr>
          <a:xfrm>
            <a:off x="192364" y="2717525"/>
            <a:ext cx="814258" cy="814258"/>
          </a:xfrm>
          <a:prstGeom prst="rect">
            <a:avLst/>
          </a:prstGeom>
          <a:noFill/>
          <a:ln>
            <a:noFill/>
          </a:ln>
        </p:spPr>
      </p:pic>
      <p:pic>
        <p:nvPicPr>
          <p:cNvPr descr="A close up of a logo&#10;&#10;Description automatically generated" id="631" name="Google Shape;631;p4"/>
          <p:cNvPicPr preferRelativeResize="0"/>
          <p:nvPr/>
        </p:nvPicPr>
        <p:blipFill rotWithShape="1">
          <a:blip r:embed="rId9">
            <a:alphaModFix/>
          </a:blip>
          <a:srcRect b="0" l="0" r="0" t="0"/>
          <a:stretch/>
        </p:blipFill>
        <p:spPr>
          <a:xfrm>
            <a:off x="179864" y="4243193"/>
            <a:ext cx="814259" cy="814259"/>
          </a:xfrm>
          <a:prstGeom prst="rect">
            <a:avLst/>
          </a:prstGeom>
          <a:noFill/>
          <a:ln>
            <a:noFill/>
          </a:ln>
        </p:spPr>
      </p:pic>
      <p:pic>
        <p:nvPicPr>
          <p:cNvPr descr="A logo with blue and green shapes&#10;&#10;Description automatically generated with medium confidence" id="632" name="Google Shape;632;p4"/>
          <p:cNvPicPr preferRelativeResize="0"/>
          <p:nvPr/>
        </p:nvPicPr>
        <p:blipFill rotWithShape="1">
          <a:blip r:embed="rId10">
            <a:alphaModFix/>
          </a:blip>
          <a:srcRect b="0" l="24811" r="22888" t="0"/>
          <a:stretch/>
        </p:blipFill>
        <p:spPr>
          <a:xfrm>
            <a:off x="289570" y="5381805"/>
            <a:ext cx="686844" cy="689475"/>
          </a:xfrm>
          <a:prstGeom prst="rect">
            <a:avLst/>
          </a:prstGeom>
          <a:noFill/>
          <a:ln>
            <a:noFill/>
          </a:ln>
        </p:spPr>
      </p:pic>
      <p:pic>
        <p:nvPicPr>
          <p:cNvPr descr="A logo for a company&#10;&#10;Description automatically generated" id="633" name="Google Shape;633;p4"/>
          <p:cNvPicPr preferRelativeResize="0"/>
          <p:nvPr/>
        </p:nvPicPr>
        <p:blipFill rotWithShape="1">
          <a:blip r:embed="rId11">
            <a:alphaModFix/>
          </a:blip>
          <a:srcRect b="0" l="0" r="0" t="0"/>
          <a:stretch/>
        </p:blipFill>
        <p:spPr>
          <a:xfrm>
            <a:off x="213380" y="6548043"/>
            <a:ext cx="924627" cy="384653"/>
          </a:xfrm>
          <a:prstGeom prst="rect">
            <a:avLst/>
          </a:prstGeom>
          <a:noFill/>
          <a:ln>
            <a:noFill/>
          </a:ln>
        </p:spPr>
      </p:pic>
      <p:pic>
        <p:nvPicPr>
          <p:cNvPr id="634" name="Google Shape;634;p4"/>
          <p:cNvPicPr preferRelativeResize="0"/>
          <p:nvPr/>
        </p:nvPicPr>
        <p:blipFill rotWithShape="1">
          <a:blip r:embed="rId12">
            <a:alphaModFix amt="70000"/>
          </a:blip>
          <a:srcRect b="13560" l="17915" r="0" t="0"/>
          <a:stretch/>
        </p:blipFill>
        <p:spPr>
          <a:xfrm>
            <a:off x="0"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35" name="Google Shape;635;p4"/>
          <p:cNvPicPr preferRelativeResize="0"/>
          <p:nvPr/>
        </p:nvPicPr>
        <p:blipFill rotWithShape="1">
          <a:blip r:embed="rId13">
            <a:alphaModFix/>
          </a:blip>
          <a:srcRect b="0" l="0" r="0" t="0"/>
          <a:stretch/>
        </p:blipFill>
        <p:spPr>
          <a:xfrm>
            <a:off x="3299766" y="6622398"/>
            <a:ext cx="3776895" cy="3940527"/>
          </a:xfrm>
          <a:prstGeom prst="rect">
            <a:avLst/>
          </a:prstGeom>
          <a:noFill/>
          <a:ln>
            <a:noFill/>
          </a:ln>
        </p:spPr>
      </p:pic>
      <p:pic>
        <p:nvPicPr>
          <p:cNvPr id="636" name="Google Shape;636;p4"/>
          <p:cNvPicPr preferRelativeResize="0"/>
          <p:nvPr/>
        </p:nvPicPr>
        <p:blipFill rotWithShape="1">
          <a:blip r:embed="rId14">
            <a:alphaModFix/>
          </a:blip>
          <a:srcRect b="0" l="16664" r="16663"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37" name="Google Shape;637;p4"/>
          <p:cNvPicPr preferRelativeResize="0"/>
          <p:nvPr/>
        </p:nvPicPr>
        <p:blipFill rotWithShape="1">
          <a:blip r:embed="rId12">
            <a:alphaModFix amt="70000"/>
          </a:blip>
          <a:srcRect b="0" l="0" r="0" t="0"/>
          <a:stretch/>
        </p:blipFill>
        <p:spPr>
          <a:xfrm>
            <a:off x="4029257" y="7508743"/>
            <a:ext cx="2233059" cy="2233059"/>
          </a:xfrm>
          <a:prstGeom prst="rect">
            <a:avLst/>
          </a:prstGeom>
          <a:noFill/>
          <a:ln>
            <a:noFill/>
          </a:ln>
        </p:spPr>
      </p:pic>
      <p:grpSp>
        <p:nvGrpSpPr>
          <p:cNvPr id="638" name="Google Shape;638;p4"/>
          <p:cNvGrpSpPr/>
          <p:nvPr/>
        </p:nvGrpSpPr>
        <p:grpSpPr>
          <a:xfrm>
            <a:off x="3977557" y="522194"/>
            <a:ext cx="1030346" cy="996135"/>
            <a:chOff x="1341437" y="2988468"/>
            <a:chExt cx="4876800" cy="4714875"/>
          </a:xfrm>
        </p:grpSpPr>
        <p:sp>
          <p:nvSpPr>
            <p:cNvPr id="639" name="Google Shape;639;p4"/>
            <p:cNvSpPr/>
            <p:nvPr/>
          </p:nvSpPr>
          <p:spPr>
            <a:xfrm>
              <a:off x="5012981" y="7268527"/>
              <a:ext cx="190500" cy="190500"/>
            </a:xfrm>
            <a:custGeom>
              <a:rect b="b" l="l" r="r" t="t"/>
              <a:pathLst>
                <a:path extrusionOk="0" h="190500" w="19050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0" name="Google Shape;640;p4"/>
            <p:cNvSpPr/>
            <p:nvPr/>
          </p:nvSpPr>
          <p:spPr>
            <a:xfrm>
              <a:off x="2279649" y="4655343"/>
              <a:ext cx="3000375" cy="2190750"/>
            </a:xfrm>
            <a:custGeom>
              <a:rect b="b" l="l" r="r" t="t"/>
              <a:pathLst>
                <a:path extrusionOk="0" h="2190750" w="3000375">
                  <a:moveTo>
                    <a:pt x="2905125" y="1619250"/>
                  </a:moveTo>
                  <a:lnTo>
                    <a:pt x="2782529" y="1619250"/>
                  </a:lnTo>
                  <a:cubicBezTo>
                    <a:pt x="2740362" y="1046064"/>
                    <a:pt x="2320786" y="576186"/>
                    <a:pt x="1771964" y="457629"/>
                  </a:cubicBezTo>
                  <a:cubicBezTo>
                    <a:pt x="1796034" y="413623"/>
                    <a:pt x="1809740" y="363169"/>
                    <a:pt x="1809740" y="309563"/>
                  </a:cubicBezTo>
                  <a:cubicBezTo>
                    <a:pt x="1809740" y="138875"/>
                    <a:pt x="1670866" y="0"/>
                    <a:pt x="1500178" y="0"/>
                  </a:cubicBezTo>
                  <a:cubicBezTo>
                    <a:pt x="1329490" y="0"/>
                    <a:pt x="1190615" y="138875"/>
                    <a:pt x="1190615" y="309563"/>
                  </a:cubicBezTo>
                  <a:cubicBezTo>
                    <a:pt x="1190615" y="363160"/>
                    <a:pt x="1204322" y="413614"/>
                    <a:pt x="1228392" y="457629"/>
                  </a:cubicBezTo>
                  <a:cubicBezTo>
                    <a:pt x="679571" y="576196"/>
                    <a:pt x="260004" y="1046064"/>
                    <a:pt x="217827" y="1619250"/>
                  </a:cubicBezTo>
                  <a:lnTo>
                    <a:pt x="95250" y="1619250"/>
                  </a:lnTo>
                  <a:cubicBezTo>
                    <a:pt x="42643" y="1619250"/>
                    <a:pt x="0" y="1661893"/>
                    <a:pt x="0" y="1714500"/>
                  </a:cubicBezTo>
                  <a:lnTo>
                    <a:pt x="0" y="2095500"/>
                  </a:lnTo>
                  <a:cubicBezTo>
                    <a:pt x="0" y="2148107"/>
                    <a:pt x="42643" y="2190750"/>
                    <a:pt x="95250" y="2190750"/>
                  </a:cubicBezTo>
                  <a:lnTo>
                    <a:pt x="2905125" y="2190750"/>
                  </a:lnTo>
                  <a:cubicBezTo>
                    <a:pt x="2957732" y="2190750"/>
                    <a:pt x="3000375" y="2148107"/>
                    <a:pt x="3000375" y="2095500"/>
                  </a:cubicBezTo>
                  <a:lnTo>
                    <a:pt x="3000375" y="1714500"/>
                  </a:lnTo>
                  <a:cubicBezTo>
                    <a:pt x="3000375" y="1661893"/>
                    <a:pt x="2957732" y="1619250"/>
                    <a:pt x="2905125" y="1619250"/>
                  </a:cubicBezTo>
                  <a:close/>
                  <a:moveTo>
                    <a:pt x="1381125" y="309563"/>
                  </a:moveTo>
                  <a:cubicBezTo>
                    <a:pt x="1381125" y="243907"/>
                    <a:pt x="1434532" y="190500"/>
                    <a:pt x="1500188" y="190500"/>
                  </a:cubicBezTo>
                  <a:cubicBezTo>
                    <a:pt x="1565843" y="190500"/>
                    <a:pt x="1619250" y="243907"/>
                    <a:pt x="1619250" y="309563"/>
                  </a:cubicBezTo>
                  <a:cubicBezTo>
                    <a:pt x="1619250" y="375218"/>
                    <a:pt x="1565843" y="428625"/>
                    <a:pt x="1500188" y="428625"/>
                  </a:cubicBezTo>
                  <a:cubicBezTo>
                    <a:pt x="1434532" y="428625"/>
                    <a:pt x="1381125" y="375218"/>
                    <a:pt x="1381125" y="309563"/>
                  </a:cubicBezTo>
                  <a:close/>
                  <a:moveTo>
                    <a:pt x="1500188" y="619125"/>
                  </a:moveTo>
                  <a:cubicBezTo>
                    <a:pt x="2072107" y="619125"/>
                    <a:pt x="2543051" y="1059666"/>
                    <a:pt x="2591457" y="1619250"/>
                  </a:cubicBezTo>
                  <a:lnTo>
                    <a:pt x="408918" y="1619250"/>
                  </a:lnTo>
                  <a:cubicBezTo>
                    <a:pt x="457324" y="1059666"/>
                    <a:pt x="928268" y="619125"/>
                    <a:pt x="1500188" y="619125"/>
                  </a:cubicBezTo>
                  <a:close/>
                  <a:moveTo>
                    <a:pt x="2809875" y="2000250"/>
                  </a:moveTo>
                  <a:lnTo>
                    <a:pt x="190500" y="2000250"/>
                  </a:lnTo>
                  <a:lnTo>
                    <a:pt x="190500" y="1809750"/>
                  </a:lnTo>
                  <a:lnTo>
                    <a:pt x="2809875" y="18097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1" name="Google Shape;641;p4"/>
            <p:cNvSpPr/>
            <p:nvPr/>
          </p:nvSpPr>
          <p:spPr>
            <a:xfrm>
              <a:off x="1341437" y="2988468"/>
              <a:ext cx="4876800" cy="4714875"/>
            </a:xfrm>
            <a:custGeom>
              <a:rect b="b" l="l" r="r" t="t"/>
              <a:pathLst>
                <a:path extrusionOk="0" h="4714875" w="4876800">
                  <a:moveTo>
                    <a:pt x="4781550" y="47625"/>
                  </a:moveTo>
                  <a:lnTo>
                    <a:pt x="4292451" y="47625"/>
                  </a:lnTo>
                  <a:cubicBezTo>
                    <a:pt x="4275973" y="19183"/>
                    <a:pt x="4245283" y="0"/>
                    <a:pt x="4210050" y="0"/>
                  </a:cubicBezTo>
                  <a:lnTo>
                    <a:pt x="3638550" y="0"/>
                  </a:lnTo>
                  <a:cubicBezTo>
                    <a:pt x="3603317" y="0"/>
                    <a:pt x="3572618" y="19183"/>
                    <a:pt x="3556149" y="47625"/>
                  </a:cubicBezTo>
                  <a:lnTo>
                    <a:pt x="1320651" y="47625"/>
                  </a:lnTo>
                  <a:cubicBezTo>
                    <a:pt x="1304173" y="19183"/>
                    <a:pt x="1273483" y="0"/>
                    <a:pt x="1238250" y="0"/>
                  </a:cubicBezTo>
                  <a:lnTo>
                    <a:pt x="666750" y="0"/>
                  </a:lnTo>
                  <a:cubicBezTo>
                    <a:pt x="631517" y="0"/>
                    <a:pt x="600818" y="19183"/>
                    <a:pt x="584349" y="47625"/>
                  </a:cubicBezTo>
                  <a:lnTo>
                    <a:pt x="95250" y="47625"/>
                  </a:lnTo>
                  <a:cubicBezTo>
                    <a:pt x="42643" y="47625"/>
                    <a:pt x="0" y="90268"/>
                    <a:pt x="0" y="142875"/>
                  </a:cubicBezTo>
                  <a:lnTo>
                    <a:pt x="0" y="523875"/>
                  </a:lnTo>
                  <a:cubicBezTo>
                    <a:pt x="0" y="576482"/>
                    <a:pt x="42643" y="619125"/>
                    <a:pt x="95250" y="619125"/>
                  </a:cubicBezTo>
                  <a:lnTo>
                    <a:pt x="584349" y="619125"/>
                  </a:lnTo>
                  <a:cubicBezTo>
                    <a:pt x="600827" y="647567"/>
                    <a:pt x="631517" y="666750"/>
                    <a:pt x="666750" y="666750"/>
                  </a:cubicBezTo>
                  <a:lnTo>
                    <a:pt x="857250" y="666750"/>
                  </a:lnTo>
                  <a:lnTo>
                    <a:pt x="857250" y="1620964"/>
                  </a:lnTo>
                  <a:cubicBezTo>
                    <a:pt x="855764" y="1621584"/>
                    <a:pt x="854259" y="1622155"/>
                    <a:pt x="852773" y="1622774"/>
                  </a:cubicBezTo>
                  <a:cubicBezTo>
                    <a:pt x="688562" y="1691068"/>
                    <a:pt x="523970" y="1770317"/>
                    <a:pt x="376904" y="1852136"/>
                  </a:cubicBezTo>
                  <a:cubicBezTo>
                    <a:pt x="266700" y="1913477"/>
                    <a:pt x="201740" y="1956435"/>
                    <a:pt x="194691" y="1961102"/>
                  </a:cubicBezTo>
                  <a:lnTo>
                    <a:pt x="194501" y="1961198"/>
                  </a:lnTo>
                  <a:cubicBezTo>
                    <a:pt x="168116" y="1978914"/>
                    <a:pt x="152400" y="2008442"/>
                    <a:pt x="152400" y="2040255"/>
                  </a:cubicBezTo>
                  <a:lnTo>
                    <a:pt x="152400" y="3960495"/>
                  </a:lnTo>
                  <a:cubicBezTo>
                    <a:pt x="152400" y="3992213"/>
                    <a:pt x="168116" y="4021836"/>
                    <a:pt x="194501" y="4039553"/>
                  </a:cubicBezTo>
                  <a:lnTo>
                    <a:pt x="194786" y="4039648"/>
                  </a:lnTo>
                  <a:cubicBezTo>
                    <a:pt x="206312" y="4047363"/>
                    <a:pt x="269462" y="4088892"/>
                    <a:pt x="377381" y="4148804"/>
                  </a:cubicBezTo>
                  <a:cubicBezTo>
                    <a:pt x="524351" y="4230529"/>
                    <a:pt x="688753" y="4309777"/>
                    <a:pt x="852773" y="4377976"/>
                  </a:cubicBezTo>
                  <a:cubicBezTo>
                    <a:pt x="1088136" y="4475798"/>
                    <a:pt x="1327404" y="4553617"/>
                    <a:pt x="1563814" y="4609338"/>
                  </a:cubicBezTo>
                  <a:cubicBezTo>
                    <a:pt x="1860423" y="4679252"/>
                    <a:pt x="2154746" y="4714780"/>
                    <a:pt x="2438400" y="4714875"/>
                  </a:cubicBezTo>
                  <a:cubicBezTo>
                    <a:pt x="2743200" y="4714875"/>
                    <a:pt x="3060097" y="4673823"/>
                    <a:pt x="3380137" y="4592955"/>
                  </a:cubicBezTo>
                  <a:cubicBezTo>
                    <a:pt x="3404807" y="4586669"/>
                    <a:pt x="3425571" y="4571238"/>
                    <a:pt x="3438620" y="4549331"/>
                  </a:cubicBezTo>
                  <a:cubicBezTo>
                    <a:pt x="3451670" y="4527518"/>
                    <a:pt x="3455384" y="4501896"/>
                    <a:pt x="3449193" y="4477226"/>
                  </a:cubicBezTo>
                  <a:cubicBezTo>
                    <a:pt x="3438430" y="4434840"/>
                    <a:pt x="3400520" y="4405313"/>
                    <a:pt x="3356896" y="4405313"/>
                  </a:cubicBezTo>
                  <a:cubicBezTo>
                    <a:pt x="3349085" y="4405313"/>
                    <a:pt x="3341180" y="4406265"/>
                    <a:pt x="3333464" y="4408265"/>
                  </a:cubicBezTo>
                  <a:cubicBezTo>
                    <a:pt x="3028664" y="4485323"/>
                    <a:pt x="2727579" y="4524375"/>
                    <a:pt x="2438591" y="4524375"/>
                  </a:cubicBezTo>
                  <a:lnTo>
                    <a:pt x="2437543" y="4524375"/>
                  </a:lnTo>
                  <a:cubicBezTo>
                    <a:pt x="1828419" y="4524375"/>
                    <a:pt x="1279303" y="4349115"/>
                    <a:pt x="925830" y="4202049"/>
                  </a:cubicBezTo>
                  <a:cubicBezTo>
                    <a:pt x="725138" y="4118705"/>
                    <a:pt x="565118" y="4035457"/>
                    <a:pt x="466154" y="3980212"/>
                  </a:cubicBezTo>
                  <a:cubicBezTo>
                    <a:pt x="422053" y="3955637"/>
                    <a:pt x="380619" y="3931444"/>
                    <a:pt x="342900" y="3908203"/>
                  </a:cubicBezTo>
                  <a:lnTo>
                    <a:pt x="342900" y="2092357"/>
                  </a:lnTo>
                  <a:cubicBezTo>
                    <a:pt x="509873" y="1989201"/>
                    <a:pt x="1441447" y="1476375"/>
                    <a:pt x="2439162" y="1476375"/>
                  </a:cubicBezTo>
                  <a:cubicBezTo>
                    <a:pt x="3581400" y="1476375"/>
                    <a:pt x="4508373" y="2076831"/>
                    <a:pt x="4533900" y="2092547"/>
                  </a:cubicBezTo>
                  <a:lnTo>
                    <a:pt x="4533900" y="3908203"/>
                  </a:lnTo>
                  <a:cubicBezTo>
                    <a:pt x="4466273" y="3949922"/>
                    <a:pt x="4323303" y="4033552"/>
                    <a:pt x="4123468" y="4126230"/>
                  </a:cubicBezTo>
                  <a:cubicBezTo>
                    <a:pt x="4075843" y="4148328"/>
                    <a:pt x="4055078" y="4205097"/>
                    <a:pt x="4077176" y="4252722"/>
                  </a:cubicBezTo>
                  <a:cubicBezTo>
                    <a:pt x="4092702" y="4286250"/>
                    <a:pt x="4126706" y="4307872"/>
                    <a:pt x="4163663" y="4307872"/>
                  </a:cubicBezTo>
                  <a:cubicBezTo>
                    <a:pt x="4177570" y="4307872"/>
                    <a:pt x="4191000" y="4304919"/>
                    <a:pt x="4203668" y="4299014"/>
                  </a:cubicBezTo>
                  <a:cubicBezTo>
                    <a:pt x="4495324" y="4163759"/>
                    <a:pt x="4674680" y="4044601"/>
                    <a:pt x="4682109" y="4039648"/>
                  </a:cubicBezTo>
                  <a:lnTo>
                    <a:pt x="4682300" y="4039553"/>
                  </a:lnTo>
                  <a:cubicBezTo>
                    <a:pt x="4708684" y="4021836"/>
                    <a:pt x="4724400" y="3992213"/>
                    <a:pt x="4724400" y="3960495"/>
                  </a:cubicBezTo>
                  <a:lnTo>
                    <a:pt x="4724400" y="2040255"/>
                  </a:lnTo>
                  <a:cubicBezTo>
                    <a:pt x="4724400" y="2008537"/>
                    <a:pt x="4708684" y="1978914"/>
                    <a:pt x="4682300" y="1961198"/>
                  </a:cubicBezTo>
                  <a:lnTo>
                    <a:pt x="4682109" y="1961102"/>
                  </a:lnTo>
                  <a:cubicBezTo>
                    <a:pt x="4675061" y="1956435"/>
                    <a:pt x="4610100" y="1913477"/>
                    <a:pt x="4499896" y="1852136"/>
                  </a:cubicBezTo>
                  <a:cubicBezTo>
                    <a:pt x="4352830" y="1770317"/>
                    <a:pt x="4188238" y="1691068"/>
                    <a:pt x="4024027" y="1622774"/>
                  </a:cubicBezTo>
                  <a:cubicBezTo>
                    <a:pt x="4022541" y="1622155"/>
                    <a:pt x="4021046" y="1621584"/>
                    <a:pt x="4019550" y="1620964"/>
                  </a:cubicBezTo>
                  <a:lnTo>
                    <a:pt x="4019550" y="666750"/>
                  </a:lnTo>
                  <a:lnTo>
                    <a:pt x="4210050" y="666750"/>
                  </a:lnTo>
                  <a:cubicBezTo>
                    <a:pt x="4245283" y="666750"/>
                    <a:pt x="4275982" y="647567"/>
                    <a:pt x="4292451" y="619125"/>
                  </a:cubicBezTo>
                  <a:lnTo>
                    <a:pt x="4781550" y="619125"/>
                  </a:lnTo>
                  <a:cubicBezTo>
                    <a:pt x="4834157" y="619125"/>
                    <a:pt x="4876800" y="576482"/>
                    <a:pt x="4876800" y="523875"/>
                  </a:cubicBezTo>
                  <a:lnTo>
                    <a:pt x="4876800" y="142875"/>
                  </a:lnTo>
                  <a:cubicBezTo>
                    <a:pt x="4876800" y="90268"/>
                    <a:pt x="4834157" y="47625"/>
                    <a:pt x="4781550" y="47625"/>
                  </a:cubicBezTo>
                  <a:close/>
                  <a:moveTo>
                    <a:pt x="4114800" y="476250"/>
                  </a:moveTo>
                  <a:lnTo>
                    <a:pt x="3733800" y="476250"/>
                  </a:lnTo>
                  <a:lnTo>
                    <a:pt x="3733800" y="190500"/>
                  </a:lnTo>
                  <a:lnTo>
                    <a:pt x="4114800" y="190500"/>
                  </a:lnTo>
                  <a:close/>
                  <a:moveTo>
                    <a:pt x="3543300" y="428625"/>
                  </a:moveTo>
                  <a:lnTo>
                    <a:pt x="1333500" y="428625"/>
                  </a:lnTo>
                  <a:lnTo>
                    <a:pt x="1333500" y="238125"/>
                  </a:lnTo>
                  <a:lnTo>
                    <a:pt x="3543300" y="238125"/>
                  </a:lnTo>
                  <a:close/>
                  <a:moveTo>
                    <a:pt x="190500" y="238125"/>
                  </a:moveTo>
                  <a:lnTo>
                    <a:pt x="571500" y="238125"/>
                  </a:lnTo>
                  <a:lnTo>
                    <a:pt x="571500" y="428625"/>
                  </a:lnTo>
                  <a:lnTo>
                    <a:pt x="190500" y="428625"/>
                  </a:lnTo>
                  <a:close/>
                  <a:moveTo>
                    <a:pt x="762000" y="190500"/>
                  </a:moveTo>
                  <a:lnTo>
                    <a:pt x="1143000" y="190500"/>
                  </a:lnTo>
                  <a:lnTo>
                    <a:pt x="1143000" y="476250"/>
                  </a:lnTo>
                  <a:lnTo>
                    <a:pt x="762000" y="476250"/>
                  </a:lnTo>
                  <a:close/>
                  <a:moveTo>
                    <a:pt x="3829050" y="1546793"/>
                  </a:moveTo>
                  <a:cubicBezTo>
                    <a:pt x="3657238" y="1483966"/>
                    <a:pt x="3484369" y="1431808"/>
                    <a:pt x="3312986" y="1391412"/>
                  </a:cubicBezTo>
                  <a:cubicBezTo>
                    <a:pt x="3016377" y="1321403"/>
                    <a:pt x="2722055" y="1285970"/>
                    <a:pt x="2438400" y="1285875"/>
                  </a:cubicBezTo>
                  <a:cubicBezTo>
                    <a:pt x="2154746" y="1285970"/>
                    <a:pt x="1860518" y="1321403"/>
                    <a:pt x="1563814" y="1391412"/>
                  </a:cubicBezTo>
                  <a:cubicBezTo>
                    <a:pt x="1392364" y="1431798"/>
                    <a:pt x="1219533" y="1483966"/>
                    <a:pt x="1047750" y="1546784"/>
                  </a:cubicBezTo>
                  <a:lnTo>
                    <a:pt x="1047750" y="666750"/>
                  </a:lnTo>
                  <a:lnTo>
                    <a:pt x="1238250" y="666750"/>
                  </a:lnTo>
                  <a:cubicBezTo>
                    <a:pt x="1273483" y="666750"/>
                    <a:pt x="1304182" y="647567"/>
                    <a:pt x="1320651" y="619125"/>
                  </a:cubicBezTo>
                  <a:lnTo>
                    <a:pt x="3556140" y="619125"/>
                  </a:lnTo>
                  <a:cubicBezTo>
                    <a:pt x="3572618" y="647567"/>
                    <a:pt x="3603308" y="666750"/>
                    <a:pt x="3638541" y="666750"/>
                  </a:cubicBezTo>
                  <a:lnTo>
                    <a:pt x="3829041" y="666750"/>
                  </a:lnTo>
                  <a:lnTo>
                    <a:pt x="3829041" y="1546793"/>
                  </a:lnTo>
                  <a:close/>
                  <a:moveTo>
                    <a:pt x="4686300" y="428625"/>
                  </a:moveTo>
                  <a:lnTo>
                    <a:pt x="4305300" y="428625"/>
                  </a:lnTo>
                  <a:lnTo>
                    <a:pt x="4305300" y="238125"/>
                  </a:lnTo>
                  <a:lnTo>
                    <a:pt x="4686300" y="23812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pic>
        <p:nvPicPr>
          <p:cNvPr id="646" name="Google Shape;646;p5"/>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47" name="Google Shape;647;p5"/>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2000"/>
              <a:buFont typeface="Arial"/>
              <a:buNone/>
            </a:pPr>
            <a:r>
              <a:rPr lang="en-US" sz="1500"/>
              <a:t>ecohealthforyouth.com</a:t>
            </a:r>
            <a:endParaRPr b="0" sz="1500"/>
          </a:p>
          <a:p>
            <a:pPr indent="0" lvl="0" marL="0" rtl="0" algn="l">
              <a:lnSpc>
                <a:spcPct val="100000"/>
              </a:lnSpc>
              <a:spcBef>
                <a:spcPts val="0"/>
              </a:spcBef>
              <a:spcAft>
                <a:spcPts val="0"/>
              </a:spcAft>
              <a:buClr>
                <a:srgbClr val="FFFFFF"/>
              </a:buClr>
              <a:buSzPts val="2000"/>
              <a:buNone/>
            </a:pPr>
            <a:r>
              <a:t/>
            </a:r>
            <a:endParaRPr>
              <a:solidFill>
                <a:srgbClr val="FFFFFF"/>
              </a:solidFill>
            </a:endParaRPr>
          </a:p>
        </p:txBody>
      </p:sp>
      <p:sp>
        <p:nvSpPr>
          <p:cNvPr id="648" name="Google Shape;648;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US">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p>
          <a:p>
            <a:pPr indent="0" lvl="0" marL="0" marR="0" rtl="0" algn="just">
              <a:lnSpc>
                <a:spcPct val="100000"/>
              </a:lnSpc>
              <a:spcBef>
                <a:spcPts val="0"/>
              </a:spcBef>
              <a:spcAft>
                <a:spcPts val="0"/>
              </a:spcAft>
              <a:buClr>
                <a:srgbClr val="6D6E71"/>
              </a:buClr>
              <a:buSzPts val="1800"/>
              <a:buFont typeface="Arial"/>
              <a:buNone/>
            </a:pPr>
            <a:r>
              <a:t/>
            </a:r>
            <a:endParaRPr>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800"/>
              <a:buFont typeface="Arial"/>
              <a:buNone/>
            </a:pPr>
            <a:r>
              <a:rPr b="1" lang="en-US">
                <a:solidFill>
                  <a:srgbClr val="4B4B4B"/>
                </a:solidFill>
                <a:latin typeface="Calibri"/>
                <a:ea typeface="Calibri"/>
                <a:cs typeface="Calibri"/>
                <a:sym typeface="Calibri"/>
              </a:rPr>
              <a:t>Vedi tutti i nostri strumenti ambientali </a:t>
            </a:r>
            <a:r>
              <a:rPr b="1" lang="en-US" u="sng">
                <a:solidFill>
                  <a:srgbClr val="4A8887"/>
                </a:solidFill>
                <a:latin typeface="Calibri"/>
                <a:ea typeface="Calibri"/>
                <a:cs typeface="Calibri"/>
                <a:sym typeface="Calibri"/>
                <a:hlinkClick r:id="rId4">
                  <a:extLst>
                    <a:ext uri="{A12FA001-AC4F-418D-AE19-62706E023703}">
                      <ahyp:hlinkClr val="tx"/>
                    </a:ext>
                  </a:extLst>
                </a:hlinkClick>
              </a:rPr>
              <a:t>qui</a:t>
            </a:r>
            <a:endParaRPr b="1">
              <a:solidFill>
                <a:srgbClr val="4A8887"/>
              </a:solidFill>
              <a:latin typeface="Calibri"/>
              <a:ea typeface="Calibri"/>
              <a:cs typeface="Calibri"/>
              <a:sym typeface="Calibri"/>
            </a:endParaRPr>
          </a:p>
        </p:txBody>
      </p:sp>
      <p:sp>
        <p:nvSpPr>
          <p:cNvPr id="649" name="Google Shape;649;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Ben fatto!</a:t>
            </a:r>
            <a:endParaRPr/>
          </a:p>
        </p:txBody>
      </p:sp>
      <p:sp>
        <p:nvSpPr>
          <p:cNvPr id="650" name="Google Shape;650;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600"/>
              <a:buFont typeface="Arial"/>
              <a:buNone/>
            </a:pPr>
            <a:r>
              <a:rPr b="1" i="0" lang="en-US" sz="1600">
                <a:solidFill>
                  <a:srgbClr val="4A8887"/>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51" name="Google Shape;651;p5"/>
          <p:cNvGrpSpPr/>
          <p:nvPr/>
        </p:nvGrpSpPr>
        <p:grpSpPr>
          <a:xfrm>
            <a:off x="211349" y="3004895"/>
            <a:ext cx="4061117" cy="2475119"/>
            <a:chOff x="-4633037" y="5041382"/>
            <a:chExt cx="5608871" cy="3418425"/>
          </a:xfrm>
        </p:grpSpPr>
        <p:pic>
          <p:nvPicPr>
            <p:cNvPr id="652" name="Google Shape;652;p5"/>
            <p:cNvPicPr preferRelativeResize="0"/>
            <p:nvPr/>
          </p:nvPicPr>
          <p:blipFill rotWithShape="1">
            <a:blip r:embed="rId5">
              <a:alphaModFix/>
            </a:blip>
            <a:srcRect b="0" l="0" r="0" t="0"/>
            <a:stretch/>
          </p:blipFill>
          <p:spPr>
            <a:xfrm>
              <a:off x="-4633037" y="5041382"/>
              <a:ext cx="5608871" cy="3418425"/>
            </a:xfrm>
            <a:prstGeom prst="rect">
              <a:avLst/>
            </a:prstGeom>
            <a:noFill/>
            <a:ln>
              <a:noFill/>
            </a:ln>
          </p:spPr>
        </p:pic>
        <p:sp>
          <p:nvSpPr>
            <p:cNvPr id="653" name="Google Shape;653;p5"/>
            <p:cNvSpPr/>
            <p:nvPr/>
          </p:nvSpPr>
          <p:spPr>
            <a:xfrm>
              <a:off x="-3782767" y="5338786"/>
              <a:ext cx="3981692" cy="2523281"/>
            </a:xfrm>
            <a:prstGeom prst="rect">
              <a:avLst/>
            </a:pr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4" name="Google Shape;654;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5" name="Google Shape;655;p5"/>
          <p:cNvPicPr preferRelativeResize="0"/>
          <p:nvPr/>
        </p:nvPicPr>
        <p:blipFill rotWithShape="1">
          <a:blip r:embed="rId7">
            <a:alphaModFix/>
          </a:blip>
          <a:srcRect b="0" l="0" r="0" t="0"/>
          <a:stretch/>
        </p:blipFill>
        <p:spPr>
          <a:xfrm>
            <a:off x="914391" y="3245100"/>
            <a:ext cx="940402" cy="271945"/>
          </a:xfrm>
          <a:prstGeom prst="rect">
            <a:avLst/>
          </a:prstGeom>
          <a:noFill/>
          <a:ln>
            <a:noFill/>
          </a:ln>
        </p:spPr>
      </p:pic>
      <p:sp>
        <p:nvSpPr>
          <p:cNvPr id="656" name="Google Shape;656;p5">
            <a:hlinkClick r:id="rId8"/>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57" name="Google Shape;657;p5"/>
          <p:cNvGrpSpPr/>
          <p:nvPr/>
        </p:nvGrpSpPr>
        <p:grpSpPr>
          <a:xfrm>
            <a:off x="3413981" y="8756512"/>
            <a:ext cx="418035" cy="418528"/>
            <a:chOff x="3573007" y="5138832"/>
            <a:chExt cx="418035" cy="418528"/>
          </a:xfrm>
        </p:grpSpPr>
        <p:sp>
          <p:nvSpPr>
            <p:cNvPr id="658" name="Google Shape;658;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9" name="Google Shape;659;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0" name="Google Shape;660;p5">
              <a:hlinkClick r:id="rId9"/>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1" name="Google Shape;661;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2" name="Google Shape;662;p5"/>
          <p:cNvGrpSpPr/>
          <p:nvPr/>
        </p:nvGrpSpPr>
        <p:grpSpPr>
          <a:xfrm>
            <a:off x="4491892" y="8756512"/>
            <a:ext cx="418035" cy="418528"/>
            <a:chOff x="4650918" y="5138832"/>
            <a:chExt cx="418035" cy="418528"/>
          </a:xfrm>
        </p:grpSpPr>
        <p:sp>
          <p:nvSpPr>
            <p:cNvPr id="663" name="Google Shape;663;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5">
              <a:hlinkClick r:id="rId10"/>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5" name="Google Shape;665;p5"/>
          <p:cNvGrpSpPr/>
          <p:nvPr/>
        </p:nvGrpSpPr>
        <p:grpSpPr>
          <a:xfrm>
            <a:off x="2336165" y="8756512"/>
            <a:ext cx="418035" cy="418528"/>
            <a:chOff x="2336165" y="8717208"/>
            <a:chExt cx="418035" cy="418528"/>
          </a:xfrm>
        </p:grpSpPr>
        <p:sp>
          <p:nvSpPr>
            <p:cNvPr id="666" name="Google Shape;666;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7" name="Google Shape;667;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0" name="Google Shape;670;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1" name="Google Shape;671;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5">
              <a:hlinkClick r:id="rId11"/>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83" name="Google Shape;683;p5">
            <a:hlinkClick r:id="rId12"/>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