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Lst>
  <p:sldSz cy="10691800" cx="7559675"/>
  <p:notesSz cx="6858000" cy="9144000"/>
  <p:embeddedFontLst>
    <p:embeddedFont>
      <p:font typeface="Roboto"/>
      <p:regular r:id="rId11"/>
      <p:bold r:id="rId12"/>
      <p:italic r:id="rId13"/>
      <p:boldItalic r:id="rId14"/>
    </p:embeddedFont>
    <p:embeddedFont>
      <p:font typeface="Montserrat"/>
      <p:regular r:id="rId15"/>
      <p:bold r:id="rId16"/>
      <p:italic r:id="rId17"/>
      <p:boldItalic r:id="rId18"/>
    </p:embeddedFont>
    <p:embeddedFont>
      <p:font typeface="Poppins"/>
      <p:regular r:id="rId19"/>
      <p:bold r:id="rId20"/>
      <p:italic r:id="rId21"/>
      <p:boldItalic r:id="rId22"/>
    </p:embeddedFont>
    <p:embeddedFont>
      <p:font typeface="Century Schoolbook"/>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7" roundtripDataSignature="AMtx7mhwwzO6phly01r5xN2xvZl5MyTu9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3065830-1EBB-4A2E-B91D-737CE2D8EFD1}">
  <a:tblStyle styleId="{D3065830-1EBB-4A2E-B91D-737CE2D8EFD1}" styleName="Table_0">
    <a:wholeTbl>
      <a:tcTxStyle b="off" i="off">
        <a:font>
          <a:latin typeface="Century Schoolbook"/>
          <a:ea typeface="Century Schoolbook"/>
          <a:cs typeface="Century Schoolbook"/>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AE7EE"/>
          </a:solidFill>
        </a:fill>
      </a:tcStyle>
    </a:wholeTbl>
    <a:band1H>
      <a:tcTxStyle/>
      <a:tcStyle>
        <a:fill>
          <a:solidFill>
            <a:srgbClr val="F4CCDB"/>
          </a:solidFill>
        </a:fill>
      </a:tcStyle>
    </a:band1H>
    <a:band2H>
      <a:tcTxStyle/>
    </a:band2H>
    <a:band1V>
      <a:tcTxStyle/>
      <a:tcStyle>
        <a:fill>
          <a:solidFill>
            <a:srgbClr val="F4CCDB"/>
          </a:solidFill>
        </a:fill>
      </a:tcStyle>
    </a:band1V>
    <a:band2V>
      <a:tcTxStyle/>
    </a:band2V>
    <a:lastCol>
      <a:tcTxStyle b="on" i="off">
        <a:font>
          <a:latin typeface="Century Schoolbook"/>
          <a:ea typeface="Century Schoolbook"/>
          <a:cs typeface="Century Schoolbook"/>
        </a:font>
        <a:schemeClr val="lt1"/>
      </a:tcTxStyle>
      <a:tcStyle>
        <a:fill>
          <a:solidFill>
            <a:schemeClr val="accent1"/>
          </a:solidFill>
        </a:fill>
      </a:tcStyle>
    </a:lastCol>
    <a:firstCol>
      <a:tcTxStyle b="on" i="off">
        <a:font>
          <a:latin typeface="Century Schoolbook"/>
          <a:ea typeface="Century Schoolbook"/>
          <a:cs typeface="Century Schoolbook"/>
        </a:font>
        <a:schemeClr val="lt1"/>
      </a:tcTxStyle>
      <a:tcStyle>
        <a:fill>
          <a:solidFill>
            <a:schemeClr val="accent1"/>
          </a:solidFill>
        </a:fill>
      </a:tcStyle>
    </a:firstCol>
    <a:lastRow>
      <a:tcTxStyle b="on" i="off">
        <a:font>
          <a:latin typeface="Century Schoolbook"/>
          <a:ea typeface="Century Schoolbook"/>
          <a:cs typeface="Century Schoolbook"/>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entury Schoolbook"/>
          <a:ea typeface="Century Schoolbook"/>
          <a:cs typeface="Century Schoolbook"/>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Poppins-bold.fntdata"/><Relationship Id="rId22" Type="http://schemas.openxmlformats.org/officeDocument/2006/relationships/font" Target="fonts/Poppins-boldItalic.fntdata"/><Relationship Id="rId21" Type="http://schemas.openxmlformats.org/officeDocument/2006/relationships/font" Target="fonts/Poppins-italic.fntdata"/><Relationship Id="rId24" Type="http://schemas.openxmlformats.org/officeDocument/2006/relationships/font" Target="fonts/CenturySchoolbook-bold.fntdata"/><Relationship Id="rId23" Type="http://schemas.openxmlformats.org/officeDocument/2006/relationships/font" Target="fonts/CenturySchoolbook-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enturySchoolbook-boldItalic.fntdata"/><Relationship Id="rId25" Type="http://schemas.openxmlformats.org/officeDocument/2006/relationships/font" Target="fonts/CenturySchoolbook-italic.fntdata"/><Relationship Id="rId27"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font" Target="fonts/Roboto-regular.fntdata"/><Relationship Id="rId10" Type="http://schemas.openxmlformats.org/officeDocument/2006/relationships/slide" Target="slides/slide5.xml"/><Relationship Id="rId13" Type="http://schemas.openxmlformats.org/officeDocument/2006/relationships/font" Target="fonts/Roboto-italic.fntdata"/><Relationship Id="rId12" Type="http://schemas.openxmlformats.org/officeDocument/2006/relationships/font" Target="fonts/Roboto-bold.fntdata"/><Relationship Id="rId15" Type="http://schemas.openxmlformats.org/officeDocument/2006/relationships/font" Target="fonts/Montserrat-regular.fntdata"/><Relationship Id="rId14" Type="http://schemas.openxmlformats.org/officeDocument/2006/relationships/font" Target="fonts/Roboto-boldItalic.fntdata"/><Relationship Id="rId17" Type="http://schemas.openxmlformats.org/officeDocument/2006/relationships/font" Target="fonts/Montserrat-italic.fntdata"/><Relationship Id="rId16" Type="http://schemas.openxmlformats.org/officeDocument/2006/relationships/font" Target="fonts/Montserrat-bold.fntdata"/><Relationship Id="rId19" Type="http://schemas.openxmlformats.org/officeDocument/2006/relationships/font" Target="fonts/Poppins-regular.fntdata"/><Relationship Id="rId18" Type="http://schemas.openxmlformats.org/officeDocument/2006/relationships/font" Target="fonts/Montserrat-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1: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p2: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p3: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p4: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p5: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6.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6.jp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spTree>
      <p:nvGrpSpPr>
        <p:cNvPr id="1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b="0" l="0" r="0" t="0"/>
          <a:stretch/>
        </p:blipFill>
        <p:spPr>
          <a:xfrm>
            <a:off x="-2520299" y="1636164"/>
            <a:ext cx="9110257" cy="9504955"/>
          </a:xfrm>
          <a:custGeom>
            <a:rect b="b" l="l" r="r" t="t"/>
            <a:pathLst>
              <a:path extrusionOk="0" h="9504955" w="9110257">
                <a:moveTo>
                  <a:pt x="258362" y="892575"/>
                </a:moveTo>
                <a:lnTo>
                  <a:pt x="258362" y="7758596"/>
                </a:lnTo>
                <a:lnTo>
                  <a:pt x="2520299" y="7758596"/>
                </a:lnTo>
                <a:lnTo>
                  <a:pt x="2520299" y="892575"/>
                </a:lnTo>
                <a:close/>
                <a:moveTo>
                  <a:pt x="0" y="0"/>
                </a:moveTo>
                <a:lnTo>
                  <a:pt x="9110257" y="0"/>
                </a:lnTo>
                <a:lnTo>
                  <a:pt x="9110257" y="9504955"/>
                </a:lnTo>
                <a:lnTo>
                  <a:pt x="0" y="9504955"/>
                </a:lnTo>
                <a:close/>
              </a:path>
            </a:pathLst>
          </a:custGeom>
          <a:noFill/>
          <a:ln>
            <a:noFill/>
          </a:ln>
        </p:spPr>
      </p:pic>
      <p:sp>
        <p:nvSpPr>
          <p:cNvPr id="13" name="Google Shape;13;p7"/>
          <p:cNvSpPr/>
          <p:nvPr>
            <p:ph idx="2" type="pic"/>
          </p:nvPr>
        </p:nvSpPr>
        <p:spPr>
          <a:xfrm>
            <a:off x="0" y="3629826"/>
            <a:ext cx="4786172" cy="5479825"/>
          </a:xfrm>
          <a:prstGeom prst="rect">
            <a:avLst/>
          </a:prstGeom>
          <a:noFill/>
          <a:ln>
            <a:noFill/>
          </a:ln>
        </p:spPr>
      </p:sp>
      <p:sp>
        <p:nvSpPr>
          <p:cNvPr id="14" name="Google Shape;14;p7"/>
          <p:cNvSpPr/>
          <p:nvPr/>
        </p:nvSpPr>
        <p:spPr>
          <a:xfrm>
            <a:off x="3137338" y="6985206"/>
            <a:ext cx="4438381" cy="446488"/>
          </a:xfrm>
          <a:prstGeom prst="rect">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15" name="Google Shape;15;p7"/>
          <p:cNvSpPr txBox="1"/>
          <p:nvPr>
            <p:ph idx="1" type="body"/>
          </p:nvPr>
        </p:nvSpPr>
        <p:spPr>
          <a:xfrm>
            <a:off x="4072852" y="2087466"/>
            <a:ext cx="2951698" cy="57461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8AC03B"/>
              </a:buClr>
              <a:buSzPts val="2800"/>
              <a:buFont typeface="Arial"/>
              <a:buNone/>
              <a:defRPr b="1" i="0" sz="2800" u="none" cap="none" strike="noStrike">
                <a:solidFill>
                  <a:srgbClr val="8AC03B"/>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6" name="Google Shape;16;p7"/>
          <p:cNvSpPr txBox="1"/>
          <p:nvPr>
            <p:ph idx="3" type="body"/>
          </p:nvPr>
        </p:nvSpPr>
        <p:spPr>
          <a:xfrm>
            <a:off x="4072851" y="2785829"/>
            <a:ext cx="2980605" cy="75169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D6E71"/>
              </a:buClr>
              <a:buSzPts val="1800"/>
              <a:buFont typeface="Arial"/>
              <a:buNone/>
              <a:defRPr b="0" i="0" sz="1800" u="none" cap="none" strike="noStrike">
                <a:solidFill>
                  <a:srgbClr val="6D6E7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7" name="Google Shape;17;p7"/>
          <p:cNvSpPr txBox="1"/>
          <p:nvPr>
            <p:ph idx="4" type="body"/>
          </p:nvPr>
        </p:nvSpPr>
        <p:spPr>
          <a:xfrm>
            <a:off x="3137338" y="6982095"/>
            <a:ext cx="4422335" cy="44648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000"/>
              <a:buFont typeface="Arial"/>
              <a:buNone/>
              <a:defRPr b="1" i="0" sz="20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grpSp>
        <p:nvGrpSpPr>
          <p:cNvPr id="18" name="Google Shape;18;p7"/>
          <p:cNvGrpSpPr/>
          <p:nvPr/>
        </p:nvGrpSpPr>
        <p:grpSpPr>
          <a:xfrm>
            <a:off x="401426" y="10005335"/>
            <a:ext cx="6756823" cy="523220"/>
            <a:chOff x="317992" y="10005335"/>
            <a:chExt cx="6756823" cy="523220"/>
          </a:xfrm>
        </p:grpSpPr>
        <p:sp>
          <p:nvSpPr>
            <p:cNvPr id="19" name="Google Shape;19;p7"/>
            <p:cNvSpPr txBox="1"/>
            <p:nvPr/>
          </p:nvSpPr>
          <p:spPr>
            <a:xfrm>
              <a:off x="317992" y="10005335"/>
              <a:ext cx="5181224" cy="52322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6D6E71"/>
                </a:buClr>
                <a:buSzPts val="700"/>
                <a:buFont typeface="Roboto"/>
                <a:buNone/>
              </a:pPr>
              <a:r>
                <a:rPr b="0" i="0" lang="en-US" sz="700" u="none" cap="none" strike="noStrike">
                  <a:solidFill>
                    <a:srgbClr val="6D6E71"/>
                  </a:solidFill>
                  <a:latin typeface="Roboto"/>
                  <a:ea typeface="Roboto"/>
                  <a:cs typeface="Roboto"/>
                  <a:sym typeface="Roboto"/>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 </a:t>
              </a:r>
              <a:r>
                <a:rPr b="1" i="0" lang="en-US" sz="700" u="none" cap="none" strike="noStrike">
                  <a:solidFill>
                    <a:srgbClr val="6D6E71"/>
                  </a:solidFill>
                  <a:latin typeface="Roboto"/>
                  <a:ea typeface="Roboto"/>
                  <a:cs typeface="Roboto"/>
                  <a:sym typeface="Roboto"/>
                </a:rPr>
                <a:t>2021-2-BE04-KA220-YOU-000050778</a:t>
              </a:r>
              <a:endParaRPr b="0" i="0" sz="700" u="none" cap="none" strike="noStrike">
                <a:solidFill>
                  <a:srgbClr val="6D6E71"/>
                </a:solidFill>
                <a:latin typeface="Roboto"/>
                <a:ea typeface="Roboto"/>
                <a:cs typeface="Roboto"/>
                <a:sym typeface="Roboto"/>
              </a:endParaRPr>
            </a:p>
          </p:txBody>
        </p:sp>
        <p:pic>
          <p:nvPicPr>
            <p:cNvPr descr="Co-funded by the European Union logo in png for web usage" id="20" name="Google Shape;20;p7"/>
            <p:cNvPicPr preferRelativeResize="0"/>
            <p:nvPr/>
          </p:nvPicPr>
          <p:blipFill rotWithShape="1">
            <a:blip r:embed="rId3">
              <a:alphaModFix/>
            </a:blip>
            <a:srcRect b="0" l="0" r="0" t="0"/>
            <a:stretch/>
          </p:blipFill>
          <p:spPr>
            <a:xfrm>
              <a:off x="5588696" y="10109220"/>
              <a:ext cx="1486119" cy="315450"/>
            </a:xfrm>
            <a:prstGeom prst="rect">
              <a:avLst/>
            </a:prstGeom>
            <a:noFill/>
            <a:ln>
              <a:noFill/>
            </a:ln>
          </p:spPr>
        </p:pic>
      </p:grpSp>
      <p:sp>
        <p:nvSpPr>
          <p:cNvPr id="21" name="Google Shape;21;p7"/>
          <p:cNvSpPr/>
          <p:nvPr/>
        </p:nvSpPr>
        <p:spPr>
          <a:xfrm>
            <a:off x="5594626" y="9576896"/>
            <a:ext cx="1255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rPr b="1" i="0" lang="en-US" sz="800" u="none" cap="none" strike="noStrike">
                <a:solidFill>
                  <a:schemeClr val="dk1"/>
                </a:solidFill>
                <a:latin typeface="Calibri"/>
                <a:ea typeface="Calibri"/>
                <a:cs typeface="Calibri"/>
                <a:sym typeface="Calibri"/>
              </a:rPr>
              <a:t>This resource is licensed under CC BY 4.0</a:t>
            </a:r>
            <a:endParaRPr b="0" i="0" sz="1283" u="none" cap="none" strike="noStrike">
              <a:solidFill>
                <a:schemeClr val="dk1"/>
              </a:solidFill>
              <a:latin typeface="Century Schoolbook"/>
              <a:ea typeface="Century Schoolbook"/>
              <a:cs typeface="Century Schoolbook"/>
              <a:sym typeface="Century Schoolbook"/>
            </a:endParaRPr>
          </a:p>
        </p:txBody>
      </p:sp>
      <p:pic>
        <p:nvPicPr>
          <p:cNvPr id="22" name="Google Shape;22;p7"/>
          <p:cNvPicPr preferRelativeResize="0"/>
          <p:nvPr/>
        </p:nvPicPr>
        <p:blipFill rotWithShape="1">
          <a:blip r:embed="rId4">
            <a:alphaModFix/>
          </a:blip>
          <a:srcRect b="0" l="0" r="0" t="0"/>
          <a:stretch/>
        </p:blipFill>
        <p:spPr>
          <a:xfrm>
            <a:off x="4234922" y="9524446"/>
            <a:ext cx="1244049" cy="433251"/>
          </a:xfrm>
          <a:prstGeom prst="rect">
            <a:avLst/>
          </a:prstGeom>
          <a:noFill/>
          <a:ln>
            <a:noFill/>
          </a:ln>
        </p:spPr>
      </p:pic>
      <p:pic>
        <p:nvPicPr>
          <p:cNvPr descr="A logo for a company&#10;&#10;Description automatically generated" id="23" name="Google Shape;23;p7"/>
          <p:cNvPicPr preferRelativeResize="0"/>
          <p:nvPr/>
        </p:nvPicPr>
        <p:blipFill rotWithShape="1">
          <a:blip r:embed="rId5">
            <a:alphaModFix/>
          </a:blip>
          <a:srcRect b="31716" l="0" r="0" t="29362"/>
          <a:stretch/>
        </p:blipFill>
        <p:spPr>
          <a:xfrm>
            <a:off x="16044" y="34102"/>
            <a:ext cx="7559675" cy="19615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2">
  <p:cSld name="DIVIDER 2">
    <p:spTree>
      <p:nvGrpSpPr>
        <p:cNvPr id="171" name="Shape 171"/>
        <p:cNvGrpSpPr/>
        <p:nvPr/>
      </p:nvGrpSpPr>
      <p:grpSpPr>
        <a:xfrm>
          <a:off x="0" y="0"/>
          <a:ext cx="0" cy="0"/>
          <a:chOff x="0" y="0"/>
          <a:chExt cx="0" cy="0"/>
        </a:xfrm>
      </p:grpSpPr>
      <p:sp>
        <p:nvSpPr>
          <p:cNvPr id="172" name="Google Shape;172;p16"/>
          <p:cNvSpPr/>
          <p:nvPr/>
        </p:nvSpPr>
        <p:spPr>
          <a:xfrm>
            <a:off x="0" y="657726"/>
            <a:ext cx="7559675" cy="9366807"/>
          </a:xfrm>
          <a:prstGeom prst="rect">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73" name="Google Shape;173;p16"/>
          <p:cNvGrpSpPr/>
          <p:nvPr/>
        </p:nvGrpSpPr>
        <p:grpSpPr>
          <a:xfrm>
            <a:off x="-1092535" y="5135055"/>
            <a:ext cx="6117329" cy="6119130"/>
            <a:chOff x="110688" y="1674538"/>
            <a:chExt cx="7339635" cy="7341798"/>
          </a:xfrm>
        </p:grpSpPr>
        <p:sp>
          <p:nvSpPr>
            <p:cNvPr id="174" name="Google Shape;174;p16"/>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5" name="Google Shape;175;p16"/>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176" name="Google Shape;176;p16"/>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177" name="Google Shape;177;p16"/>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cxnSp>
        <p:nvCxnSpPr>
          <p:cNvPr id="178" name="Google Shape;178;p16"/>
          <p:cNvCxnSpPr/>
          <p:nvPr/>
        </p:nvCxnSpPr>
        <p:spPr>
          <a:xfrm>
            <a:off x="3779837" y="2296621"/>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179" name="Google Shape;179;p16"/>
          <p:cNvSpPr/>
          <p:nvPr/>
        </p:nvSpPr>
        <p:spPr>
          <a:xfrm>
            <a:off x="-1642533" y="0"/>
            <a:ext cx="1642533" cy="1069181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80" name="Google Shape;180;p16"/>
          <p:cNvSpPr/>
          <p:nvPr/>
        </p:nvSpPr>
        <p:spPr>
          <a:xfrm rot="-5400000">
            <a:off x="2958571" y="7749116"/>
            <a:ext cx="1642533" cy="7559675"/>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81" name="Google Shape;181;p16"/>
          <p:cNvSpPr txBox="1"/>
          <p:nvPr>
            <p:ph idx="1" type="body"/>
          </p:nvPr>
        </p:nvSpPr>
        <p:spPr>
          <a:xfrm>
            <a:off x="3779837" y="833157"/>
            <a:ext cx="1955741" cy="2002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8000"/>
              <a:buFont typeface="Arial"/>
              <a:buNone/>
              <a:defRPr b="1" i="0" sz="8000" u="none" cap="none" strike="noStrike">
                <a:solidFill>
                  <a:schemeClr val="lt1"/>
                </a:solidFill>
                <a:latin typeface="Verdana"/>
                <a:ea typeface="Verdana"/>
                <a:cs typeface="Verdana"/>
                <a:sym typeface="Verdana"/>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82" name="Google Shape;182;p16"/>
          <p:cNvSpPr txBox="1"/>
          <p:nvPr>
            <p:ph idx="2" type="body"/>
          </p:nvPr>
        </p:nvSpPr>
        <p:spPr>
          <a:xfrm>
            <a:off x="3779837" y="2592720"/>
            <a:ext cx="2830273" cy="2002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3">
  <p:cSld name="DIVIDER 3">
    <p:spTree>
      <p:nvGrpSpPr>
        <p:cNvPr id="183" name="Shape 183"/>
        <p:cNvGrpSpPr/>
        <p:nvPr/>
      </p:nvGrpSpPr>
      <p:grpSpPr>
        <a:xfrm>
          <a:off x="0" y="0"/>
          <a:ext cx="0" cy="0"/>
          <a:chOff x="0" y="0"/>
          <a:chExt cx="0" cy="0"/>
        </a:xfrm>
      </p:grpSpPr>
      <p:sp>
        <p:nvSpPr>
          <p:cNvPr id="184" name="Google Shape;184;p17"/>
          <p:cNvSpPr/>
          <p:nvPr/>
        </p:nvSpPr>
        <p:spPr>
          <a:xfrm>
            <a:off x="0" y="657726"/>
            <a:ext cx="7559675" cy="9366807"/>
          </a:xfrm>
          <a:prstGeom prst="rect">
            <a:avLst/>
          </a:prstGeom>
          <a:solidFill>
            <a:srgbClr val="97C8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85" name="Google Shape;185;p17"/>
          <p:cNvGrpSpPr/>
          <p:nvPr/>
        </p:nvGrpSpPr>
        <p:grpSpPr>
          <a:xfrm>
            <a:off x="-1092535" y="5135055"/>
            <a:ext cx="6117329" cy="6119130"/>
            <a:chOff x="110688" y="1674538"/>
            <a:chExt cx="7339635" cy="7341798"/>
          </a:xfrm>
        </p:grpSpPr>
        <p:sp>
          <p:nvSpPr>
            <p:cNvPr id="186" name="Google Shape;186;p17"/>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87" name="Google Shape;187;p17"/>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188" name="Google Shape;188;p17"/>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189" name="Google Shape;189;p17"/>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cxnSp>
        <p:nvCxnSpPr>
          <p:cNvPr id="190" name="Google Shape;190;p17"/>
          <p:cNvCxnSpPr/>
          <p:nvPr/>
        </p:nvCxnSpPr>
        <p:spPr>
          <a:xfrm>
            <a:off x="3779837" y="2296621"/>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191" name="Google Shape;191;p17"/>
          <p:cNvSpPr/>
          <p:nvPr/>
        </p:nvSpPr>
        <p:spPr>
          <a:xfrm>
            <a:off x="-1642533" y="0"/>
            <a:ext cx="1642533" cy="1069181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92" name="Google Shape;192;p17"/>
          <p:cNvSpPr/>
          <p:nvPr/>
        </p:nvSpPr>
        <p:spPr>
          <a:xfrm rot="-5400000">
            <a:off x="2958571" y="7749116"/>
            <a:ext cx="1642533" cy="7559675"/>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93" name="Google Shape;193;p17"/>
          <p:cNvSpPr txBox="1"/>
          <p:nvPr>
            <p:ph idx="1" type="body"/>
          </p:nvPr>
        </p:nvSpPr>
        <p:spPr>
          <a:xfrm>
            <a:off x="3779837" y="833157"/>
            <a:ext cx="1955741" cy="2002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8000"/>
              <a:buFont typeface="Arial"/>
              <a:buNone/>
              <a:defRPr b="1" i="0" sz="8000" u="none" cap="none" strike="noStrike">
                <a:solidFill>
                  <a:schemeClr val="lt1"/>
                </a:solidFill>
                <a:latin typeface="Verdana"/>
                <a:ea typeface="Verdana"/>
                <a:cs typeface="Verdana"/>
                <a:sym typeface="Verdana"/>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94" name="Google Shape;194;p17"/>
          <p:cNvSpPr txBox="1"/>
          <p:nvPr>
            <p:ph idx="2" type="body"/>
          </p:nvPr>
        </p:nvSpPr>
        <p:spPr>
          <a:xfrm>
            <a:off x="3779837" y="2592720"/>
            <a:ext cx="2830273" cy="2002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with photo">
  <p:cSld name="Quote Slide with photo">
    <p:spTree>
      <p:nvGrpSpPr>
        <p:cNvPr id="195" name="Shape 195"/>
        <p:cNvGrpSpPr/>
        <p:nvPr/>
      </p:nvGrpSpPr>
      <p:grpSpPr>
        <a:xfrm>
          <a:off x="0" y="0"/>
          <a:ext cx="0" cy="0"/>
          <a:chOff x="0" y="0"/>
          <a:chExt cx="0" cy="0"/>
        </a:xfrm>
      </p:grpSpPr>
      <p:pic>
        <p:nvPicPr>
          <p:cNvPr id="196" name="Google Shape;196;p18"/>
          <p:cNvPicPr preferRelativeResize="0"/>
          <p:nvPr/>
        </p:nvPicPr>
        <p:blipFill rotWithShape="1">
          <a:blip r:embed="rId2">
            <a:alphaModFix/>
          </a:blip>
          <a:srcRect b="0" l="22" r="23" t="0"/>
          <a:stretch/>
        </p:blipFill>
        <p:spPr>
          <a:xfrm>
            <a:off x="-3100039" y="4333668"/>
            <a:ext cx="8519936" cy="8889058"/>
          </a:xfrm>
          <a:custGeom>
            <a:rect b="b" l="l" r="r" t="t"/>
            <a:pathLst>
              <a:path extrusionOk="0" h="8889058" w="8519936">
                <a:moveTo>
                  <a:pt x="0" y="0"/>
                </a:moveTo>
                <a:lnTo>
                  <a:pt x="8519936" y="0"/>
                </a:lnTo>
                <a:lnTo>
                  <a:pt x="8519936" y="6358146"/>
                </a:lnTo>
                <a:lnTo>
                  <a:pt x="3100039" y="6358146"/>
                </a:lnTo>
                <a:lnTo>
                  <a:pt x="3100039" y="103861"/>
                </a:lnTo>
                <a:lnTo>
                  <a:pt x="1351921" y="103861"/>
                </a:lnTo>
                <a:lnTo>
                  <a:pt x="1351921" y="447803"/>
                </a:lnTo>
                <a:lnTo>
                  <a:pt x="179125" y="447803"/>
                </a:lnTo>
                <a:lnTo>
                  <a:pt x="179125" y="7881482"/>
                </a:lnTo>
                <a:lnTo>
                  <a:pt x="1351921" y="7881482"/>
                </a:lnTo>
                <a:lnTo>
                  <a:pt x="1351921" y="7930050"/>
                </a:lnTo>
                <a:lnTo>
                  <a:pt x="1701684" y="7930050"/>
                </a:lnTo>
                <a:lnTo>
                  <a:pt x="1701684" y="8329294"/>
                </a:lnTo>
                <a:lnTo>
                  <a:pt x="6985860" y="8329294"/>
                </a:lnTo>
                <a:lnTo>
                  <a:pt x="6985860" y="8106264"/>
                </a:lnTo>
                <a:lnTo>
                  <a:pt x="8519936" y="8106264"/>
                </a:lnTo>
                <a:lnTo>
                  <a:pt x="8519936" y="8889058"/>
                </a:lnTo>
                <a:lnTo>
                  <a:pt x="0" y="8889058"/>
                </a:lnTo>
                <a:close/>
              </a:path>
            </a:pathLst>
          </a:custGeom>
          <a:noFill/>
          <a:ln>
            <a:noFill/>
          </a:ln>
        </p:spPr>
      </p:pic>
      <p:sp>
        <p:nvSpPr>
          <p:cNvPr id="197" name="Google Shape;197;p18"/>
          <p:cNvSpPr/>
          <p:nvPr/>
        </p:nvSpPr>
        <p:spPr>
          <a:xfrm>
            <a:off x="0" y="0"/>
            <a:ext cx="7559675" cy="4097053"/>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98" name="Google Shape;198;p18"/>
          <p:cNvSpPr txBox="1"/>
          <p:nvPr>
            <p:ph idx="1" type="body"/>
          </p:nvPr>
        </p:nvSpPr>
        <p:spPr>
          <a:xfrm>
            <a:off x="3128102" y="2738011"/>
            <a:ext cx="785328" cy="1056986"/>
          </a:xfrm>
          <a:prstGeom prst="rect">
            <a:avLst/>
          </a:prstGeom>
          <a:noFill/>
          <a:ln>
            <a:noFill/>
          </a:ln>
        </p:spPr>
        <p:txBody>
          <a:bodyPr anchorCtr="0" anchor="t" bIns="45700" lIns="91425" spcFirstLastPara="1" rIns="91425" wrap="square" tIns="45700">
            <a:normAutofit/>
          </a:bodyPr>
          <a:lstStyle>
            <a:lvl1pPr indent="-228600" lvl="0" marL="457200" marR="0" rtl="0" algn="r">
              <a:lnSpc>
                <a:spcPct val="100000"/>
              </a:lnSpc>
              <a:spcBef>
                <a:spcPts val="2267"/>
              </a:spcBef>
              <a:spcAft>
                <a:spcPts val="0"/>
              </a:spcAft>
              <a:buClr>
                <a:schemeClr val="lt1"/>
              </a:buClr>
              <a:buSzPts val="9600"/>
              <a:buFont typeface="Arial"/>
              <a:buNone/>
              <a:defRPr b="1" i="0" sz="9600" u="none" cap="none" strike="noStrike">
                <a:solidFill>
                  <a:schemeClr val="lt1"/>
                </a:solidFill>
                <a:latin typeface="Times"/>
                <a:ea typeface="Times"/>
                <a:cs typeface="Times"/>
                <a:sym typeface="Times"/>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99" name="Google Shape;199;p18"/>
          <p:cNvSpPr txBox="1"/>
          <p:nvPr>
            <p:ph idx="2" type="body"/>
          </p:nvPr>
        </p:nvSpPr>
        <p:spPr>
          <a:xfrm>
            <a:off x="615910" y="805650"/>
            <a:ext cx="2003444" cy="936605"/>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2267"/>
              </a:spcBef>
              <a:spcAft>
                <a:spcPts val="0"/>
              </a:spcAft>
              <a:buClr>
                <a:schemeClr val="lt1"/>
              </a:buClr>
              <a:buSzPts val="9600"/>
              <a:buFont typeface="Arial"/>
              <a:buNone/>
              <a:defRPr b="1" i="0" sz="9600" u="none" cap="none" strike="noStrike">
                <a:solidFill>
                  <a:schemeClr val="lt1"/>
                </a:solidFill>
                <a:latin typeface="Times"/>
                <a:ea typeface="Times"/>
                <a:cs typeface="Times"/>
                <a:sym typeface="Times"/>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00" name="Google Shape;200;p18"/>
          <p:cNvSpPr txBox="1"/>
          <p:nvPr>
            <p:ph idx="3" type="body"/>
          </p:nvPr>
        </p:nvSpPr>
        <p:spPr>
          <a:xfrm>
            <a:off x="615910" y="803767"/>
            <a:ext cx="3288612" cy="2623117"/>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100000"/>
              </a:lnSpc>
              <a:spcBef>
                <a:spcPts val="0"/>
              </a:spcBef>
              <a:spcAft>
                <a:spcPts val="0"/>
              </a:spcAft>
              <a:buClr>
                <a:schemeClr val="lt1"/>
              </a:buClr>
              <a:buSzPts val="1400"/>
              <a:buFont typeface="Arial"/>
              <a:buNone/>
              <a:defRPr b="0" i="1" sz="1400" u="none" cap="none" strike="noStrike">
                <a:solidFill>
                  <a:schemeClr val="lt1"/>
                </a:solidFill>
                <a:latin typeface="Verdana"/>
                <a:ea typeface="Verdana"/>
                <a:cs typeface="Verdana"/>
                <a:sym typeface="Verdana"/>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01" name="Google Shape;201;p18"/>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202" name="Google Shape;202;p18"/>
          <p:cNvSpPr txBox="1"/>
          <p:nvPr/>
        </p:nvSpPr>
        <p:spPr>
          <a:xfrm rot="-5400000">
            <a:off x="5099908"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grpSp>
        <p:nvGrpSpPr>
          <p:cNvPr id="203" name="Google Shape;203;p18"/>
          <p:cNvGrpSpPr/>
          <p:nvPr/>
        </p:nvGrpSpPr>
        <p:grpSpPr>
          <a:xfrm>
            <a:off x="5203685" y="-757463"/>
            <a:ext cx="3314240" cy="3315216"/>
            <a:chOff x="110688" y="1674538"/>
            <a:chExt cx="7339635" cy="7341798"/>
          </a:xfrm>
        </p:grpSpPr>
        <p:sp>
          <p:nvSpPr>
            <p:cNvPr id="204" name="Google Shape;204;p18"/>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5" name="Google Shape;205;p18"/>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206" name="Google Shape;206;p18"/>
          <p:cNvSpPr/>
          <p:nvPr/>
        </p:nvSpPr>
        <p:spPr>
          <a:xfrm>
            <a:off x="0" y="-1014153"/>
            <a:ext cx="7559675" cy="101415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07" name="Google Shape;207;p18"/>
          <p:cNvSpPr/>
          <p:nvPr/>
        </p:nvSpPr>
        <p:spPr>
          <a:xfrm>
            <a:off x="7559675" y="-1014153"/>
            <a:ext cx="1351569" cy="11705966"/>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08" name="Google Shape;208;p18"/>
          <p:cNvSpPr/>
          <p:nvPr>
            <p:ph idx="4" type="pic"/>
          </p:nvPr>
        </p:nvSpPr>
        <p:spPr>
          <a:xfrm>
            <a:off x="1" y="6188950"/>
            <a:ext cx="3739789" cy="4502865"/>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Slide">
  <p:cSld name="Welcome Slide">
    <p:spTree>
      <p:nvGrpSpPr>
        <p:cNvPr id="209" name="Shape 209"/>
        <p:cNvGrpSpPr/>
        <p:nvPr/>
      </p:nvGrpSpPr>
      <p:grpSpPr>
        <a:xfrm>
          <a:off x="0" y="0"/>
          <a:ext cx="0" cy="0"/>
          <a:chOff x="0" y="0"/>
          <a:chExt cx="0" cy="0"/>
        </a:xfrm>
      </p:grpSpPr>
      <p:sp>
        <p:nvSpPr>
          <p:cNvPr id="210" name="Google Shape;210;p19"/>
          <p:cNvSpPr/>
          <p:nvPr/>
        </p:nvSpPr>
        <p:spPr>
          <a:xfrm>
            <a:off x="3779838" y="570538"/>
            <a:ext cx="3779837" cy="4947558"/>
          </a:xfrm>
          <a:custGeom>
            <a:rect b="b" l="l" r="r" t="t"/>
            <a:pathLst>
              <a:path extrusionOk="0" h="4947558" w="3779837">
                <a:moveTo>
                  <a:pt x="2473779" y="0"/>
                </a:moveTo>
                <a:cubicBezTo>
                  <a:pt x="2900726" y="0"/>
                  <a:pt x="3302411" y="108159"/>
                  <a:pt x="3652929" y="298572"/>
                </a:cubicBezTo>
                <a:lnTo>
                  <a:pt x="3779837" y="375671"/>
                </a:lnTo>
                <a:lnTo>
                  <a:pt x="3779837" y="4571888"/>
                </a:lnTo>
                <a:lnTo>
                  <a:pt x="3652929" y="4648986"/>
                </a:lnTo>
                <a:cubicBezTo>
                  <a:pt x="3302411" y="4839399"/>
                  <a:pt x="2900726" y="4947558"/>
                  <a:pt x="2473779" y="4947558"/>
                </a:cubicBezTo>
                <a:cubicBezTo>
                  <a:pt x="1107549" y="4947558"/>
                  <a:pt x="0" y="3840009"/>
                  <a:pt x="0" y="2473779"/>
                </a:cubicBezTo>
                <a:cubicBezTo>
                  <a:pt x="0" y="1107549"/>
                  <a:pt x="1107549" y="0"/>
                  <a:pt x="2473779" y="0"/>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11" name="Google Shape;211;p19"/>
          <p:cNvSpPr txBox="1"/>
          <p:nvPr>
            <p:ph idx="1" type="body"/>
          </p:nvPr>
        </p:nvSpPr>
        <p:spPr>
          <a:xfrm>
            <a:off x="6747565" y="4061020"/>
            <a:ext cx="785328" cy="1056986"/>
          </a:xfrm>
          <a:prstGeom prst="rect">
            <a:avLst/>
          </a:prstGeom>
          <a:noFill/>
          <a:ln>
            <a:noFill/>
          </a:ln>
        </p:spPr>
        <p:txBody>
          <a:bodyPr anchorCtr="0" anchor="t" bIns="45700" lIns="91425" spcFirstLastPara="1" rIns="91425" wrap="square" tIns="45700">
            <a:normAutofit/>
          </a:bodyPr>
          <a:lstStyle>
            <a:lvl1pPr indent="-228600" lvl="0" marL="457200" marR="0" rtl="0" algn="r">
              <a:lnSpc>
                <a:spcPct val="100000"/>
              </a:lnSpc>
              <a:spcBef>
                <a:spcPts val="2267"/>
              </a:spcBef>
              <a:spcAft>
                <a:spcPts val="0"/>
              </a:spcAft>
              <a:buClr>
                <a:schemeClr val="lt1"/>
              </a:buClr>
              <a:buSzPts val="9600"/>
              <a:buFont typeface="Arial"/>
              <a:buNone/>
              <a:defRPr b="1" i="0" sz="9600" u="none" cap="none" strike="noStrike">
                <a:solidFill>
                  <a:schemeClr val="lt1"/>
                </a:solidFill>
                <a:latin typeface="Times"/>
                <a:ea typeface="Times"/>
                <a:cs typeface="Times"/>
                <a:sym typeface="Times"/>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12" name="Google Shape;212;p19"/>
          <p:cNvSpPr txBox="1"/>
          <p:nvPr>
            <p:ph idx="2" type="body"/>
          </p:nvPr>
        </p:nvSpPr>
        <p:spPr>
          <a:xfrm>
            <a:off x="4256944" y="1538407"/>
            <a:ext cx="3264178" cy="3438394"/>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100000"/>
              </a:lnSpc>
              <a:spcBef>
                <a:spcPts val="0"/>
              </a:spcBef>
              <a:spcAft>
                <a:spcPts val="0"/>
              </a:spcAft>
              <a:buClr>
                <a:schemeClr val="lt1"/>
              </a:buClr>
              <a:buSzPts val="1400"/>
              <a:buFont typeface="Arial"/>
              <a:buNone/>
              <a:defRPr b="0" i="1" sz="1400" u="none" cap="none" strike="noStrike">
                <a:solidFill>
                  <a:schemeClr val="lt1"/>
                </a:solidFill>
                <a:latin typeface="Verdana"/>
                <a:ea typeface="Verdana"/>
                <a:cs typeface="Verdana"/>
                <a:sym typeface="Verdana"/>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13" name="Google Shape;213;p19"/>
          <p:cNvSpPr txBox="1"/>
          <p:nvPr>
            <p:ph idx="3" type="body"/>
          </p:nvPr>
        </p:nvSpPr>
        <p:spPr>
          <a:xfrm>
            <a:off x="4571311" y="1081146"/>
            <a:ext cx="2003444" cy="936605"/>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2267"/>
              </a:spcBef>
              <a:spcAft>
                <a:spcPts val="0"/>
              </a:spcAft>
              <a:buClr>
                <a:schemeClr val="lt1"/>
              </a:buClr>
              <a:buSzPts val="9600"/>
              <a:buFont typeface="Arial"/>
              <a:buNone/>
              <a:defRPr b="1" i="0" sz="9600" u="none" cap="none" strike="noStrike">
                <a:solidFill>
                  <a:schemeClr val="lt1"/>
                </a:solidFill>
                <a:latin typeface="Times"/>
                <a:ea typeface="Times"/>
                <a:cs typeface="Times"/>
                <a:sym typeface="Times"/>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14" name="Google Shape;214;p19"/>
          <p:cNvSpPr txBox="1"/>
          <p:nvPr>
            <p:ph idx="4" type="body"/>
          </p:nvPr>
        </p:nvSpPr>
        <p:spPr>
          <a:xfrm>
            <a:off x="578969" y="9701768"/>
            <a:ext cx="2966985" cy="243891"/>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9ADAD"/>
              </a:buClr>
              <a:buSzPts val="1200"/>
              <a:buFont typeface="Arial"/>
              <a:buNone/>
              <a:defRPr b="1" i="0" sz="1200" u="none" cap="none" strike="noStrike">
                <a:solidFill>
                  <a:srgbClr val="69ADAD"/>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15" name="Google Shape;215;p19"/>
          <p:cNvSpPr txBox="1"/>
          <p:nvPr>
            <p:ph idx="5" type="body"/>
          </p:nvPr>
        </p:nvSpPr>
        <p:spPr>
          <a:xfrm>
            <a:off x="578969" y="9920274"/>
            <a:ext cx="2966985" cy="243891"/>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000"/>
              <a:buFont typeface="Arial"/>
              <a:buNone/>
              <a:defRPr b="0" i="0" sz="10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16" name="Google Shape;216;p19"/>
          <p:cNvSpPr txBox="1"/>
          <p:nvPr>
            <p:ph idx="6" type="body"/>
          </p:nvPr>
        </p:nvSpPr>
        <p:spPr>
          <a:xfrm>
            <a:off x="578969" y="1542975"/>
            <a:ext cx="2662335" cy="3802931"/>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800"/>
              <a:buFont typeface="Arial"/>
              <a:buNone/>
              <a:defRPr b="0" i="0" sz="18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17" name="Google Shape;217;p19"/>
          <p:cNvSpPr txBox="1"/>
          <p:nvPr>
            <p:ph idx="7" type="body"/>
          </p:nvPr>
        </p:nvSpPr>
        <p:spPr>
          <a:xfrm>
            <a:off x="560933" y="549846"/>
            <a:ext cx="3657458"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8AC03B"/>
              </a:buClr>
              <a:buSzPts val="2800"/>
              <a:buFont typeface="Arial"/>
              <a:buNone/>
              <a:defRPr b="1" i="0" sz="2800" u="none" cap="none" strike="noStrike">
                <a:solidFill>
                  <a:srgbClr val="8AC03B"/>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18" name="Google Shape;218;p19"/>
          <p:cNvSpPr txBox="1"/>
          <p:nvPr>
            <p:ph idx="8" type="body"/>
          </p:nvPr>
        </p:nvSpPr>
        <p:spPr>
          <a:xfrm>
            <a:off x="578969" y="6096000"/>
            <a:ext cx="6656220" cy="3442610"/>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219" name="Google Shape;219;p19"/>
          <p:cNvCxnSpPr/>
          <p:nvPr/>
        </p:nvCxnSpPr>
        <p:spPr>
          <a:xfrm>
            <a:off x="0" y="1531321"/>
            <a:ext cx="3779838" cy="11654"/>
          </a:xfrm>
          <a:prstGeom prst="straightConnector1">
            <a:avLst/>
          </a:prstGeom>
          <a:noFill/>
          <a:ln cap="flat" cmpd="sng" w="28575">
            <a:solidFill>
              <a:srgbClr val="69ADAD"/>
            </a:solidFill>
            <a:prstDash val="solid"/>
            <a:miter lim="800000"/>
            <a:headEnd len="sm" w="sm" type="none"/>
            <a:tailEnd len="sm" w="sm" type="none"/>
          </a:ln>
        </p:spPr>
      </p:cxnSp>
      <p:sp>
        <p:nvSpPr>
          <p:cNvPr id="220" name="Google Shape;220;p19"/>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221" name="Google Shape;221;p19"/>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imonial/Quote Page">
  <p:cSld name="Testimonial/Quote Page">
    <p:spTree>
      <p:nvGrpSpPr>
        <p:cNvPr id="222" name="Shape 222"/>
        <p:cNvGrpSpPr/>
        <p:nvPr/>
      </p:nvGrpSpPr>
      <p:grpSpPr>
        <a:xfrm>
          <a:off x="0" y="0"/>
          <a:ext cx="0" cy="0"/>
          <a:chOff x="0" y="0"/>
          <a:chExt cx="0" cy="0"/>
        </a:xfrm>
      </p:grpSpPr>
      <p:sp>
        <p:nvSpPr>
          <p:cNvPr id="223" name="Google Shape;223;p20"/>
          <p:cNvSpPr/>
          <p:nvPr/>
        </p:nvSpPr>
        <p:spPr>
          <a:xfrm>
            <a:off x="0" y="2690806"/>
            <a:ext cx="7559675" cy="2752450"/>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24" name="Google Shape;224;p20"/>
          <p:cNvSpPr txBox="1"/>
          <p:nvPr>
            <p:ph idx="1" type="body"/>
          </p:nvPr>
        </p:nvSpPr>
        <p:spPr>
          <a:xfrm>
            <a:off x="769518" y="807607"/>
            <a:ext cx="5956470"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8AC03B"/>
              </a:buClr>
              <a:buSzPts val="2800"/>
              <a:buFont typeface="Arial"/>
              <a:buNone/>
              <a:defRPr b="1" i="0" sz="2800" u="none" cap="none" strike="noStrike">
                <a:solidFill>
                  <a:srgbClr val="8AC03B"/>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225" name="Google Shape;225;p20"/>
          <p:cNvCxnSpPr/>
          <p:nvPr/>
        </p:nvCxnSpPr>
        <p:spPr>
          <a:xfrm>
            <a:off x="0" y="1462432"/>
            <a:ext cx="3779838" cy="0"/>
          </a:xfrm>
          <a:prstGeom prst="straightConnector1">
            <a:avLst/>
          </a:prstGeom>
          <a:noFill/>
          <a:ln cap="flat" cmpd="sng" w="28575">
            <a:solidFill>
              <a:srgbClr val="69ADAD"/>
            </a:solidFill>
            <a:prstDash val="solid"/>
            <a:miter lim="800000"/>
            <a:headEnd len="sm" w="sm" type="none"/>
            <a:tailEnd len="sm" w="sm" type="none"/>
          </a:ln>
        </p:spPr>
      </p:cxnSp>
      <p:sp>
        <p:nvSpPr>
          <p:cNvPr id="226" name="Google Shape;226;p20"/>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227" name="Google Shape;227;p20"/>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228" name="Google Shape;228;p20"/>
          <p:cNvSpPr txBox="1"/>
          <p:nvPr>
            <p:ph idx="2" type="body"/>
          </p:nvPr>
        </p:nvSpPr>
        <p:spPr>
          <a:xfrm>
            <a:off x="3128102" y="4078366"/>
            <a:ext cx="785328" cy="1056986"/>
          </a:xfrm>
          <a:prstGeom prst="rect">
            <a:avLst/>
          </a:prstGeom>
          <a:noFill/>
          <a:ln>
            <a:noFill/>
          </a:ln>
        </p:spPr>
        <p:txBody>
          <a:bodyPr anchorCtr="0" anchor="t" bIns="45700" lIns="91425" spcFirstLastPara="1" rIns="91425" wrap="square" tIns="45700">
            <a:normAutofit/>
          </a:bodyPr>
          <a:lstStyle>
            <a:lvl1pPr indent="-228600" lvl="0" marL="457200" marR="0" rtl="0" algn="r">
              <a:lnSpc>
                <a:spcPct val="100000"/>
              </a:lnSpc>
              <a:spcBef>
                <a:spcPts val="2267"/>
              </a:spcBef>
              <a:spcAft>
                <a:spcPts val="0"/>
              </a:spcAft>
              <a:buClr>
                <a:schemeClr val="lt1"/>
              </a:buClr>
              <a:buSzPts val="9600"/>
              <a:buFont typeface="Arial"/>
              <a:buNone/>
              <a:defRPr b="1" i="0" sz="9600" u="none" cap="none" strike="noStrike">
                <a:solidFill>
                  <a:schemeClr val="lt1"/>
                </a:solidFill>
                <a:latin typeface="Times"/>
                <a:ea typeface="Times"/>
                <a:cs typeface="Times"/>
                <a:sym typeface="Times"/>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29" name="Google Shape;229;p20"/>
          <p:cNvSpPr txBox="1"/>
          <p:nvPr>
            <p:ph idx="3" type="body"/>
          </p:nvPr>
        </p:nvSpPr>
        <p:spPr>
          <a:xfrm>
            <a:off x="615910" y="2948645"/>
            <a:ext cx="2003444" cy="936605"/>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2267"/>
              </a:spcBef>
              <a:spcAft>
                <a:spcPts val="0"/>
              </a:spcAft>
              <a:buClr>
                <a:schemeClr val="lt1"/>
              </a:buClr>
              <a:buSzPts val="9600"/>
              <a:buFont typeface="Arial"/>
              <a:buNone/>
              <a:defRPr b="1" i="0" sz="9600" u="none" cap="none" strike="noStrike">
                <a:solidFill>
                  <a:schemeClr val="lt1"/>
                </a:solidFill>
                <a:latin typeface="Times"/>
                <a:ea typeface="Times"/>
                <a:cs typeface="Times"/>
                <a:sym typeface="Times"/>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30" name="Google Shape;230;p20"/>
          <p:cNvSpPr txBox="1"/>
          <p:nvPr>
            <p:ph idx="4" type="body"/>
          </p:nvPr>
        </p:nvSpPr>
        <p:spPr>
          <a:xfrm>
            <a:off x="615910" y="2956923"/>
            <a:ext cx="3288612" cy="2066172"/>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100000"/>
              </a:lnSpc>
              <a:spcBef>
                <a:spcPts val="0"/>
              </a:spcBef>
              <a:spcAft>
                <a:spcPts val="0"/>
              </a:spcAft>
              <a:buClr>
                <a:schemeClr val="lt1"/>
              </a:buClr>
              <a:buSzPts val="1400"/>
              <a:buFont typeface="Arial"/>
              <a:buNone/>
              <a:defRPr b="0" i="1" sz="1400" u="none" cap="none" strike="noStrike">
                <a:solidFill>
                  <a:schemeClr val="lt1"/>
                </a:solidFill>
                <a:latin typeface="Verdana"/>
                <a:ea typeface="Verdana"/>
                <a:cs typeface="Verdana"/>
                <a:sym typeface="Verdana"/>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grpSp>
        <p:nvGrpSpPr>
          <p:cNvPr id="231" name="Google Shape;231;p20"/>
          <p:cNvGrpSpPr/>
          <p:nvPr/>
        </p:nvGrpSpPr>
        <p:grpSpPr>
          <a:xfrm>
            <a:off x="5203685" y="1933342"/>
            <a:ext cx="3314240" cy="3315216"/>
            <a:chOff x="110688" y="1674538"/>
            <a:chExt cx="7339635" cy="7341798"/>
          </a:xfrm>
        </p:grpSpPr>
        <p:sp>
          <p:nvSpPr>
            <p:cNvPr id="232" name="Google Shape;232;p20"/>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33" name="Google Shape;233;p20"/>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234" name="Google Shape;234;p20"/>
          <p:cNvSpPr txBox="1"/>
          <p:nvPr>
            <p:ph idx="5" type="body"/>
          </p:nvPr>
        </p:nvSpPr>
        <p:spPr>
          <a:xfrm>
            <a:off x="615910" y="5006693"/>
            <a:ext cx="3297520" cy="21541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1200"/>
              <a:buFont typeface="Arial"/>
              <a:buNone/>
              <a:defRPr b="1" i="0" sz="12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35" name="Google Shape;235;p20"/>
          <p:cNvSpPr/>
          <p:nvPr/>
        </p:nvSpPr>
        <p:spPr>
          <a:xfrm>
            <a:off x="7559675" y="-1014153"/>
            <a:ext cx="1351569" cy="11705966"/>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36" name="Google Shape;236;p20"/>
          <p:cNvSpPr txBox="1"/>
          <p:nvPr>
            <p:ph idx="6" type="body"/>
          </p:nvPr>
        </p:nvSpPr>
        <p:spPr>
          <a:xfrm>
            <a:off x="3913430" y="5729275"/>
            <a:ext cx="3290511" cy="447681"/>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9ADAD"/>
              </a:buClr>
              <a:buSzPts val="1800"/>
              <a:buFont typeface="Arial"/>
              <a:buNone/>
              <a:defRPr b="0" i="0" sz="1800" u="none" cap="none" strike="noStrike">
                <a:solidFill>
                  <a:srgbClr val="69ADAD"/>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37" name="Google Shape;237;p20"/>
          <p:cNvSpPr txBox="1"/>
          <p:nvPr>
            <p:ph idx="7" type="body"/>
          </p:nvPr>
        </p:nvSpPr>
        <p:spPr>
          <a:xfrm>
            <a:off x="3913430" y="6307299"/>
            <a:ext cx="3290512" cy="1044511"/>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1"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238" name="Google Shape;238;p20"/>
          <p:cNvCxnSpPr/>
          <p:nvPr/>
        </p:nvCxnSpPr>
        <p:spPr>
          <a:xfrm>
            <a:off x="3951983" y="7966228"/>
            <a:ext cx="3607692" cy="0"/>
          </a:xfrm>
          <a:prstGeom prst="straightConnector1">
            <a:avLst/>
          </a:prstGeom>
          <a:noFill/>
          <a:ln cap="flat" cmpd="sng" w="28575">
            <a:solidFill>
              <a:srgbClr val="69ADAD"/>
            </a:solidFill>
            <a:prstDash val="solid"/>
            <a:miter lim="800000"/>
            <a:headEnd len="sm" w="sm" type="none"/>
            <a:tailEnd len="sm" w="sm" type="none"/>
          </a:ln>
        </p:spPr>
      </p:cxnSp>
      <p:sp>
        <p:nvSpPr>
          <p:cNvPr id="239" name="Google Shape;239;p20"/>
          <p:cNvSpPr txBox="1"/>
          <p:nvPr>
            <p:ph idx="8" type="body"/>
          </p:nvPr>
        </p:nvSpPr>
        <p:spPr>
          <a:xfrm>
            <a:off x="3898756" y="7420110"/>
            <a:ext cx="3297520" cy="21541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D6E71"/>
              </a:buClr>
              <a:buSzPts val="1200"/>
              <a:buFont typeface="Arial"/>
              <a:buNone/>
              <a:defRPr b="1" i="0" sz="12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40" name="Google Shape;240;p20"/>
          <p:cNvSpPr txBox="1"/>
          <p:nvPr>
            <p:ph idx="9" type="body"/>
          </p:nvPr>
        </p:nvSpPr>
        <p:spPr>
          <a:xfrm>
            <a:off x="3898440" y="8241026"/>
            <a:ext cx="3290512" cy="1044511"/>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1"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41" name="Google Shape;241;p20"/>
          <p:cNvSpPr txBox="1"/>
          <p:nvPr>
            <p:ph idx="13" type="body"/>
          </p:nvPr>
        </p:nvSpPr>
        <p:spPr>
          <a:xfrm>
            <a:off x="3883766" y="9353837"/>
            <a:ext cx="3297520" cy="21541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D6E71"/>
              </a:buClr>
              <a:buSzPts val="1200"/>
              <a:buFont typeface="Arial"/>
              <a:buNone/>
              <a:defRPr b="1" i="0" sz="12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pic>
        <p:nvPicPr>
          <p:cNvPr id="242" name="Google Shape;242;p20"/>
          <p:cNvPicPr preferRelativeResize="0"/>
          <p:nvPr/>
        </p:nvPicPr>
        <p:blipFill rotWithShape="1">
          <a:blip r:embed="rId2">
            <a:alphaModFix/>
          </a:blip>
          <a:srcRect b="0" l="22" r="23" t="0"/>
          <a:stretch/>
        </p:blipFill>
        <p:spPr>
          <a:xfrm>
            <a:off x="-2014157" y="6010436"/>
            <a:ext cx="6156989" cy="6335401"/>
          </a:xfrm>
          <a:custGeom>
            <a:rect b="b" l="l" r="r" t="t"/>
            <a:pathLst>
              <a:path extrusionOk="0" h="6335401" w="6156989">
                <a:moveTo>
                  <a:pt x="129446" y="319158"/>
                </a:moveTo>
                <a:lnTo>
                  <a:pt x="129446" y="5617282"/>
                </a:lnTo>
                <a:lnTo>
                  <a:pt x="1000542" y="5617282"/>
                </a:lnTo>
                <a:lnTo>
                  <a:pt x="1000542" y="5911395"/>
                </a:lnTo>
                <a:lnTo>
                  <a:pt x="1229734" y="5911395"/>
                </a:lnTo>
                <a:lnTo>
                  <a:pt x="1229734" y="5936446"/>
                </a:lnTo>
                <a:lnTo>
                  <a:pt x="5048379" y="5936446"/>
                </a:lnTo>
                <a:lnTo>
                  <a:pt x="5048379" y="5911395"/>
                </a:lnTo>
                <a:lnTo>
                  <a:pt x="5855347" y="5911395"/>
                </a:lnTo>
                <a:lnTo>
                  <a:pt x="5855347" y="4685910"/>
                </a:lnTo>
                <a:lnTo>
                  <a:pt x="2014157" y="4685910"/>
                </a:lnTo>
                <a:lnTo>
                  <a:pt x="2014157" y="560046"/>
                </a:lnTo>
                <a:lnTo>
                  <a:pt x="1997859" y="560046"/>
                </a:lnTo>
                <a:lnTo>
                  <a:pt x="1997859" y="509095"/>
                </a:lnTo>
                <a:lnTo>
                  <a:pt x="1866175" y="509095"/>
                </a:lnTo>
                <a:lnTo>
                  <a:pt x="1866175" y="319158"/>
                </a:lnTo>
                <a:close/>
                <a:moveTo>
                  <a:pt x="0" y="0"/>
                </a:moveTo>
                <a:lnTo>
                  <a:pt x="6156989" y="0"/>
                </a:lnTo>
                <a:lnTo>
                  <a:pt x="6156989" y="6335401"/>
                </a:lnTo>
                <a:lnTo>
                  <a:pt x="0" y="6335401"/>
                </a:lnTo>
                <a:close/>
              </a:path>
            </a:pathLst>
          </a:custGeom>
          <a:noFill/>
          <a:ln>
            <a:noFill/>
          </a:ln>
        </p:spPr>
      </p:pic>
      <p:sp>
        <p:nvSpPr>
          <p:cNvPr id="243" name="Google Shape;243;p20"/>
          <p:cNvSpPr/>
          <p:nvPr>
            <p:ph idx="14" type="pic"/>
          </p:nvPr>
        </p:nvSpPr>
        <p:spPr>
          <a:xfrm>
            <a:off x="1" y="7328454"/>
            <a:ext cx="2938763" cy="3367892"/>
          </a:xfrm>
          <a:prstGeom prst="rect">
            <a:avLst/>
          </a:prstGeom>
          <a:noFill/>
          <a:ln>
            <a:noFill/>
          </a:ln>
        </p:spPr>
      </p:sp>
      <p:sp>
        <p:nvSpPr>
          <p:cNvPr id="244" name="Google Shape;244;p20"/>
          <p:cNvSpPr txBox="1"/>
          <p:nvPr>
            <p:ph idx="15" type="body"/>
          </p:nvPr>
        </p:nvSpPr>
        <p:spPr>
          <a:xfrm>
            <a:off x="753476"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800"/>
              <a:buFont typeface="Arial"/>
              <a:buNone/>
              <a:defRPr b="0" i="0" sz="18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Text Slide 1">
    <p:spTree>
      <p:nvGrpSpPr>
        <p:cNvPr id="245" name="Shape 245"/>
        <p:cNvGrpSpPr/>
        <p:nvPr/>
      </p:nvGrpSpPr>
      <p:grpSpPr>
        <a:xfrm>
          <a:off x="0" y="0"/>
          <a:ext cx="0" cy="0"/>
          <a:chOff x="0" y="0"/>
          <a:chExt cx="0" cy="0"/>
        </a:xfrm>
      </p:grpSpPr>
      <p:sp>
        <p:nvSpPr>
          <p:cNvPr id="246" name="Google Shape;246;p21"/>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247" name="Google Shape;247;p21"/>
          <p:cNvSpPr txBox="1"/>
          <p:nvPr/>
        </p:nvSpPr>
        <p:spPr>
          <a:xfrm rot="-5400000">
            <a:off x="5099908"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248" name="Google Shape;248;p21"/>
          <p:cNvSpPr txBox="1"/>
          <p:nvPr>
            <p:ph idx="1" type="body"/>
          </p:nvPr>
        </p:nvSpPr>
        <p:spPr>
          <a:xfrm>
            <a:off x="801602"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800"/>
              <a:buFont typeface="Arial"/>
              <a:buNone/>
              <a:defRPr b="0" i="0" sz="18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49" name="Google Shape;249;p21"/>
          <p:cNvSpPr txBox="1"/>
          <p:nvPr>
            <p:ph idx="2" type="body"/>
          </p:nvPr>
        </p:nvSpPr>
        <p:spPr>
          <a:xfrm>
            <a:off x="801602" y="807607"/>
            <a:ext cx="5956470"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8AC03B"/>
              </a:buClr>
              <a:buSzPts val="2800"/>
              <a:buFont typeface="Arial"/>
              <a:buNone/>
              <a:defRPr b="1" i="0" sz="2800" u="none" cap="none" strike="noStrike">
                <a:solidFill>
                  <a:srgbClr val="8AC03B"/>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50" name="Google Shape;250;p21"/>
          <p:cNvSpPr txBox="1"/>
          <p:nvPr>
            <p:ph idx="3" type="body"/>
          </p:nvPr>
        </p:nvSpPr>
        <p:spPr>
          <a:xfrm>
            <a:off x="801602" y="2403364"/>
            <a:ext cx="5956470" cy="7400632"/>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251" name="Google Shape;251;p21"/>
          <p:cNvCxnSpPr/>
          <p:nvPr/>
        </p:nvCxnSpPr>
        <p:spPr>
          <a:xfrm>
            <a:off x="0" y="1462432"/>
            <a:ext cx="3779838" cy="0"/>
          </a:xfrm>
          <a:prstGeom prst="straightConnector1">
            <a:avLst/>
          </a:prstGeom>
          <a:noFill/>
          <a:ln cap="flat" cmpd="sng" w="28575">
            <a:solidFill>
              <a:srgbClr val="69ADAD"/>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252" name="Shape 252"/>
        <p:cNvGrpSpPr/>
        <p:nvPr/>
      </p:nvGrpSpPr>
      <p:grpSpPr>
        <a:xfrm>
          <a:off x="0" y="0"/>
          <a:ext cx="0" cy="0"/>
          <a:chOff x="0" y="0"/>
          <a:chExt cx="0" cy="0"/>
        </a:xfrm>
      </p:grpSpPr>
      <p:sp>
        <p:nvSpPr>
          <p:cNvPr id="253" name="Google Shape;253;p22"/>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254" name="Google Shape;254;p22"/>
          <p:cNvSpPr txBox="1"/>
          <p:nvPr/>
        </p:nvSpPr>
        <p:spPr>
          <a:xfrm rot="-5400000">
            <a:off x="5099908"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255" name="Google Shape;255;p22"/>
          <p:cNvSpPr txBox="1"/>
          <p:nvPr>
            <p:ph idx="1" type="body"/>
          </p:nvPr>
        </p:nvSpPr>
        <p:spPr>
          <a:xfrm>
            <a:off x="801602" y="2403364"/>
            <a:ext cx="5956470" cy="7400632"/>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256" name="Google Shape;256;p22"/>
          <p:cNvCxnSpPr/>
          <p:nvPr/>
        </p:nvCxnSpPr>
        <p:spPr>
          <a:xfrm>
            <a:off x="0" y="1462432"/>
            <a:ext cx="3779838" cy="0"/>
          </a:xfrm>
          <a:prstGeom prst="straightConnector1">
            <a:avLst/>
          </a:prstGeom>
          <a:noFill/>
          <a:ln cap="flat" cmpd="sng" w="28575">
            <a:solidFill>
              <a:srgbClr val="69ADAD"/>
            </a:solidFill>
            <a:prstDash val="solid"/>
            <a:miter lim="800000"/>
            <a:headEnd len="sm" w="sm" type="none"/>
            <a:tailEnd len="sm" w="sm" type="none"/>
          </a:ln>
        </p:spPr>
      </p:cxnSp>
      <p:pic>
        <p:nvPicPr>
          <p:cNvPr id="257" name="Google Shape;257;p22"/>
          <p:cNvPicPr preferRelativeResize="0"/>
          <p:nvPr/>
        </p:nvPicPr>
        <p:blipFill rotWithShape="1">
          <a:blip r:embed="rId2">
            <a:alphaModFix/>
          </a:blip>
          <a:srcRect b="22949" l="22302" r="0" t="0"/>
          <a:stretch/>
        </p:blipFill>
        <p:spPr>
          <a:xfrm>
            <a:off x="0" y="8408071"/>
            <a:ext cx="2302933" cy="2283742"/>
          </a:xfrm>
          <a:custGeom>
            <a:rect b="b" l="l" r="r" t="t"/>
            <a:pathLst>
              <a:path extrusionOk="0" h="3400425" w="3429000">
                <a:moveTo>
                  <a:pt x="0" y="0"/>
                </a:moveTo>
                <a:lnTo>
                  <a:pt x="3429000" y="0"/>
                </a:lnTo>
                <a:lnTo>
                  <a:pt x="3429000" y="3400425"/>
                </a:lnTo>
                <a:lnTo>
                  <a:pt x="0" y="3400425"/>
                </a:lnTo>
                <a:close/>
              </a:path>
            </a:pathLst>
          </a:custGeom>
          <a:noFill/>
          <a:ln>
            <a:noFill/>
          </a:ln>
        </p:spPr>
      </p:pic>
      <p:sp>
        <p:nvSpPr>
          <p:cNvPr id="258" name="Google Shape;258;p22"/>
          <p:cNvSpPr txBox="1"/>
          <p:nvPr>
            <p:ph idx="2" type="body"/>
          </p:nvPr>
        </p:nvSpPr>
        <p:spPr>
          <a:xfrm>
            <a:off x="801602"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800"/>
              <a:buFont typeface="Arial"/>
              <a:buNone/>
              <a:defRPr b="0" i="0" sz="18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59" name="Google Shape;259;p22"/>
          <p:cNvSpPr txBox="1"/>
          <p:nvPr>
            <p:ph idx="3" type="body"/>
          </p:nvPr>
        </p:nvSpPr>
        <p:spPr>
          <a:xfrm>
            <a:off x="801602" y="807607"/>
            <a:ext cx="5956470"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8AC03B"/>
              </a:buClr>
              <a:buSzPts val="2800"/>
              <a:buFont typeface="Arial"/>
              <a:buNone/>
              <a:defRPr b="1" i="0" sz="2800" u="none" cap="none" strike="noStrike">
                <a:solidFill>
                  <a:srgbClr val="8AC03B"/>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3">
  <p:cSld name="Text Slide 3">
    <p:spTree>
      <p:nvGrpSpPr>
        <p:cNvPr id="260" name="Shape 260"/>
        <p:cNvGrpSpPr/>
        <p:nvPr/>
      </p:nvGrpSpPr>
      <p:grpSpPr>
        <a:xfrm>
          <a:off x="0" y="0"/>
          <a:ext cx="0" cy="0"/>
          <a:chOff x="0" y="0"/>
          <a:chExt cx="0" cy="0"/>
        </a:xfrm>
      </p:grpSpPr>
      <p:sp>
        <p:nvSpPr>
          <p:cNvPr id="261" name="Google Shape;261;p23"/>
          <p:cNvSpPr/>
          <p:nvPr/>
        </p:nvSpPr>
        <p:spPr>
          <a:xfrm>
            <a:off x="0" y="0"/>
            <a:ext cx="7559675" cy="2870895"/>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62" name="Google Shape;262;p23"/>
          <p:cNvSpPr/>
          <p:nvPr/>
        </p:nvSpPr>
        <p:spPr>
          <a:xfrm>
            <a:off x="5516764" y="0"/>
            <a:ext cx="2042910" cy="2244614"/>
          </a:xfrm>
          <a:custGeom>
            <a:rect b="b" l="l" r="r" t="t"/>
            <a:pathLst>
              <a:path extrusionOk="0" h="2244614" w="2042910">
                <a:moveTo>
                  <a:pt x="1912552" y="1927276"/>
                </a:moveTo>
                <a:cubicBezTo>
                  <a:pt x="1948951" y="1937541"/>
                  <a:pt x="1983269" y="1949640"/>
                  <a:pt x="2015590" y="1963097"/>
                </a:cubicBezTo>
                <a:lnTo>
                  <a:pt x="2042910" y="1976290"/>
                </a:lnTo>
                <a:lnTo>
                  <a:pt x="2042910" y="2044501"/>
                </a:lnTo>
                <a:lnTo>
                  <a:pt x="1935905" y="2107336"/>
                </a:lnTo>
                <a:cubicBezTo>
                  <a:pt x="1757334" y="2195195"/>
                  <a:pt x="1556486" y="2244614"/>
                  <a:pt x="1344041" y="2244614"/>
                </a:cubicBezTo>
                <a:cubicBezTo>
                  <a:pt x="1248726" y="2244614"/>
                  <a:pt x="1155795" y="2234530"/>
                  <a:pt x="1066094" y="2215661"/>
                </a:cubicBezTo>
                <a:cubicBezTo>
                  <a:pt x="1205777" y="2153558"/>
                  <a:pt x="1350229" y="2095259"/>
                  <a:pt x="1507055" y="2044266"/>
                </a:cubicBezTo>
                <a:cubicBezTo>
                  <a:pt x="1641848" y="2000428"/>
                  <a:pt x="1778362" y="1961875"/>
                  <a:pt x="1912552" y="1927276"/>
                </a:cubicBezTo>
                <a:close/>
                <a:moveTo>
                  <a:pt x="2042910" y="1895055"/>
                </a:moveTo>
                <a:lnTo>
                  <a:pt x="2042910" y="1972145"/>
                </a:lnTo>
                <a:lnTo>
                  <a:pt x="2023200" y="1961825"/>
                </a:lnTo>
                <a:cubicBezTo>
                  <a:pt x="1993206" y="1947866"/>
                  <a:pt x="1961402" y="1934869"/>
                  <a:pt x="1927643" y="1923260"/>
                </a:cubicBezTo>
                <a:close/>
                <a:moveTo>
                  <a:pt x="1620027" y="1891439"/>
                </a:moveTo>
                <a:cubicBezTo>
                  <a:pt x="1665541" y="1890442"/>
                  <a:pt x="1709366" y="1892496"/>
                  <a:pt x="1751862" y="1896873"/>
                </a:cubicBezTo>
                <a:cubicBezTo>
                  <a:pt x="1662372" y="1914807"/>
                  <a:pt x="1572278" y="1934280"/>
                  <a:pt x="1482667" y="1956168"/>
                </a:cubicBezTo>
                <a:cubicBezTo>
                  <a:pt x="1262308" y="2009939"/>
                  <a:pt x="1055681" y="2074517"/>
                  <a:pt x="859738" y="2154252"/>
                </a:cubicBezTo>
                <a:cubicBezTo>
                  <a:pt x="854819" y="2152350"/>
                  <a:pt x="849929" y="2150417"/>
                  <a:pt x="845040" y="2148455"/>
                </a:cubicBezTo>
                <a:cubicBezTo>
                  <a:pt x="856600" y="2133873"/>
                  <a:pt x="868159" y="2119230"/>
                  <a:pt x="879780" y="2104950"/>
                </a:cubicBezTo>
                <a:cubicBezTo>
                  <a:pt x="910626" y="2089341"/>
                  <a:pt x="941441" y="2074306"/>
                  <a:pt x="972167" y="2060176"/>
                </a:cubicBezTo>
                <a:cubicBezTo>
                  <a:pt x="1121478" y="1991522"/>
                  <a:pt x="1264511" y="1943005"/>
                  <a:pt x="1401055" y="1916075"/>
                </a:cubicBezTo>
                <a:cubicBezTo>
                  <a:pt x="1477748" y="1900919"/>
                  <a:pt x="1550668" y="1892949"/>
                  <a:pt x="1620027" y="1891439"/>
                </a:cubicBezTo>
                <a:close/>
                <a:moveTo>
                  <a:pt x="1067633" y="1819433"/>
                </a:moveTo>
                <a:cubicBezTo>
                  <a:pt x="1026102" y="1855270"/>
                  <a:pt x="984331" y="1893794"/>
                  <a:pt x="942286" y="1935307"/>
                </a:cubicBezTo>
                <a:cubicBezTo>
                  <a:pt x="905193" y="1971928"/>
                  <a:pt x="868371" y="2010482"/>
                  <a:pt x="831790" y="2050425"/>
                </a:cubicBezTo>
                <a:cubicBezTo>
                  <a:pt x="798620" y="2065128"/>
                  <a:pt x="765359" y="2080827"/>
                  <a:pt x="732068" y="2097009"/>
                </a:cubicBezTo>
                <a:cubicBezTo>
                  <a:pt x="702127" y="2081673"/>
                  <a:pt x="672700" y="2065520"/>
                  <a:pt x="644117" y="2048040"/>
                </a:cubicBezTo>
                <a:cubicBezTo>
                  <a:pt x="757119" y="1971627"/>
                  <a:pt x="880051" y="1902730"/>
                  <a:pt x="1013939" y="1842741"/>
                </a:cubicBezTo>
                <a:cubicBezTo>
                  <a:pt x="1031777" y="1834740"/>
                  <a:pt x="1049705" y="1827011"/>
                  <a:pt x="1067633" y="1819433"/>
                </a:cubicBezTo>
                <a:close/>
                <a:moveTo>
                  <a:pt x="2042910" y="1591083"/>
                </a:moveTo>
                <a:lnTo>
                  <a:pt x="2042910" y="1843900"/>
                </a:lnTo>
                <a:lnTo>
                  <a:pt x="1795566" y="1888148"/>
                </a:lnTo>
                <a:cubicBezTo>
                  <a:pt x="1676437" y="1864660"/>
                  <a:pt x="1543877" y="1860010"/>
                  <a:pt x="1395230" y="1880359"/>
                </a:cubicBezTo>
                <a:cubicBezTo>
                  <a:pt x="1262610" y="1898504"/>
                  <a:pt x="1123017" y="1935820"/>
                  <a:pt x="976755" y="1991009"/>
                </a:cubicBezTo>
                <a:cubicBezTo>
                  <a:pt x="976694" y="1990918"/>
                  <a:pt x="976755" y="1991039"/>
                  <a:pt x="976694" y="1990918"/>
                </a:cubicBezTo>
                <a:cubicBezTo>
                  <a:pt x="1053689" y="1904693"/>
                  <a:pt x="1130200" y="1829457"/>
                  <a:pt x="1206199" y="1765451"/>
                </a:cubicBezTo>
                <a:cubicBezTo>
                  <a:pt x="1405975" y="1693688"/>
                  <a:pt x="1608678" y="1646408"/>
                  <a:pt x="1804167" y="1617364"/>
                </a:cubicBezTo>
                <a:cubicBezTo>
                  <a:pt x="1867746" y="1607915"/>
                  <a:pt x="1929467" y="1600565"/>
                  <a:pt x="1988621" y="1594947"/>
                </a:cubicBezTo>
                <a:close/>
                <a:moveTo>
                  <a:pt x="660295" y="1184999"/>
                </a:moveTo>
                <a:cubicBezTo>
                  <a:pt x="532896" y="1349962"/>
                  <a:pt x="416272" y="1516134"/>
                  <a:pt x="314619" y="1667301"/>
                </a:cubicBezTo>
                <a:cubicBezTo>
                  <a:pt x="302727" y="1684993"/>
                  <a:pt x="290956" y="1702624"/>
                  <a:pt x="279275" y="1720165"/>
                </a:cubicBezTo>
                <a:cubicBezTo>
                  <a:pt x="272787" y="1711772"/>
                  <a:pt x="266418" y="1703288"/>
                  <a:pt x="260110" y="1694744"/>
                </a:cubicBezTo>
                <a:cubicBezTo>
                  <a:pt x="219907" y="1640219"/>
                  <a:pt x="224042" y="1564923"/>
                  <a:pt x="270704" y="1515802"/>
                </a:cubicBezTo>
                <a:cubicBezTo>
                  <a:pt x="288722" y="1496872"/>
                  <a:pt x="306771" y="1478335"/>
                  <a:pt x="324881" y="1460281"/>
                </a:cubicBezTo>
                <a:cubicBezTo>
                  <a:pt x="438849" y="1346702"/>
                  <a:pt x="550734" y="1254468"/>
                  <a:pt x="660295" y="1184999"/>
                </a:cubicBezTo>
                <a:close/>
                <a:moveTo>
                  <a:pt x="1836361" y="453161"/>
                </a:moveTo>
                <a:cubicBezTo>
                  <a:pt x="1864600" y="451938"/>
                  <a:pt x="1892511" y="452670"/>
                  <a:pt x="1920098" y="455312"/>
                </a:cubicBezTo>
                <a:lnTo>
                  <a:pt x="2042910" y="485696"/>
                </a:lnTo>
                <a:lnTo>
                  <a:pt x="2042910" y="1577108"/>
                </a:lnTo>
                <a:lnTo>
                  <a:pt x="1987416" y="1578100"/>
                </a:lnTo>
                <a:cubicBezTo>
                  <a:pt x="1927777" y="1580256"/>
                  <a:pt x="1865415" y="1583709"/>
                  <a:pt x="1800998" y="1588925"/>
                </a:cubicBezTo>
                <a:cubicBezTo>
                  <a:pt x="1657784" y="1600518"/>
                  <a:pt x="1508745" y="1620897"/>
                  <a:pt x="1357774" y="1652658"/>
                </a:cubicBezTo>
                <a:cubicBezTo>
                  <a:pt x="1466852" y="1582494"/>
                  <a:pt x="1570196" y="1540076"/>
                  <a:pt x="1668016" y="1521629"/>
                </a:cubicBezTo>
                <a:cubicBezTo>
                  <a:pt x="1731761" y="1509583"/>
                  <a:pt x="1791491" y="1507953"/>
                  <a:pt x="1847087" y="1514021"/>
                </a:cubicBezTo>
                <a:cubicBezTo>
                  <a:pt x="1889583" y="1518670"/>
                  <a:pt x="1928579" y="1528059"/>
                  <a:pt x="1964676" y="1539864"/>
                </a:cubicBezTo>
                <a:cubicBezTo>
                  <a:pt x="1928579" y="1527335"/>
                  <a:pt x="1890337" y="1516285"/>
                  <a:pt x="1847600" y="1509945"/>
                </a:cubicBezTo>
                <a:cubicBezTo>
                  <a:pt x="1819772" y="1505839"/>
                  <a:pt x="1790736" y="1503424"/>
                  <a:pt x="1760494" y="1503122"/>
                </a:cubicBezTo>
                <a:cubicBezTo>
                  <a:pt x="1730252" y="1502850"/>
                  <a:pt x="1698772" y="1504662"/>
                  <a:pt x="1666054" y="1508979"/>
                </a:cubicBezTo>
                <a:cubicBezTo>
                  <a:pt x="1553716" y="1523833"/>
                  <a:pt x="1432082" y="1567459"/>
                  <a:pt x="1300337" y="1647556"/>
                </a:cubicBezTo>
                <a:cubicBezTo>
                  <a:pt x="1285397" y="1656643"/>
                  <a:pt x="1270457" y="1666123"/>
                  <a:pt x="1255456" y="1676026"/>
                </a:cubicBezTo>
                <a:cubicBezTo>
                  <a:pt x="1164005" y="1698518"/>
                  <a:pt x="1072191" y="1725147"/>
                  <a:pt x="980709" y="1757602"/>
                </a:cubicBezTo>
                <a:cubicBezTo>
                  <a:pt x="870936" y="1796549"/>
                  <a:pt x="766476" y="1841774"/>
                  <a:pt x="667327" y="1892888"/>
                </a:cubicBezTo>
                <a:cubicBezTo>
                  <a:pt x="577837" y="1939020"/>
                  <a:pt x="467974" y="1924619"/>
                  <a:pt x="396563" y="1853639"/>
                </a:cubicBezTo>
                <a:cubicBezTo>
                  <a:pt x="396141" y="1853217"/>
                  <a:pt x="395718" y="1852794"/>
                  <a:pt x="395296" y="1852372"/>
                </a:cubicBezTo>
                <a:cubicBezTo>
                  <a:pt x="443828" y="1770373"/>
                  <a:pt x="499666" y="1678109"/>
                  <a:pt x="560694" y="1582434"/>
                </a:cubicBezTo>
                <a:cubicBezTo>
                  <a:pt x="668142" y="1413937"/>
                  <a:pt x="795782" y="1229621"/>
                  <a:pt x="935979" y="1059374"/>
                </a:cubicBezTo>
                <a:cubicBezTo>
                  <a:pt x="967428" y="1050739"/>
                  <a:pt x="998456" y="1043554"/>
                  <a:pt x="1028608" y="1039508"/>
                </a:cubicBezTo>
                <a:cubicBezTo>
                  <a:pt x="1092895" y="1030904"/>
                  <a:pt x="1152626" y="1032443"/>
                  <a:pt x="1207829" y="1041471"/>
                </a:cubicBezTo>
                <a:cubicBezTo>
                  <a:pt x="1249963" y="1048354"/>
                  <a:pt x="1288385" y="1059797"/>
                  <a:pt x="1323789" y="1073473"/>
                </a:cubicBezTo>
                <a:cubicBezTo>
                  <a:pt x="1288415" y="1059042"/>
                  <a:pt x="1250838" y="1046029"/>
                  <a:pt x="1208554" y="1037425"/>
                </a:cubicBezTo>
                <a:cubicBezTo>
                  <a:pt x="1153411" y="1026224"/>
                  <a:pt x="1093137" y="1021605"/>
                  <a:pt x="1027310" y="1026768"/>
                </a:cubicBezTo>
                <a:cubicBezTo>
                  <a:pt x="1003375" y="1028639"/>
                  <a:pt x="978777" y="1032262"/>
                  <a:pt x="953847" y="1036791"/>
                </a:cubicBezTo>
                <a:cubicBezTo>
                  <a:pt x="1004160" y="976651"/>
                  <a:pt x="1055983" y="918472"/>
                  <a:pt x="1109284" y="863797"/>
                </a:cubicBezTo>
                <a:cubicBezTo>
                  <a:pt x="1211391" y="759033"/>
                  <a:pt x="1315971" y="669306"/>
                  <a:pt x="1422031" y="600682"/>
                </a:cubicBezTo>
                <a:cubicBezTo>
                  <a:pt x="1533313" y="528646"/>
                  <a:pt x="1642904" y="482031"/>
                  <a:pt x="1750655" y="462739"/>
                </a:cubicBezTo>
                <a:cubicBezTo>
                  <a:pt x="1779555" y="457561"/>
                  <a:pt x="1808122" y="454383"/>
                  <a:pt x="1836361" y="453161"/>
                </a:cubicBezTo>
                <a:close/>
                <a:moveTo>
                  <a:pt x="2042910" y="149823"/>
                </a:moveTo>
                <a:lnTo>
                  <a:pt x="2042910" y="469132"/>
                </a:lnTo>
                <a:lnTo>
                  <a:pt x="1923085" y="431702"/>
                </a:lnTo>
                <a:cubicBezTo>
                  <a:pt x="1887561" y="425875"/>
                  <a:pt x="1851161" y="422947"/>
                  <a:pt x="1813856" y="423158"/>
                </a:cubicBezTo>
                <a:cubicBezTo>
                  <a:pt x="1791461" y="423279"/>
                  <a:pt x="1768764" y="424547"/>
                  <a:pt x="1745735" y="426932"/>
                </a:cubicBezTo>
                <a:cubicBezTo>
                  <a:pt x="1630922" y="438888"/>
                  <a:pt x="1512246" y="479163"/>
                  <a:pt x="1390280" y="546277"/>
                </a:cubicBezTo>
                <a:cubicBezTo>
                  <a:pt x="1344343" y="571577"/>
                  <a:pt x="1298768" y="602765"/>
                  <a:pt x="1253284" y="634556"/>
                </a:cubicBezTo>
                <a:cubicBezTo>
                  <a:pt x="1284552" y="603006"/>
                  <a:pt x="1316032" y="572302"/>
                  <a:pt x="1347844" y="543047"/>
                </a:cubicBezTo>
                <a:cubicBezTo>
                  <a:pt x="1469236" y="431461"/>
                  <a:pt x="1590750" y="341008"/>
                  <a:pt x="1712595" y="273109"/>
                </a:cubicBezTo>
                <a:cubicBezTo>
                  <a:pt x="1781048" y="234947"/>
                  <a:pt x="1848060" y="204771"/>
                  <a:pt x="1913623" y="181860"/>
                </a:cubicBezTo>
                <a:close/>
                <a:moveTo>
                  <a:pt x="648768" y="0"/>
                </a:moveTo>
                <a:lnTo>
                  <a:pt x="2042910" y="0"/>
                </a:lnTo>
                <a:lnTo>
                  <a:pt x="2042910" y="133341"/>
                </a:lnTo>
                <a:lnTo>
                  <a:pt x="1906757" y="159602"/>
                </a:lnTo>
                <a:cubicBezTo>
                  <a:pt x="1838749" y="179200"/>
                  <a:pt x="1768628" y="205994"/>
                  <a:pt x="1696327" y="240925"/>
                </a:cubicBezTo>
                <a:cubicBezTo>
                  <a:pt x="1567660" y="303088"/>
                  <a:pt x="1437998" y="388137"/>
                  <a:pt x="1307279" y="495073"/>
                </a:cubicBezTo>
                <a:cubicBezTo>
                  <a:pt x="1182808" y="596847"/>
                  <a:pt x="1061596" y="714985"/>
                  <a:pt x="943977" y="844354"/>
                </a:cubicBezTo>
                <a:cubicBezTo>
                  <a:pt x="864507" y="931756"/>
                  <a:pt x="788086" y="1023235"/>
                  <a:pt x="714683" y="1115710"/>
                </a:cubicBezTo>
                <a:cubicBezTo>
                  <a:pt x="695004" y="1125040"/>
                  <a:pt x="675114" y="1134851"/>
                  <a:pt x="654892" y="1145720"/>
                </a:cubicBezTo>
                <a:cubicBezTo>
                  <a:pt x="534163" y="1210601"/>
                  <a:pt x="409874" y="1300721"/>
                  <a:pt x="282475" y="1413967"/>
                </a:cubicBezTo>
                <a:cubicBezTo>
                  <a:pt x="240642" y="1451163"/>
                  <a:pt x="198991" y="1490623"/>
                  <a:pt x="157521" y="1531683"/>
                </a:cubicBezTo>
                <a:cubicBezTo>
                  <a:pt x="145659" y="1509462"/>
                  <a:pt x="134552" y="1486818"/>
                  <a:pt x="123958" y="1463903"/>
                </a:cubicBezTo>
                <a:cubicBezTo>
                  <a:pt x="281177" y="1358235"/>
                  <a:pt x="437430" y="1255676"/>
                  <a:pt x="516175" y="1205106"/>
                </a:cubicBezTo>
                <a:cubicBezTo>
                  <a:pt x="402992" y="1277776"/>
                  <a:pt x="274144" y="1354370"/>
                  <a:pt x="116775" y="1447751"/>
                </a:cubicBezTo>
                <a:cubicBezTo>
                  <a:pt x="113787" y="1445638"/>
                  <a:pt x="113515" y="1445427"/>
                  <a:pt x="110497" y="1443313"/>
                </a:cubicBezTo>
                <a:cubicBezTo>
                  <a:pt x="151665" y="1277082"/>
                  <a:pt x="199715" y="1098351"/>
                  <a:pt x="255703" y="918593"/>
                </a:cubicBezTo>
                <a:cubicBezTo>
                  <a:pt x="255884" y="918291"/>
                  <a:pt x="256066" y="917989"/>
                  <a:pt x="256247" y="917687"/>
                </a:cubicBezTo>
                <a:cubicBezTo>
                  <a:pt x="385607" y="783458"/>
                  <a:pt x="516145" y="697293"/>
                  <a:pt x="646501" y="651886"/>
                </a:cubicBezTo>
                <a:cubicBezTo>
                  <a:pt x="720387" y="626133"/>
                  <a:pt x="792161" y="614207"/>
                  <a:pt x="861006" y="612758"/>
                </a:cubicBezTo>
                <a:cubicBezTo>
                  <a:pt x="877305" y="612396"/>
                  <a:pt x="892486" y="614388"/>
                  <a:pt x="908271" y="615173"/>
                </a:cubicBezTo>
                <a:cubicBezTo>
                  <a:pt x="891852" y="613875"/>
                  <a:pt x="878059" y="608833"/>
                  <a:pt x="860976" y="608652"/>
                </a:cubicBezTo>
                <a:cubicBezTo>
                  <a:pt x="791768" y="607927"/>
                  <a:pt x="718848" y="616954"/>
                  <a:pt x="642638" y="639658"/>
                </a:cubicBezTo>
                <a:cubicBezTo>
                  <a:pt x="523147" y="675253"/>
                  <a:pt x="401211" y="743213"/>
                  <a:pt x="277797" y="849305"/>
                </a:cubicBezTo>
                <a:cubicBezTo>
                  <a:pt x="300735" y="778295"/>
                  <a:pt x="324579" y="707407"/>
                  <a:pt x="350023" y="637575"/>
                </a:cubicBezTo>
                <a:cubicBezTo>
                  <a:pt x="410628" y="471192"/>
                  <a:pt x="477210" y="313957"/>
                  <a:pt x="550432" y="172331"/>
                </a:cubicBezTo>
                <a:cubicBezTo>
                  <a:pt x="569666" y="135143"/>
                  <a:pt x="589195" y="99350"/>
                  <a:pt x="609027" y="64984"/>
                </a:cubicBezTo>
                <a:close/>
                <a:moveTo>
                  <a:pt x="351334" y="0"/>
                </a:moveTo>
                <a:lnTo>
                  <a:pt x="586608" y="0"/>
                </a:lnTo>
                <a:lnTo>
                  <a:pt x="562038" y="35364"/>
                </a:lnTo>
                <a:cubicBezTo>
                  <a:pt x="539757" y="69282"/>
                  <a:pt x="517730" y="104673"/>
                  <a:pt x="495953" y="141506"/>
                </a:cubicBezTo>
                <a:cubicBezTo>
                  <a:pt x="413013" y="281713"/>
                  <a:pt x="336561" y="437982"/>
                  <a:pt x="265935" y="603640"/>
                </a:cubicBezTo>
                <a:cubicBezTo>
                  <a:pt x="207412" y="740919"/>
                  <a:pt x="154140" y="882394"/>
                  <a:pt x="105487" y="1021846"/>
                </a:cubicBezTo>
                <a:cubicBezTo>
                  <a:pt x="81401" y="1049562"/>
                  <a:pt x="57799" y="1080357"/>
                  <a:pt x="34106" y="1110578"/>
                </a:cubicBezTo>
                <a:cubicBezTo>
                  <a:pt x="35042" y="1066107"/>
                  <a:pt x="39207" y="1022269"/>
                  <a:pt x="38694" y="977858"/>
                </a:cubicBezTo>
                <a:cubicBezTo>
                  <a:pt x="29398" y="1006932"/>
                  <a:pt x="19800" y="1035915"/>
                  <a:pt x="10413" y="1064959"/>
                </a:cubicBezTo>
                <a:cubicBezTo>
                  <a:pt x="3803" y="1010917"/>
                  <a:pt x="0" y="955970"/>
                  <a:pt x="0" y="900146"/>
                </a:cubicBezTo>
                <a:cubicBezTo>
                  <a:pt x="0" y="596198"/>
                  <a:pt x="100861" y="315867"/>
                  <a:pt x="270919" y="9074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63" name="Google Shape;263;p23"/>
          <p:cNvSpPr/>
          <p:nvPr/>
        </p:nvSpPr>
        <p:spPr>
          <a:xfrm>
            <a:off x="5203686" y="0"/>
            <a:ext cx="2355989" cy="2557754"/>
          </a:xfrm>
          <a:custGeom>
            <a:rect b="b" l="l" r="r" t="t"/>
            <a:pathLst>
              <a:path extrusionOk="0" h="2557754" w="2355989">
                <a:moveTo>
                  <a:pt x="266826" y="0"/>
                </a:moveTo>
                <a:lnTo>
                  <a:pt x="397222" y="0"/>
                </a:lnTo>
                <a:lnTo>
                  <a:pt x="371991" y="33730"/>
                </a:lnTo>
                <a:cubicBezTo>
                  <a:pt x="204670" y="281264"/>
                  <a:pt x="106875" y="579494"/>
                  <a:pt x="106875" y="900146"/>
                </a:cubicBezTo>
                <a:cubicBezTo>
                  <a:pt x="106875" y="1755216"/>
                  <a:pt x="802302" y="2450848"/>
                  <a:pt x="1657120" y="2450848"/>
                </a:cubicBezTo>
                <a:cubicBezTo>
                  <a:pt x="1870825" y="2450848"/>
                  <a:pt x="2074568" y="2407371"/>
                  <a:pt x="2259973" y="2328795"/>
                </a:cubicBezTo>
                <a:lnTo>
                  <a:pt x="2355989" y="2282459"/>
                </a:lnTo>
                <a:lnTo>
                  <a:pt x="2355989" y="2401550"/>
                </a:lnTo>
                <a:lnTo>
                  <a:pt x="2302151" y="2427492"/>
                </a:lnTo>
                <a:cubicBezTo>
                  <a:pt x="2103895" y="2511371"/>
                  <a:pt x="1885924" y="2557754"/>
                  <a:pt x="1657120" y="2557754"/>
                </a:cubicBezTo>
                <a:cubicBezTo>
                  <a:pt x="741908" y="2557754"/>
                  <a:pt x="0" y="1815628"/>
                  <a:pt x="0" y="900146"/>
                </a:cubicBezTo>
                <a:cubicBezTo>
                  <a:pt x="0" y="614058"/>
                  <a:pt x="72452" y="344899"/>
                  <a:pt x="200004" y="11002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64" name="Google Shape;264;p23"/>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265" name="Google Shape;265;p23"/>
          <p:cNvSpPr txBox="1"/>
          <p:nvPr>
            <p:ph idx="1" type="body"/>
          </p:nvPr>
        </p:nvSpPr>
        <p:spPr>
          <a:xfrm>
            <a:off x="801602" y="3132368"/>
            <a:ext cx="5956470" cy="6671628"/>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266" name="Google Shape;266;p23"/>
          <p:cNvCxnSpPr/>
          <p:nvPr/>
        </p:nvCxnSpPr>
        <p:spPr>
          <a:xfrm>
            <a:off x="0" y="1462432"/>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267" name="Google Shape;267;p23"/>
          <p:cNvSpPr txBox="1"/>
          <p:nvPr>
            <p:ph idx="2" type="body"/>
          </p:nvPr>
        </p:nvSpPr>
        <p:spPr>
          <a:xfrm>
            <a:off x="801602"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68" name="Google Shape;268;p23"/>
          <p:cNvSpPr txBox="1"/>
          <p:nvPr>
            <p:ph idx="3" type="body"/>
          </p:nvPr>
        </p:nvSpPr>
        <p:spPr>
          <a:xfrm>
            <a:off x="801602" y="807607"/>
            <a:ext cx="5956470"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69" name="Google Shape;269;p23"/>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3 with photo">
  <p:cSld name="Text Slide 3 with photo">
    <p:spTree>
      <p:nvGrpSpPr>
        <p:cNvPr id="270" name="Shape 270"/>
        <p:cNvGrpSpPr/>
        <p:nvPr/>
      </p:nvGrpSpPr>
      <p:grpSpPr>
        <a:xfrm>
          <a:off x="0" y="0"/>
          <a:ext cx="0" cy="0"/>
          <a:chOff x="0" y="0"/>
          <a:chExt cx="0" cy="0"/>
        </a:xfrm>
      </p:grpSpPr>
      <p:sp>
        <p:nvSpPr>
          <p:cNvPr id="271" name="Google Shape;271;p24"/>
          <p:cNvSpPr/>
          <p:nvPr/>
        </p:nvSpPr>
        <p:spPr>
          <a:xfrm>
            <a:off x="0" y="0"/>
            <a:ext cx="7559675" cy="2870895"/>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272" name="Google Shape;272;p24"/>
          <p:cNvGrpSpPr/>
          <p:nvPr/>
        </p:nvGrpSpPr>
        <p:grpSpPr>
          <a:xfrm>
            <a:off x="5203685" y="-757463"/>
            <a:ext cx="3314240" cy="3315216"/>
            <a:chOff x="110688" y="1674538"/>
            <a:chExt cx="7339635" cy="7341798"/>
          </a:xfrm>
        </p:grpSpPr>
        <p:sp>
          <p:nvSpPr>
            <p:cNvPr id="273" name="Google Shape;273;p24"/>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74" name="Google Shape;274;p24"/>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275" name="Google Shape;275;p24"/>
          <p:cNvSpPr/>
          <p:nvPr/>
        </p:nvSpPr>
        <p:spPr>
          <a:xfrm>
            <a:off x="7559675" y="-1014153"/>
            <a:ext cx="1351569" cy="11705966"/>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76" name="Google Shape;276;p24"/>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277" name="Google Shape;277;p24"/>
          <p:cNvSpPr txBox="1"/>
          <p:nvPr>
            <p:ph idx="1" type="body"/>
          </p:nvPr>
        </p:nvSpPr>
        <p:spPr>
          <a:xfrm>
            <a:off x="801602" y="3132368"/>
            <a:ext cx="5956470" cy="6671628"/>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278" name="Google Shape;278;p24"/>
          <p:cNvCxnSpPr/>
          <p:nvPr/>
        </p:nvCxnSpPr>
        <p:spPr>
          <a:xfrm>
            <a:off x="0" y="1462432"/>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279" name="Google Shape;279;p24"/>
          <p:cNvSpPr/>
          <p:nvPr/>
        </p:nvSpPr>
        <p:spPr>
          <a:xfrm>
            <a:off x="0" y="-1014153"/>
            <a:ext cx="7559675" cy="101415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80" name="Google Shape;280;p24"/>
          <p:cNvSpPr txBox="1"/>
          <p:nvPr>
            <p:ph idx="2" type="body"/>
          </p:nvPr>
        </p:nvSpPr>
        <p:spPr>
          <a:xfrm>
            <a:off x="801602"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81" name="Google Shape;281;p24"/>
          <p:cNvSpPr txBox="1"/>
          <p:nvPr>
            <p:ph idx="3" type="body"/>
          </p:nvPr>
        </p:nvSpPr>
        <p:spPr>
          <a:xfrm>
            <a:off x="801602" y="807607"/>
            <a:ext cx="5956470"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82" name="Google Shape;282;p24"/>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pic>
        <p:nvPicPr>
          <p:cNvPr id="283" name="Google Shape;283;p24"/>
          <p:cNvPicPr preferRelativeResize="0"/>
          <p:nvPr/>
        </p:nvPicPr>
        <p:blipFill rotWithShape="1">
          <a:blip r:embed="rId2">
            <a:alphaModFix/>
          </a:blip>
          <a:srcRect b="0" l="22" r="23" t="0"/>
          <a:stretch/>
        </p:blipFill>
        <p:spPr>
          <a:xfrm>
            <a:off x="-1330007" y="7635911"/>
            <a:ext cx="4035107" cy="4152033"/>
          </a:xfrm>
          <a:custGeom>
            <a:rect b="b" l="l" r="r" t="t"/>
            <a:pathLst>
              <a:path extrusionOk="0" h="6335401" w="6156989">
                <a:moveTo>
                  <a:pt x="129446" y="319158"/>
                </a:moveTo>
                <a:lnTo>
                  <a:pt x="129446" y="5617282"/>
                </a:lnTo>
                <a:lnTo>
                  <a:pt x="1000542" y="5617282"/>
                </a:lnTo>
                <a:lnTo>
                  <a:pt x="1000542" y="5911395"/>
                </a:lnTo>
                <a:lnTo>
                  <a:pt x="1229734" y="5911395"/>
                </a:lnTo>
                <a:lnTo>
                  <a:pt x="1229734" y="5936446"/>
                </a:lnTo>
                <a:lnTo>
                  <a:pt x="5048379" y="5936446"/>
                </a:lnTo>
                <a:lnTo>
                  <a:pt x="5048379" y="5911395"/>
                </a:lnTo>
                <a:lnTo>
                  <a:pt x="5855347" y="5911395"/>
                </a:lnTo>
                <a:lnTo>
                  <a:pt x="5855347" y="4685910"/>
                </a:lnTo>
                <a:lnTo>
                  <a:pt x="2014157" y="4685910"/>
                </a:lnTo>
                <a:lnTo>
                  <a:pt x="2014157" y="560046"/>
                </a:lnTo>
                <a:lnTo>
                  <a:pt x="1997859" y="560046"/>
                </a:lnTo>
                <a:lnTo>
                  <a:pt x="1997859" y="509095"/>
                </a:lnTo>
                <a:lnTo>
                  <a:pt x="1866175" y="509095"/>
                </a:lnTo>
                <a:lnTo>
                  <a:pt x="1866175" y="319158"/>
                </a:lnTo>
                <a:close/>
                <a:moveTo>
                  <a:pt x="0" y="0"/>
                </a:moveTo>
                <a:lnTo>
                  <a:pt x="6156989" y="0"/>
                </a:lnTo>
                <a:lnTo>
                  <a:pt x="6156989" y="6335401"/>
                </a:lnTo>
                <a:lnTo>
                  <a:pt x="0" y="6335401"/>
                </a:lnTo>
                <a:close/>
              </a:path>
            </a:pathLst>
          </a:custGeom>
          <a:noFill/>
          <a:ln>
            <a:noFill/>
          </a:ln>
        </p:spPr>
      </p:pic>
      <p:sp>
        <p:nvSpPr>
          <p:cNvPr id="284" name="Google Shape;284;p24"/>
          <p:cNvSpPr/>
          <p:nvPr>
            <p:ph idx="4" type="pic"/>
          </p:nvPr>
        </p:nvSpPr>
        <p:spPr>
          <a:xfrm>
            <a:off x="0" y="8574134"/>
            <a:ext cx="1847849" cy="2117679"/>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4">
  <p:cSld name="Text Slide 4">
    <p:spTree>
      <p:nvGrpSpPr>
        <p:cNvPr id="285" name="Shape 285"/>
        <p:cNvGrpSpPr/>
        <p:nvPr/>
      </p:nvGrpSpPr>
      <p:grpSpPr>
        <a:xfrm>
          <a:off x="0" y="0"/>
          <a:ext cx="0" cy="0"/>
          <a:chOff x="0" y="0"/>
          <a:chExt cx="0" cy="0"/>
        </a:xfrm>
      </p:grpSpPr>
      <p:sp>
        <p:nvSpPr>
          <p:cNvPr id="286" name="Google Shape;286;p25"/>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287" name="Google Shape;287;p25"/>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288" name="Google Shape;288;p25"/>
          <p:cNvSpPr/>
          <p:nvPr/>
        </p:nvSpPr>
        <p:spPr>
          <a:xfrm>
            <a:off x="0" y="0"/>
            <a:ext cx="7559675" cy="10024533"/>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89" name="Google Shape;289;p25"/>
          <p:cNvSpPr txBox="1"/>
          <p:nvPr>
            <p:ph idx="1" type="body"/>
          </p:nvPr>
        </p:nvSpPr>
        <p:spPr>
          <a:xfrm>
            <a:off x="801602" y="3132368"/>
            <a:ext cx="5956470" cy="6671628"/>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400"/>
              <a:buFont typeface="Arial"/>
              <a:buNone/>
              <a:defRPr b="0" i="0" sz="14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290" name="Google Shape;290;p25"/>
          <p:cNvCxnSpPr/>
          <p:nvPr/>
        </p:nvCxnSpPr>
        <p:spPr>
          <a:xfrm>
            <a:off x="0" y="1462432"/>
            <a:ext cx="3779838" cy="0"/>
          </a:xfrm>
          <a:prstGeom prst="straightConnector1">
            <a:avLst/>
          </a:prstGeom>
          <a:noFill/>
          <a:ln cap="flat" cmpd="sng" w="28575">
            <a:solidFill>
              <a:schemeClr val="lt1"/>
            </a:solidFill>
            <a:prstDash val="solid"/>
            <a:miter lim="800000"/>
            <a:headEnd len="sm" w="sm" type="none"/>
            <a:tailEnd len="sm" w="sm" type="none"/>
          </a:ln>
        </p:spPr>
      </p:cxnSp>
      <p:grpSp>
        <p:nvGrpSpPr>
          <p:cNvPr id="291" name="Google Shape;291;p25"/>
          <p:cNvGrpSpPr/>
          <p:nvPr/>
        </p:nvGrpSpPr>
        <p:grpSpPr>
          <a:xfrm>
            <a:off x="-855518" y="7571773"/>
            <a:ext cx="3314240" cy="3315216"/>
            <a:chOff x="110688" y="1674538"/>
            <a:chExt cx="7339635" cy="7341798"/>
          </a:xfrm>
        </p:grpSpPr>
        <p:sp>
          <p:nvSpPr>
            <p:cNvPr id="292" name="Google Shape;292;p25"/>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93" name="Google Shape;293;p25"/>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294" name="Google Shape;294;p25"/>
          <p:cNvSpPr/>
          <p:nvPr/>
        </p:nvSpPr>
        <p:spPr>
          <a:xfrm>
            <a:off x="-1642533" y="0"/>
            <a:ext cx="1642533" cy="1069181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95" name="Google Shape;295;p25"/>
          <p:cNvSpPr/>
          <p:nvPr/>
        </p:nvSpPr>
        <p:spPr>
          <a:xfrm rot="-5400000">
            <a:off x="2958571" y="7749116"/>
            <a:ext cx="1642533" cy="7559675"/>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96" name="Google Shape;296;p25"/>
          <p:cNvSpPr txBox="1"/>
          <p:nvPr>
            <p:ph idx="2" type="body"/>
          </p:nvPr>
        </p:nvSpPr>
        <p:spPr>
          <a:xfrm>
            <a:off x="801602"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97" name="Google Shape;297;p25"/>
          <p:cNvSpPr txBox="1"/>
          <p:nvPr>
            <p:ph idx="3" type="body"/>
          </p:nvPr>
        </p:nvSpPr>
        <p:spPr>
          <a:xfrm>
            <a:off x="801602" y="807607"/>
            <a:ext cx="5956470"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gazine/Newsletter Cover">
  <p:cSld name="Magazine/Newsletter Cover">
    <p:spTree>
      <p:nvGrpSpPr>
        <p:cNvPr id="24" name="Shape 24"/>
        <p:cNvGrpSpPr/>
        <p:nvPr/>
      </p:nvGrpSpPr>
      <p:grpSpPr>
        <a:xfrm>
          <a:off x="0" y="0"/>
          <a:ext cx="0" cy="0"/>
          <a:chOff x="0" y="0"/>
          <a:chExt cx="0" cy="0"/>
        </a:xfrm>
      </p:grpSpPr>
      <p:pic>
        <p:nvPicPr>
          <p:cNvPr id="25" name="Google Shape;25;p8"/>
          <p:cNvPicPr preferRelativeResize="0"/>
          <p:nvPr/>
        </p:nvPicPr>
        <p:blipFill rotWithShape="1">
          <a:blip r:embed="rId2">
            <a:alphaModFix/>
          </a:blip>
          <a:srcRect b="0" l="0" r="0" t="0"/>
          <a:stretch/>
        </p:blipFill>
        <p:spPr>
          <a:xfrm rot="9000000">
            <a:off x="4156903" y="-1408070"/>
            <a:ext cx="5202335" cy="5427724"/>
          </a:xfrm>
          <a:custGeom>
            <a:rect b="b" l="l" r="r" t="t"/>
            <a:pathLst>
              <a:path extrusionOk="0" h="6547299" w="627541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a:noFill/>
          <a:ln>
            <a:noFill/>
          </a:ln>
        </p:spPr>
      </p:pic>
      <p:sp>
        <p:nvSpPr>
          <p:cNvPr id="26" name="Google Shape;26;p8"/>
          <p:cNvSpPr txBox="1"/>
          <p:nvPr>
            <p:ph idx="1" type="body"/>
          </p:nvPr>
        </p:nvSpPr>
        <p:spPr>
          <a:xfrm>
            <a:off x="6507413" y="3867270"/>
            <a:ext cx="1081492" cy="41162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2267"/>
              </a:spcBef>
              <a:spcAft>
                <a:spcPts val="0"/>
              </a:spcAft>
              <a:buClr>
                <a:srgbClr val="6D6E71"/>
              </a:buClr>
              <a:buSzPts val="1000"/>
              <a:buFont typeface="Arial"/>
              <a:buNone/>
              <a:defRPr b="0" i="0" sz="10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4947"/>
              <a:buFont typeface="Arial"/>
              <a:buNone/>
              <a:defRPr b="0" i="0" sz="4947"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4947"/>
              <a:buFont typeface="Arial"/>
              <a:buNone/>
              <a:defRPr b="0" i="0" sz="4947"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4947"/>
              <a:buFont typeface="Arial"/>
              <a:buNone/>
              <a:defRPr b="0" i="0" sz="4947"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4947"/>
              <a:buFont typeface="Arial"/>
              <a:buNone/>
              <a:defRPr b="0" i="0" sz="4947"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7" name="Google Shape;27;p8"/>
          <p:cNvSpPr txBox="1"/>
          <p:nvPr>
            <p:ph idx="2" type="body"/>
          </p:nvPr>
        </p:nvSpPr>
        <p:spPr>
          <a:xfrm>
            <a:off x="336028" y="2871681"/>
            <a:ext cx="3383477" cy="78235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800"/>
              <a:buFont typeface="Arial"/>
              <a:buNone/>
              <a:defRPr b="0" i="0" sz="18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8" name="Google Shape;28;p8"/>
          <p:cNvSpPr txBox="1"/>
          <p:nvPr>
            <p:ph idx="3" type="body"/>
          </p:nvPr>
        </p:nvSpPr>
        <p:spPr>
          <a:xfrm>
            <a:off x="317992" y="2203977"/>
            <a:ext cx="3383477"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4A8887"/>
              </a:buClr>
              <a:buSzPts val="2800"/>
              <a:buFont typeface="Arial"/>
              <a:buNone/>
              <a:defRPr b="1" i="0" sz="2800" u="none" cap="none" strike="noStrike">
                <a:solidFill>
                  <a:srgbClr val="4A8887"/>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9" name="Google Shape;29;p8"/>
          <p:cNvSpPr txBox="1"/>
          <p:nvPr>
            <p:ph idx="4" type="body"/>
          </p:nvPr>
        </p:nvSpPr>
        <p:spPr>
          <a:xfrm>
            <a:off x="5784170" y="3868154"/>
            <a:ext cx="1066605" cy="41162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2267"/>
              </a:spcBef>
              <a:spcAft>
                <a:spcPts val="0"/>
              </a:spcAft>
              <a:buClr>
                <a:srgbClr val="69ADAD"/>
              </a:buClr>
              <a:buSzPts val="1000"/>
              <a:buFont typeface="Arial"/>
              <a:buNone/>
              <a:defRPr b="1" i="0" sz="1000" u="none" cap="none" strike="noStrike">
                <a:solidFill>
                  <a:srgbClr val="69ADAD"/>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4947"/>
              <a:buFont typeface="Arial"/>
              <a:buNone/>
              <a:defRPr b="0" i="0" sz="4947"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4947"/>
              <a:buFont typeface="Arial"/>
              <a:buNone/>
              <a:defRPr b="0" i="0" sz="4947"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4947"/>
              <a:buFont typeface="Arial"/>
              <a:buNone/>
              <a:defRPr b="0" i="0" sz="4947"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4947"/>
              <a:buFont typeface="Arial"/>
              <a:buNone/>
              <a:defRPr b="0" i="0" sz="4947"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0" name="Google Shape;30;p8"/>
          <p:cNvSpPr/>
          <p:nvPr/>
        </p:nvSpPr>
        <p:spPr>
          <a:xfrm>
            <a:off x="-3025" y="3830750"/>
            <a:ext cx="5181224" cy="5919178"/>
          </a:xfrm>
          <a:custGeom>
            <a:rect b="b" l="l" r="r" t="t"/>
            <a:pathLst>
              <a:path extrusionOk="0" h="6074616" w="5317284">
                <a:moveTo>
                  <a:pt x="2260494" y="0"/>
                </a:moveTo>
                <a:cubicBezTo>
                  <a:pt x="3948713" y="0"/>
                  <a:pt x="5317284" y="1359849"/>
                  <a:pt x="5317284" y="3037308"/>
                </a:cubicBezTo>
                <a:cubicBezTo>
                  <a:pt x="5317284" y="4714767"/>
                  <a:pt x="3948713" y="6074616"/>
                  <a:pt x="2260494" y="6074616"/>
                </a:cubicBezTo>
                <a:cubicBezTo>
                  <a:pt x="1416385" y="6074616"/>
                  <a:pt x="652187" y="5734654"/>
                  <a:pt x="99017" y="5185009"/>
                </a:cubicBezTo>
                <a:lnTo>
                  <a:pt x="0" y="5076758"/>
                </a:lnTo>
                <a:lnTo>
                  <a:pt x="0" y="997859"/>
                </a:lnTo>
                <a:lnTo>
                  <a:pt x="99017" y="889607"/>
                </a:lnTo>
                <a:cubicBezTo>
                  <a:pt x="652187" y="339962"/>
                  <a:pt x="1416385" y="0"/>
                  <a:pt x="2260494" y="0"/>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31" name="Google Shape;31;p8"/>
          <p:cNvSpPr txBox="1"/>
          <p:nvPr>
            <p:ph idx="5" type="body"/>
          </p:nvPr>
        </p:nvSpPr>
        <p:spPr>
          <a:xfrm>
            <a:off x="644309" y="5574550"/>
            <a:ext cx="412383" cy="40688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2" name="Google Shape;32;p8"/>
          <p:cNvSpPr txBox="1"/>
          <p:nvPr>
            <p:ph idx="6" type="body"/>
          </p:nvPr>
        </p:nvSpPr>
        <p:spPr>
          <a:xfrm>
            <a:off x="1258920" y="5564733"/>
            <a:ext cx="3075170" cy="40688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3" name="Google Shape;33;p8"/>
          <p:cNvSpPr txBox="1"/>
          <p:nvPr>
            <p:ph idx="7" type="body"/>
          </p:nvPr>
        </p:nvSpPr>
        <p:spPr>
          <a:xfrm>
            <a:off x="644309" y="6162860"/>
            <a:ext cx="412383" cy="40688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4" name="Google Shape;34;p8"/>
          <p:cNvSpPr txBox="1"/>
          <p:nvPr>
            <p:ph idx="8" type="body"/>
          </p:nvPr>
        </p:nvSpPr>
        <p:spPr>
          <a:xfrm>
            <a:off x="1258920" y="6162668"/>
            <a:ext cx="3075170" cy="40688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5" name="Google Shape;35;p8"/>
          <p:cNvSpPr txBox="1"/>
          <p:nvPr>
            <p:ph idx="9" type="body"/>
          </p:nvPr>
        </p:nvSpPr>
        <p:spPr>
          <a:xfrm>
            <a:off x="644309" y="6751170"/>
            <a:ext cx="412383" cy="40688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6" name="Google Shape;36;p8"/>
          <p:cNvSpPr txBox="1"/>
          <p:nvPr>
            <p:ph idx="13" type="body"/>
          </p:nvPr>
        </p:nvSpPr>
        <p:spPr>
          <a:xfrm>
            <a:off x="1258920" y="6760603"/>
            <a:ext cx="3075170" cy="40688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7" name="Google Shape;37;p8"/>
          <p:cNvSpPr txBox="1"/>
          <p:nvPr>
            <p:ph idx="14" type="body"/>
          </p:nvPr>
        </p:nvSpPr>
        <p:spPr>
          <a:xfrm>
            <a:off x="539608" y="4732051"/>
            <a:ext cx="3794482" cy="72232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grpSp>
        <p:nvGrpSpPr>
          <p:cNvPr id="38" name="Google Shape;38;p8"/>
          <p:cNvGrpSpPr/>
          <p:nvPr/>
        </p:nvGrpSpPr>
        <p:grpSpPr>
          <a:xfrm>
            <a:off x="628267" y="6075644"/>
            <a:ext cx="3705823" cy="1186979"/>
            <a:chOff x="-3025" y="5942032"/>
            <a:chExt cx="3207651" cy="996260"/>
          </a:xfrm>
        </p:grpSpPr>
        <p:cxnSp>
          <p:nvCxnSpPr>
            <p:cNvPr id="39" name="Google Shape;39;p8"/>
            <p:cNvCxnSpPr/>
            <p:nvPr/>
          </p:nvCxnSpPr>
          <p:spPr>
            <a:xfrm>
              <a:off x="0" y="5942032"/>
              <a:ext cx="3204626" cy="0"/>
            </a:xfrm>
            <a:prstGeom prst="straightConnector1">
              <a:avLst/>
            </a:prstGeom>
            <a:noFill/>
            <a:ln cap="flat" cmpd="sng" w="28575">
              <a:solidFill>
                <a:schemeClr val="lt1"/>
              </a:solidFill>
              <a:prstDash val="solid"/>
              <a:miter lim="800000"/>
              <a:headEnd len="sm" w="sm" type="none"/>
              <a:tailEnd len="sm" w="sm" type="none"/>
            </a:ln>
          </p:spPr>
        </p:cxnSp>
        <p:cxnSp>
          <p:nvCxnSpPr>
            <p:cNvPr id="40" name="Google Shape;40;p8"/>
            <p:cNvCxnSpPr/>
            <p:nvPr/>
          </p:nvCxnSpPr>
          <p:spPr>
            <a:xfrm>
              <a:off x="-3025" y="6440162"/>
              <a:ext cx="3207651" cy="0"/>
            </a:xfrm>
            <a:prstGeom prst="straightConnector1">
              <a:avLst/>
            </a:prstGeom>
            <a:noFill/>
            <a:ln cap="flat" cmpd="sng" w="28575">
              <a:solidFill>
                <a:schemeClr val="lt1"/>
              </a:solidFill>
              <a:prstDash val="solid"/>
              <a:miter lim="800000"/>
              <a:headEnd len="sm" w="sm" type="none"/>
              <a:tailEnd len="sm" w="sm" type="none"/>
            </a:ln>
          </p:spPr>
        </p:cxnSp>
        <p:cxnSp>
          <p:nvCxnSpPr>
            <p:cNvPr id="41" name="Google Shape;41;p8"/>
            <p:cNvCxnSpPr/>
            <p:nvPr/>
          </p:nvCxnSpPr>
          <p:spPr>
            <a:xfrm>
              <a:off x="0" y="6938292"/>
              <a:ext cx="3204626" cy="0"/>
            </a:xfrm>
            <a:prstGeom prst="straightConnector1">
              <a:avLst/>
            </a:prstGeom>
            <a:noFill/>
            <a:ln cap="flat" cmpd="sng" w="28575">
              <a:solidFill>
                <a:schemeClr val="lt1"/>
              </a:solidFill>
              <a:prstDash val="solid"/>
              <a:miter lim="800000"/>
              <a:headEnd len="sm" w="sm" type="none"/>
              <a:tailEnd len="sm" w="sm" type="none"/>
            </a:ln>
          </p:spPr>
        </p:cxnSp>
      </p:grpSp>
      <p:sp>
        <p:nvSpPr>
          <p:cNvPr id="42" name="Google Shape;42;p8"/>
          <p:cNvSpPr/>
          <p:nvPr/>
        </p:nvSpPr>
        <p:spPr>
          <a:xfrm>
            <a:off x="-3025" y="9279437"/>
            <a:ext cx="3836256" cy="531962"/>
          </a:xfrm>
          <a:prstGeom prst="rect">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43" name="Google Shape;43;p8"/>
          <p:cNvSpPr txBox="1"/>
          <p:nvPr>
            <p:ph idx="15" type="body"/>
          </p:nvPr>
        </p:nvSpPr>
        <p:spPr>
          <a:xfrm>
            <a:off x="19827" y="9343352"/>
            <a:ext cx="3794482" cy="497021"/>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1800"/>
              <a:buFont typeface="Arial"/>
              <a:buNone/>
              <a:defRPr b="1"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44" name="Google Shape;44;p8"/>
          <p:cNvCxnSpPr/>
          <p:nvPr/>
        </p:nvCxnSpPr>
        <p:spPr>
          <a:xfrm>
            <a:off x="-3025" y="2857609"/>
            <a:ext cx="3769765" cy="0"/>
          </a:xfrm>
          <a:prstGeom prst="straightConnector1">
            <a:avLst/>
          </a:prstGeom>
          <a:noFill/>
          <a:ln cap="flat" cmpd="sng" w="28575">
            <a:solidFill>
              <a:srgbClr val="69ADAD"/>
            </a:solidFill>
            <a:prstDash val="solid"/>
            <a:miter lim="800000"/>
            <a:headEnd len="sm" w="sm" type="none"/>
            <a:tailEnd len="sm" w="sm" type="none"/>
          </a:ln>
        </p:spPr>
      </p:cxnSp>
      <p:grpSp>
        <p:nvGrpSpPr>
          <p:cNvPr id="45" name="Google Shape;45;p8"/>
          <p:cNvGrpSpPr/>
          <p:nvPr/>
        </p:nvGrpSpPr>
        <p:grpSpPr>
          <a:xfrm>
            <a:off x="317992" y="10005335"/>
            <a:ext cx="6885949" cy="630942"/>
            <a:chOff x="317992" y="9796789"/>
            <a:chExt cx="6885949" cy="630942"/>
          </a:xfrm>
        </p:grpSpPr>
        <p:sp>
          <p:nvSpPr>
            <p:cNvPr id="46" name="Google Shape;46;p8"/>
            <p:cNvSpPr txBox="1"/>
            <p:nvPr/>
          </p:nvSpPr>
          <p:spPr>
            <a:xfrm>
              <a:off x="317992" y="9796789"/>
              <a:ext cx="5181224" cy="63094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700" u="none" cap="none" strike="noStrike">
                  <a:solidFill>
                    <a:srgbClr val="6D6E71"/>
                  </a:solidFill>
                  <a:latin typeface="Roboto"/>
                  <a:ea typeface="Roboto"/>
                  <a:cs typeface="Roboto"/>
                  <a:sym typeface="Roboto"/>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 </a:t>
              </a:r>
              <a:r>
                <a:rPr b="1" i="0" lang="en-US" sz="700" u="none" cap="none" strike="noStrike">
                  <a:solidFill>
                    <a:srgbClr val="6D6E71"/>
                  </a:solidFill>
                  <a:latin typeface="Roboto"/>
                  <a:ea typeface="Roboto"/>
                  <a:cs typeface="Roboto"/>
                  <a:sym typeface="Roboto"/>
                </a:rPr>
                <a:t>2021-2-BE04-KA220-YOU-000050778</a:t>
              </a:r>
              <a:br>
                <a:rPr b="0" i="0" lang="en-US" sz="700" u="none" cap="none" strike="noStrike">
                  <a:solidFill>
                    <a:srgbClr val="6D6E71"/>
                  </a:solidFill>
                  <a:latin typeface="Roboto"/>
                  <a:ea typeface="Roboto"/>
                  <a:cs typeface="Roboto"/>
                  <a:sym typeface="Roboto"/>
                </a:rPr>
              </a:br>
              <a:endParaRPr b="0" i="0" sz="700" u="none" cap="none" strike="noStrike">
                <a:solidFill>
                  <a:srgbClr val="6D6E71"/>
                </a:solidFill>
                <a:latin typeface="Roboto"/>
                <a:ea typeface="Roboto"/>
                <a:cs typeface="Roboto"/>
                <a:sym typeface="Roboto"/>
              </a:endParaRPr>
            </a:p>
          </p:txBody>
        </p:sp>
        <p:pic>
          <p:nvPicPr>
            <p:cNvPr id="47" name="Google Shape;47;p8"/>
            <p:cNvPicPr preferRelativeResize="0"/>
            <p:nvPr/>
          </p:nvPicPr>
          <p:blipFill rotWithShape="1">
            <a:blip r:embed="rId3">
              <a:alphaModFix/>
            </a:blip>
            <a:srcRect b="0" l="0" r="0" t="0"/>
            <a:stretch/>
          </p:blipFill>
          <p:spPr>
            <a:xfrm>
              <a:off x="5784170" y="9855058"/>
              <a:ext cx="1419771" cy="405545"/>
            </a:xfrm>
            <a:prstGeom prst="rect">
              <a:avLst/>
            </a:prstGeom>
            <a:noFill/>
            <a:ln>
              <a:noFill/>
            </a:ln>
          </p:spPr>
        </p:pic>
      </p:grpSp>
      <p:sp>
        <p:nvSpPr>
          <p:cNvPr id="48" name="Google Shape;48;p8"/>
          <p:cNvSpPr/>
          <p:nvPr>
            <p:ph idx="16" type="pic"/>
          </p:nvPr>
        </p:nvSpPr>
        <p:spPr>
          <a:xfrm>
            <a:off x="5205348" y="0"/>
            <a:ext cx="2354327" cy="2862503"/>
          </a:xfrm>
          <a:prstGeom prst="rect">
            <a:avLst/>
          </a:prstGeom>
          <a:noFill/>
          <a:ln>
            <a:noFill/>
          </a:ln>
        </p:spPr>
      </p:sp>
      <p:cxnSp>
        <p:nvCxnSpPr>
          <p:cNvPr id="49" name="Google Shape;49;p8"/>
          <p:cNvCxnSpPr/>
          <p:nvPr/>
        </p:nvCxnSpPr>
        <p:spPr>
          <a:xfrm>
            <a:off x="5756091" y="4269311"/>
            <a:ext cx="1803584" cy="9579"/>
          </a:xfrm>
          <a:prstGeom prst="straightConnector1">
            <a:avLst/>
          </a:prstGeom>
          <a:noFill/>
          <a:ln cap="flat" cmpd="sng" w="28575">
            <a:solidFill>
              <a:srgbClr val="69ADAD"/>
            </a:solidFill>
            <a:prstDash val="solid"/>
            <a:miter lim="800000"/>
            <a:headEnd len="sm" w="sm" type="none"/>
            <a:tailEnd len="sm" w="sm" type="none"/>
          </a:ln>
        </p:spPr>
      </p:cxnSp>
    </p:spTree>
  </p:cSld>
  <p:clrMapOvr>
    <a:masterClrMapping/>
  </p:clrMapOvr>
  <p:extLst>
    <p:ext uri="{DCECCB84-F9BA-43D5-87BE-67443E8EF086}">
      <p15:sldGuideLst>
        <p15:guide id="1" orient="horz" pos="3367">
          <p15:clr>
            <a:srgbClr val="FBAE40"/>
          </p15:clr>
        </p15:guide>
        <p15:guide id="2" pos="238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s">
  <p:cSld name="Partners">
    <p:spTree>
      <p:nvGrpSpPr>
        <p:cNvPr id="298" name="Shape 298"/>
        <p:cNvGrpSpPr/>
        <p:nvPr/>
      </p:nvGrpSpPr>
      <p:grpSpPr>
        <a:xfrm>
          <a:off x="0" y="0"/>
          <a:ext cx="0" cy="0"/>
          <a:chOff x="0" y="0"/>
          <a:chExt cx="0" cy="0"/>
        </a:xfrm>
      </p:grpSpPr>
      <p:sp>
        <p:nvSpPr>
          <p:cNvPr id="299" name="Google Shape;299;p26"/>
          <p:cNvSpPr/>
          <p:nvPr/>
        </p:nvSpPr>
        <p:spPr>
          <a:xfrm>
            <a:off x="0" y="2431361"/>
            <a:ext cx="6758072" cy="7720613"/>
          </a:xfrm>
          <a:custGeom>
            <a:rect b="b" l="l" r="r" t="t"/>
            <a:pathLst>
              <a:path extrusionOk="0" h="6074616" w="5317284">
                <a:moveTo>
                  <a:pt x="2260494" y="0"/>
                </a:moveTo>
                <a:cubicBezTo>
                  <a:pt x="3948713" y="0"/>
                  <a:pt x="5317284" y="1359849"/>
                  <a:pt x="5317284" y="3037308"/>
                </a:cubicBezTo>
                <a:cubicBezTo>
                  <a:pt x="5317284" y="4714767"/>
                  <a:pt x="3948713" y="6074616"/>
                  <a:pt x="2260494" y="6074616"/>
                </a:cubicBezTo>
                <a:cubicBezTo>
                  <a:pt x="1416385" y="6074616"/>
                  <a:pt x="652187" y="5734654"/>
                  <a:pt x="99017" y="5185009"/>
                </a:cubicBezTo>
                <a:lnTo>
                  <a:pt x="0" y="5076758"/>
                </a:lnTo>
                <a:lnTo>
                  <a:pt x="0" y="997859"/>
                </a:lnTo>
                <a:lnTo>
                  <a:pt x="99017" y="889607"/>
                </a:lnTo>
                <a:cubicBezTo>
                  <a:pt x="652187" y="339962"/>
                  <a:pt x="1416385" y="0"/>
                  <a:pt x="2260494" y="0"/>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00" name="Google Shape;300;p26"/>
          <p:cNvSpPr txBox="1"/>
          <p:nvPr>
            <p:ph idx="1" type="body"/>
          </p:nvPr>
        </p:nvSpPr>
        <p:spPr>
          <a:xfrm>
            <a:off x="801602" y="3461943"/>
            <a:ext cx="2864232" cy="45125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1800"/>
              <a:buFont typeface="Arial"/>
              <a:buNone/>
              <a:defRPr b="1"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01" name="Google Shape;301;p26"/>
          <p:cNvSpPr/>
          <p:nvPr/>
        </p:nvSpPr>
        <p:spPr>
          <a:xfrm>
            <a:off x="794294" y="4163970"/>
            <a:ext cx="2133447" cy="110698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02" name="Google Shape;302;p26"/>
          <p:cNvSpPr txBox="1"/>
          <p:nvPr>
            <p:ph idx="2" type="body"/>
          </p:nvPr>
        </p:nvSpPr>
        <p:spPr>
          <a:xfrm>
            <a:off x="794294" y="5326517"/>
            <a:ext cx="2133447" cy="278871"/>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1000"/>
              <a:buFont typeface="Arial"/>
              <a:buNone/>
              <a:defRPr b="0" i="0" sz="10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03" name="Google Shape;303;p26"/>
          <p:cNvSpPr/>
          <p:nvPr/>
        </p:nvSpPr>
        <p:spPr>
          <a:xfrm>
            <a:off x="794294" y="5656461"/>
            <a:ext cx="2133447" cy="110698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04" name="Google Shape;304;p26"/>
          <p:cNvSpPr txBox="1"/>
          <p:nvPr>
            <p:ph idx="3" type="body"/>
          </p:nvPr>
        </p:nvSpPr>
        <p:spPr>
          <a:xfrm>
            <a:off x="794294" y="6819008"/>
            <a:ext cx="2133447" cy="278871"/>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1000"/>
              <a:buFont typeface="Arial"/>
              <a:buNone/>
              <a:defRPr b="0" i="0" sz="10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05" name="Google Shape;305;p26"/>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06" name="Google Shape;306;p26"/>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307" name="Google Shape;307;p26"/>
          <p:cNvSpPr txBox="1"/>
          <p:nvPr>
            <p:ph idx="4" type="body"/>
          </p:nvPr>
        </p:nvSpPr>
        <p:spPr>
          <a:xfrm>
            <a:off x="801602" y="887817"/>
            <a:ext cx="5956470"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8AC03B"/>
              </a:buClr>
              <a:buSzPts val="2800"/>
              <a:buFont typeface="Arial"/>
              <a:buNone/>
              <a:defRPr b="1" i="0" sz="2800" u="none" cap="none" strike="noStrike">
                <a:solidFill>
                  <a:srgbClr val="8AC03B"/>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308" name="Google Shape;308;p26"/>
          <p:cNvCxnSpPr/>
          <p:nvPr/>
        </p:nvCxnSpPr>
        <p:spPr>
          <a:xfrm>
            <a:off x="0" y="1462432"/>
            <a:ext cx="3779838" cy="0"/>
          </a:xfrm>
          <a:prstGeom prst="straightConnector1">
            <a:avLst/>
          </a:prstGeom>
          <a:noFill/>
          <a:ln cap="flat" cmpd="sng" w="28575">
            <a:solidFill>
              <a:srgbClr val="69ADAD"/>
            </a:solidFill>
            <a:prstDash val="solid"/>
            <a:miter lim="800000"/>
            <a:headEnd len="sm" w="sm" type="none"/>
            <a:tailEnd len="sm" w="sm" type="none"/>
          </a:ln>
        </p:spPr>
      </p:cxnSp>
      <p:sp>
        <p:nvSpPr>
          <p:cNvPr id="309" name="Google Shape;309;p26"/>
          <p:cNvSpPr/>
          <p:nvPr/>
        </p:nvSpPr>
        <p:spPr>
          <a:xfrm>
            <a:off x="794294" y="7125497"/>
            <a:ext cx="2133447" cy="110698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10" name="Google Shape;310;p26"/>
          <p:cNvSpPr txBox="1"/>
          <p:nvPr>
            <p:ph idx="5" type="body"/>
          </p:nvPr>
        </p:nvSpPr>
        <p:spPr>
          <a:xfrm>
            <a:off x="794294" y="8288044"/>
            <a:ext cx="2133447" cy="278871"/>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1000"/>
              <a:buFont typeface="Arial"/>
              <a:buNone/>
              <a:defRPr b="0" i="0" sz="10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11" name="Google Shape;311;p26"/>
          <p:cNvSpPr/>
          <p:nvPr/>
        </p:nvSpPr>
        <p:spPr>
          <a:xfrm>
            <a:off x="3132759" y="4148979"/>
            <a:ext cx="2133447" cy="110698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12" name="Google Shape;312;p26"/>
          <p:cNvSpPr txBox="1"/>
          <p:nvPr>
            <p:ph idx="6" type="body"/>
          </p:nvPr>
        </p:nvSpPr>
        <p:spPr>
          <a:xfrm>
            <a:off x="3132759" y="5311526"/>
            <a:ext cx="2133447" cy="278871"/>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1000"/>
              <a:buFont typeface="Arial"/>
              <a:buNone/>
              <a:defRPr b="0" i="0" sz="10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13" name="Google Shape;313;p26"/>
          <p:cNvSpPr/>
          <p:nvPr/>
        </p:nvSpPr>
        <p:spPr>
          <a:xfrm>
            <a:off x="3132759" y="5641470"/>
            <a:ext cx="2133447" cy="110698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14" name="Google Shape;314;p26"/>
          <p:cNvSpPr txBox="1"/>
          <p:nvPr>
            <p:ph idx="7" type="body"/>
          </p:nvPr>
        </p:nvSpPr>
        <p:spPr>
          <a:xfrm>
            <a:off x="3132759" y="6804017"/>
            <a:ext cx="2133447" cy="278871"/>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1000"/>
              <a:buFont typeface="Arial"/>
              <a:buNone/>
              <a:defRPr b="0" i="0" sz="10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15" name="Google Shape;315;p26"/>
          <p:cNvSpPr/>
          <p:nvPr/>
        </p:nvSpPr>
        <p:spPr>
          <a:xfrm>
            <a:off x="3132759" y="7110506"/>
            <a:ext cx="2133447" cy="110698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16" name="Google Shape;316;p26"/>
          <p:cNvSpPr txBox="1"/>
          <p:nvPr>
            <p:ph idx="8" type="body"/>
          </p:nvPr>
        </p:nvSpPr>
        <p:spPr>
          <a:xfrm>
            <a:off x="3132759" y="8273053"/>
            <a:ext cx="2133447" cy="278871"/>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1000"/>
              <a:buFont typeface="Arial"/>
              <a:buNone/>
              <a:defRPr b="0" i="0" sz="10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17" name="Google Shape;317;p26"/>
          <p:cNvSpPr/>
          <p:nvPr/>
        </p:nvSpPr>
        <p:spPr>
          <a:xfrm>
            <a:off x="3268133" y="9004089"/>
            <a:ext cx="4291542" cy="446488"/>
          </a:xfrm>
          <a:prstGeom prst="rect">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18" name="Google Shape;318;p26"/>
          <p:cNvSpPr txBox="1"/>
          <p:nvPr>
            <p:ph idx="9" type="body"/>
          </p:nvPr>
        </p:nvSpPr>
        <p:spPr>
          <a:xfrm>
            <a:off x="3268133" y="9000978"/>
            <a:ext cx="4291542" cy="44648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000"/>
              <a:buFont typeface="Arial"/>
              <a:buNone/>
              <a:defRPr b="1" i="0" sz="20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19" name="Google Shape;319;p26"/>
          <p:cNvSpPr txBox="1"/>
          <p:nvPr>
            <p:ph idx="13" type="body"/>
          </p:nvPr>
        </p:nvSpPr>
        <p:spPr>
          <a:xfrm>
            <a:off x="801602"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800"/>
              <a:buFont typeface="Arial"/>
              <a:buNone/>
              <a:defRPr b="0" i="0" sz="18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Photo ">
  <p:cSld name="Quote with Photo ">
    <p:spTree>
      <p:nvGrpSpPr>
        <p:cNvPr id="320" name="Shape 320"/>
        <p:cNvGrpSpPr/>
        <p:nvPr/>
      </p:nvGrpSpPr>
      <p:grpSpPr>
        <a:xfrm>
          <a:off x="0" y="0"/>
          <a:ext cx="0" cy="0"/>
          <a:chOff x="0" y="0"/>
          <a:chExt cx="0" cy="0"/>
        </a:xfrm>
      </p:grpSpPr>
      <p:pic>
        <p:nvPicPr>
          <p:cNvPr id="321" name="Google Shape;321;p27"/>
          <p:cNvPicPr preferRelativeResize="0"/>
          <p:nvPr/>
        </p:nvPicPr>
        <p:blipFill rotWithShape="1">
          <a:blip r:embed="rId2">
            <a:alphaModFix/>
          </a:blip>
          <a:srcRect b="0" l="0" r="0" t="0"/>
          <a:stretch/>
        </p:blipFill>
        <p:spPr>
          <a:xfrm rot="10800000">
            <a:off x="980346" y="2378135"/>
            <a:ext cx="9110257" cy="9504955"/>
          </a:xfrm>
          <a:custGeom>
            <a:rect b="b" l="l" r="r" t="t"/>
            <a:pathLst>
              <a:path extrusionOk="0" h="9504955" w="9110257">
                <a:moveTo>
                  <a:pt x="258362" y="892575"/>
                </a:moveTo>
                <a:lnTo>
                  <a:pt x="258362" y="7758596"/>
                </a:lnTo>
                <a:lnTo>
                  <a:pt x="2520299" y="7758596"/>
                </a:lnTo>
                <a:lnTo>
                  <a:pt x="2520299" y="892575"/>
                </a:lnTo>
                <a:close/>
                <a:moveTo>
                  <a:pt x="0" y="0"/>
                </a:moveTo>
                <a:lnTo>
                  <a:pt x="9110257" y="0"/>
                </a:lnTo>
                <a:lnTo>
                  <a:pt x="9110257" y="9504955"/>
                </a:lnTo>
                <a:lnTo>
                  <a:pt x="0" y="9504955"/>
                </a:lnTo>
                <a:close/>
              </a:path>
            </a:pathLst>
          </a:custGeom>
          <a:noFill/>
          <a:ln>
            <a:noFill/>
          </a:ln>
        </p:spPr>
      </p:pic>
      <p:sp>
        <p:nvSpPr>
          <p:cNvPr id="322" name="Google Shape;322;p27"/>
          <p:cNvSpPr/>
          <p:nvPr/>
        </p:nvSpPr>
        <p:spPr>
          <a:xfrm>
            <a:off x="0" y="0"/>
            <a:ext cx="4833258" cy="4526277"/>
          </a:xfrm>
          <a:custGeom>
            <a:rect b="b" l="l" r="r" t="t"/>
            <a:pathLst>
              <a:path extrusionOk="0" h="4526277" w="4833258">
                <a:moveTo>
                  <a:pt x="0" y="0"/>
                </a:moveTo>
                <a:lnTo>
                  <a:pt x="4218941" y="0"/>
                </a:lnTo>
                <a:lnTo>
                  <a:pt x="4357791" y="185682"/>
                </a:lnTo>
                <a:cubicBezTo>
                  <a:pt x="4657976" y="630015"/>
                  <a:pt x="4833258" y="1165665"/>
                  <a:pt x="4833258" y="1742255"/>
                </a:cubicBezTo>
                <a:cubicBezTo>
                  <a:pt x="4833258" y="3279828"/>
                  <a:pt x="3586809" y="4526277"/>
                  <a:pt x="2049236" y="4526277"/>
                </a:cubicBezTo>
                <a:cubicBezTo>
                  <a:pt x="1280450" y="4526277"/>
                  <a:pt x="584444" y="4214665"/>
                  <a:pt x="80635" y="3710856"/>
                </a:cubicBezTo>
                <a:lnTo>
                  <a:pt x="0" y="3622135"/>
                </a:lnTo>
                <a:close/>
              </a:path>
            </a:pathLst>
          </a:custGeom>
          <a:solidFill>
            <a:srgbClr val="8AC03B"/>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23" name="Google Shape;323;p27"/>
          <p:cNvSpPr txBox="1"/>
          <p:nvPr>
            <p:ph idx="1" type="body"/>
          </p:nvPr>
        </p:nvSpPr>
        <p:spPr>
          <a:xfrm>
            <a:off x="3128102" y="2738011"/>
            <a:ext cx="785328" cy="1056986"/>
          </a:xfrm>
          <a:prstGeom prst="rect">
            <a:avLst/>
          </a:prstGeom>
          <a:noFill/>
          <a:ln>
            <a:noFill/>
          </a:ln>
        </p:spPr>
        <p:txBody>
          <a:bodyPr anchorCtr="0" anchor="t" bIns="45700" lIns="91425" spcFirstLastPara="1" rIns="91425" wrap="square" tIns="45700">
            <a:normAutofit/>
          </a:bodyPr>
          <a:lstStyle>
            <a:lvl1pPr indent="-228600" lvl="0" marL="457200" marR="0" rtl="0" algn="r">
              <a:lnSpc>
                <a:spcPct val="100000"/>
              </a:lnSpc>
              <a:spcBef>
                <a:spcPts val="2267"/>
              </a:spcBef>
              <a:spcAft>
                <a:spcPts val="0"/>
              </a:spcAft>
              <a:buClr>
                <a:schemeClr val="lt1"/>
              </a:buClr>
              <a:buSzPts val="9600"/>
              <a:buFont typeface="Arial"/>
              <a:buNone/>
              <a:defRPr b="1" i="0" sz="9600" u="none" cap="none" strike="noStrike">
                <a:solidFill>
                  <a:schemeClr val="lt1"/>
                </a:solidFill>
                <a:latin typeface="Times"/>
                <a:ea typeface="Times"/>
                <a:cs typeface="Times"/>
                <a:sym typeface="Times"/>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24" name="Google Shape;324;p27"/>
          <p:cNvSpPr txBox="1"/>
          <p:nvPr>
            <p:ph idx="2" type="body"/>
          </p:nvPr>
        </p:nvSpPr>
        <p:spPr>
          <a:xfrm>
            <a:off x="615910" y="805650"/>
            <a:ext cx="2003444" cy="936605"/>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2267"/>
              </a:spcBef>
              <a:spcAft>
                <a:spcPts val="0"/>
              </a:spcAft>
              <a:buClr>
                <a:schemeClr val="lt1"/>
              </a:buClr>
              <a:buSzPts val="9600"/>
              <a:buFont typeface="Arial"/>
              <a:buNone/>
              <a:defRPr b="1" i="0" sz="9600" u="none" cap="none" strike="noStrike">
                <a:solidFill>
                  <a:schemeClr val="lt1"/>
                </a:solidFill>
                <a:latin typeface="Times"/>
                <a:ea typeface="Times"/>
                <a:cs typeface="Times"/>
                <a:sym typeface="Times"/>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25" name="Google Shape;325;p27"/>
          <p:cNvSpPr txBox="1"/>
          <p:nvPr>
            <p:ph idx="3" type="body"/>
          </p:nvPr>
        </p:nvSpPr>
        <p:spPr>
          <a:xfrm>
            <a:off x="615910" y="803767"/>
            <a:ext cx="3288612" cy="2623117"/>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100000"/>
              </a:lnSpc>
              <a:spcBef>
                <a:spcPts val="0"/>
              </a:spcBef>
              <a:spcAft>
                <a:spcPts val="0"/>
              </a:spcAft>
              <a:buClr>
                <a:schemeClr val="lt1"/>
              </a:buClr>
              <a:buSzPts val="1400"/>
              <a:buFont typeface="Arial"/>
              <a:buNone/>
              <a:defRPr b="0" i="1" sz="1400" u="none" cap="none" strike="noStrike">
                <a:solidFill>
                  <a:schemeClr val="lt1"/>
                </a:solidFill>
                <a:latin typeface="Verdana"/>
                <a:ea typeface="Verdana"/>
                <a:cs typeface="Verdana"/>
                <a:sym typeface="Verdana"/>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26" name="Google Shape;326;p27"/>
          <p:cNvSpPr txBox="1"/>
          <p:nvPr>
            <p:ph idx="12" type="sldNum"/>
          </p:nvPr>
        </p:nvSpPr>
        <p:spPr>
          <a:xfrm>
            <a:off x="329367"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27" name="Google Shape;327;p27"/>
          <p:cNvSpPr txBox="1"/>
          <p:nvPr/>
        </p:nvSpPr>
        <p:spPr>
          <a:xfrm rot="-5400000">
            <a:off x="-1431531"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328" name="Google Shape;328;p27"/>
          <p:cNvSpPr/>
          <p:nvPr>
            <p:ph idx="4" type="pic"/>
          </p:nvPr>
        </p:nvSpPr>
        <p:spPr>
          <a:xfrm>
            <a:off x="2777346" y="4368139"/>
            <a:ext cx="4782329" cy="5519907"/>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p:cSld name="Text Slide with Photo">
    <p:spTree>
      <p:nvGrpSpPr>
        <p:cNvPr id="329" name="Shape 329"/>
        <p:cNvGrpSpPr/>
        <p:nvPr/>
      </p:nvGrpSpPr>
      <p:grpSpPr>
        <a:xfrm>
          <a:off x="0" y="0"/>
          <a:ext cx="0" cy="0"/>
          <a:chOff x="0" y="0"/>
          <a:chExt cx="0" cy="0"/>
        </a:xfrm>
      </p:grpSpPr>
      <p:sp>
        <p:nvSpPr>
          <p:cNvPr id="330" name="Google Shape;330;p28"/>
          <p:cNvSpPr/>
          <p:nvPr/>
        </p:nvSpPr>
        <p:spPr>
          <a:xfrm>
            <a:off x="0" y="0"/>
            <a:ext cx="7559675" cy="5345906"/>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331" name="Google Shape;331;p28"/>
          <p:cNvGrpSpPr/>
          <p:nvPr/>
        </p:nvGrpSpPr>
        <p:grpSpPr>
          <a:xfrm>
            <a:off x="5757333" y="-757463"/>
            <a:ext cx="2760592" cy="2761405"/>
            <a:chOff x="110688" y="1674538"/>
            <a:chExt cx="7339635" cy="7341798"/>
          </a:xfrm>
        </p:grpSpPr>
        <p:sp>
          <p:nvSpPr>
            <p:cNvPr id="332" name="Google Shape;332;p28"/>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33" name="Google Shape;333;p28"/>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334" name="Google Shape;334;p28"/>
          <p:cNvSpPr/>
          <p:nvPr/>
        </p:nvSpPr>
        <p:spPr>
          <a:xfrm>
            <a:off x="0" y="-1014153"/>
            <a:ext cx="7559675" cy="101415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35" name="Google Shape;335;p28"/>
          <p:cNvSpPr/>
          <p:nvPr/>
        </p:nvSpPr>
        <p:spPr>
          <a:xfrm>
            <a:off x="7559675" y="-1014153"/>
            <a:ext cx="1351569" cy="11705966"/>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36" name="Google Shape;336;p28"/>
          <p:cNvSpPr txBox="1"/>
          <p:nvPr>
            <p:ph idx="1" type="body"/>
          </p:nvPr>
        </p:nvSpPr>
        <p:spPr>
          <a:xfrm>
            <a:off x="801602" y="1555521"/>
            <a:ext cx="5956470" cy="78235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37" name="Google Shape;337;p28"/>
          <p:cNvSpPr txBox="1"/>
          <p:nvPr>
            <p:ph idx="2" type="body"/>
          </p:nvPr>
        </p:nvSpPr>
        <p:spPr>
          <a:xfrm>
            <a:off x="801602" y="887817"/>
            <a:ext cx="5956470"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38" name="Google Shape;338;p28"/>
          <p:cNvSpPr txBox="1"/>
          <p:nvPr>
            <p:ph idx="3" type="body"/>
          </p:nvPr>
        </p:nvSpPr>
        <p:spPr>
          <a:xfrm>
            <a:off x="801602" y="2403364"/>
            <a:ext cx="5956470" cy="2621956"/>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400"/>
              <a:buFont typeface="Arial"/>
              <a:buNone/>
              <a:defRPr b="0" i="0" sz="14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339" name="Google Shape;339;p28"/>
          <p:cNvCxnSpPr/>
          <p:nvPr/>
        </p:nvCxnSpPr>
        <p:spPr>
          <a:xfrm>
            <a:off x="0" y="1462432"/>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340" name="Google Shape;340;p28"/>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41" name="Google Shape;341;p28"/>
          <p:cNvSpPr txBox="1"/>
          <p:nvPr/>
        </p:nvSpPr>
        <p:spPr>
          <a:xfrm rot="-5400000">
            <a:off x="5099908"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pic>
        <p:nvPicPr>
          <p:cNvPr id="342" name="Google Shape;342;p28"/>
          <p:cNvPicPr preferRelativeResize="0"/>
          <p:nvPr/>
        </p:nvPicPr>
        <p:blipFill rotWithShape="1">
          <a:blip r:embed="rId2">
            <a:alphaModFix/>
          </a:blip>
          <a:srcRect b="0" l="22" r="23" t="0"/>
          <a:stretch/>
        </p:blipFill>
        <p:spPr>
          <a:xfrm>
            <a:off x="-3100039" y="4333668"/>
            <a:ext cx="8519936" cy="8889058"/>
          </a:xfrm>
          <a:custGeom>
            <a:rect b="b" l="l" r="r" t="t"/>
            <a:pathLst>
              <a:path extrusionOk="0" h="8889058" w="8519936">
                <a:moveTo>
                  <a:pt x="0" y="0"/>
                </a:moveTo>
                <a:lnTo>
                  <a:pt x="8519936" y="0"/>
                </a:lnTo>
                <a:lnTo>
                  <a:pt x="8519936" y="6358146"/>
                </a:lnTo>
                <a:lnTo>
                  <a:pt x="3100039" y="6358146"/>
                </a:lnTo>
                <a:lnTo>
                  <a:pt x="3100039" y="103861"/>
                </a:lnTo>
                <a:lnTo>
                  <a:pt x="1351921" y="103861"/>
                </a:lnTo>
                <a:lnTo>
                  <a:pt x="1351921" y="447803"/>
                </a:lnTo>
                <a:lnTo>
                  <a:pt x="179125" y="447803"/>
                </a:lnTo>
                <a:lnTo>
                  <a:pt x="179125" y="7881482"/>
                </a:lnTo>
                <a:lnTo>
                  <a:pt x="1351921" y="7881482"/>
                </a:lnTo>
                <a:lnTo>
                  <a:pt x="1351921" y="7930050"/>
                </a:lnTo>
                <a:lnTo>
                  <a:pt x="1701684" y="7930050"/>
                </a:lnTo>
                <a:lnTo>
                  <a:pt x="1701684" y="8329294"/>
                </a:lnTo>
                <a:lnTo>
                  <a:pt x="6985860" y="8329294"/>
                </a:lnTo>
                <a:lnTo>
                  <a:pt x="6985860" y="8106264"/>
                </a:lnTo>
                <a:lnTo>
                  <a:pt x="8519936" y="8106264"/>
                </a:lnTo>
                <a:lnTo>
                  <a:pt x="8519936" y="8889058"/>
                </a:lnTo>
                <a:lnTo>
                  <a:pt x="0" y="8889058"/>
                </a:lnTo>
                <a:close/>
              </a:path>
            </a:pathLst>
          </a:custGeom>
          <a:noFill/>
          <a:ln>
            <a:noFill/>
          </a:ln>
        </p:spPr>
      </p:pic>
      <p:sp>
        <p:nvSpPr>
          <p:cNvPr id="343" name="Google Shape;343;p28"/>
          <p:cNvSpPr/>
          <p:nvPr>
            <p:ph idx="4" type="pic"/>
          </p:nvPr>
        </p:nvSpPr>
        <p:spPr>
          <a:xfrm>
            <a:off x="1" y="6188950"/>
            <a:ext cx="3739789" cy="4502865"/>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Preview">
  <p:cSld name="Phone Preview">
    <p:spTree>
      <p:nvGrpSpPr>
        <p:cNvPr id="344" name="Shape 344"/>
        <p:cNvGrpSpPr/>
        <p:nvPr/>
      </p:nvGrpSpPr>
      <p:grpSpPr>
        <a:xfrm>
          <a:off x="0" y="0"/>
          <a:ext cx="0" cy="0"/>
          <a:chOff x="0" y="0"/>
          <a:chExt cx="0" cy="0"/>
        </a:xfrm>
      </p:grpSpPr>
      <p:sp>
        <p:nvSpPr>
          <p:cNvPr id="345" name="Google Shape;345;p29"/>
          <p:cNvSpPr/>
          <p:nvPr/>
        </p:nvSpPr>
        <p:spPr>
          <a:xfrm>
            <a:off x="2728780" y="570537"/>
            <a:ext cx="4830895" cy="6323323"/>
          </a:xfrm>
          <a:custGeom>
            <a:rect b="b" l="l" r="r" t="t"/>
            <a:pathLst>
              <a:path extrusionOk="0" h="4947558" w="3779837">
                <a:moveTo>
                  <a:pt x="2473779" y="0"/>
                </a:moveTo>
                <a:cubicBezTo>
                  <a:pt x="2900726" y="0"/>
                  <a:pt x="3302411" y="108159"/>
                  <a:pt x="3652929" y="298572"/>
                </a:cubicBezTo>
                <a:lnTo>
                  <a:pt x="3779837" y="375671"/>
                </a:lnTo>
                <a:lnTo>
                  <a:pt x="3779837" y="4571888"/>
                </a:lnTo>
                <a:lnTo>
                  <a:pt x="3652929" y="4648986"/>
                </a:lnTo>
                <a:cubicBezTo>
                  <a:pt x="3302411" y="4839399"/>
                  <a:pt x="2900726" y="4947558"/>
                  <a:pt x="2473779" y="4947558"/>
                </a:cubicBezTo>
                <a:cubicBezTo>
                  <a:pt x="1107549" y="4947558"/>
                  <a:pt x="0" y="3840009"/>
                  <a:pt x="0" y="2473779"/>
                </a:cubicBezTo>
                <a:cubicBezTo>
                  <a:pt x="0" y="1107549"/>
                  <a:pt x="1107549" y="0"/>
                  <a:pt x="2473779" y="0"/>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pic>
        <p:nvPicPr>
          <p:cNvPr id="346" name="Google Shape;346;p29"/>
          <p:cNvPicPr preferRelativeResize="0"/>
          <p:nvPr/>
        </p:nvPicPr>
        <p:blipFill rotWithShape="1">
          <a:blip r:embed="rId2">
            <a:alphaModFix/>
          </a:blip>
          <a:srcRect b="0" l="0" r="0" t="0"/>
          <a:stretch/>
        </p:blipFill>
        <p:spPr>
          <a:xfrm>
            <a:off x="178235" y="5196167"/>
            <a:ext cx="4812798" cy="5495646"/>
          </a:xfrm>
          <a:custGeom>
            <a:rect b="b" l="l" r="r" t="t"/>
            <a:pathLst>
              <a:path extrusionOk="0" h="5653816" w="4991918">
                <a:moveTo>
                  <a:pt x="0" y="0"/>
                </a:moveTo>
                <a:lnTo>
                  <a:pt x="4991918" y="0"/>
                </a:lnTo>
                <a:lnTo>
                  <a:pt x="4991918" y="5653816"/>
                </a:lnTo>
                <a:lnTo>
                  <a:pt x="0" y="5653816"/>
                </a:lnTo>
                <a:close/>
              </a:path>
            </a:pathLst>
          </a:custGeom>
          <a:noFill/>
          <a:ln>
            <a:noFill/>
          </a:ln>
        </p:spPr>
      </p:pic>
      <p:sp>
        <p:nvSpPr>
          <p:cNvPr id="347" name="Google Shape;347;p29"/>
          <p:cNvSpPr/>
          <p:nvPr>
            <p:ph idx="2" type="pic"/>
          </p:nvPr>
        </p:nvSpPr>
        <p:spPr>
          <a:xfrm>
            <a:off x="686565" y="6737513"/>
            <a:ext cx="3796138" cy="3954301"/>
          </a:xfrm>
          <a:prstGeom prst="rect">
            <a:avLst/>
          </a:prstGeom>
          <a:solidFill>
            <a:srgbClr val="BFBFBF"/>
          </a:solidFill>
          <a:ln>
            <a:noFill/>
          </a:ln>
        </p:spPr>
      </p:sp>
      <p:sp>
        <p:nvSpPr>
          <p:cNvPr id="348" name="Google Shape;348;p29"/>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49" name="Google Shape;349;p29"/>
          <p:cNvSpPr txBox="1"/>
          <p:nvPr/>
        </p:nvSpPr>
        <p:spPr>
          <a:xfrm rot="-5400000">
            <a:off x="5099908"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350" name="Google Shape;350;p29"/>
          <p:cNvSpPr txBox="1"/>
          <p:nvPr>
            <p:ph idx="1" type="body"/>
          </p:nvPr>
        </p:nvSpPr>
        <p:spPr>
          <a:xfrm>
            <a:off x="3798030" y="2354654"/>
            <a:ext cx="3639422" cy="2074689"/>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51" name="Google Shape;351;p29"/>
          <p:cNvSpPr txBox="1"/>
          <p:nvPr>
            <p:ph idx="3" type="body"/>
          </p:nvPr>
        </p:nvSpPr>
        <p:spPr>
          <a:xfrm>
            <a:off x="3796036" y="1666323"/>
            <a:ext cx="3657458"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352" name="Google Shape;352;p29"/>
          <p:cNvCxnSpPr/>
          <p:nvPr/>
        </p:nvCxnSpPr>
        <p:spPr>
          <a:xfrm>
            <a:off x="3780532" y="2343000"/>
            <a:ext cx="3779838" cy="11654"/>
          </a:xfrm>
          <a:prstGeom prst="straightConnector1">
            <a:avLst/>
          </a:prstGeom>
          <a:noFill/>
          <a:ln cap="flat" cmpd="sng" w="28575">
            <a:solidFill>
              <a:schemeClr val="lt1"/>
            </a:solidFill>
            <a:prstDash val="solid"/>
            <a:miter lim="800000"/>
            <a:headEnd len="sm" w="sm" type="none"/>
            <a:tailEnd len="sm" w="sm" type="none"/>
          </a:ln>
        </p:spPr>
      </p:cxn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 Preview">
  <p:cSld name="Screen Preview">
    <p:spTree>
      <p:nvGrpSpPr>
        <p:cNvPr id="353" name="Shape 353"/>
        <p:cNvGrpSpPr/>
        <p:nvPr/>
      </p:nvGrpSpPr>
      <p:grpSpPr>
        <a:xfrm>
          <a:off x="0" y="0"/>
          <a:ext cx="0" cy="0"/>
          <a:chOff x="0" y="0"/>
          <a:chExt cx="0" cy="0"/>
        </a:xfrm>
      </p:grpSpPr>
      <p:sp>
        <p:nvSpPr>
          <p:cNvPr id="354" name="Google Shape;354;p30"/>
          <p:cNvSpPr/>
          <p:nvPr/>
        </p:nvSpPr>
        <p:spPr>
          <a:xfrm>
            <a:off x="0" y="2057399"/>
            <a:ext cx="7559675" cy="7967133"/>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55" name="Google Shape;355;p30"/>
          <p:cNvSpPr txBox="1"/>
          <p:nvPr>
            <p:ph idx="1" type="body"/>
          </p:nvPr>
        </p:nvSpPr>
        <p:spPr>
          <a:xfrm>
            <a:off x="801602" y="7495821"/>
            <a:ext cx="5956470" cy="2327712"/>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400"/>
              <a:buFont typeface="Arial"/>
              <a:buNone/>
              <a:defRPr b="0" i="0" sz="14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356" name="Google Shape;356;p30"/>
          <p:cNvCxnSpPr/>
          <p:nvPr/>
        </p:nvCxnSpPr>
        <p:spPr>
          <a:xfrm>
            <a:off x="0" y="6403398"/>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357" name="Google Shape;357;p30"/>
          <p:cNvSpPr txBox="1"/>
          <p:nvPr>
            <p:ph idx="2" type="body"/>
          </p:nvPr>
        </p:nvSpPr>
        <p:spPr>
          <a:xfrm>
            <a:off x="801602" y="6416277"/>
            <a:ext cx="5956470" cy="78235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58" name="Google Shape;358;p30"/>
          <p:cNvSpPr txBox="1"/>
          <p:nvPr>
            <p:ph idx="3" type="body"/>
          </p:nvPr>
        </p:nvSpPr>
        <p:spPr>
          <a:xfrm>
            <a:off x="801602" y="5748573"/>
            <a:ext cx="5956470"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59" name="Google Shape;359;p30"/>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60" name="Google Shape;360;p30"/>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pic>
        <p:nvPicPr>
          <p:cNvPr id="361" name="Google Shape;361;p30"/>
          <p:cNvPicPr preferRelativeResize="0"/>
          <p:nvPr/>
        </p:nvPicPr>
        <p:blipFill rotWithShape="1">
          <a:blip r:embed="rId2">
            <a:alphaModFix/>
          </a:blip>
          <a:srcRect b="0" l="0" r="0" t="0"/>
          <a:stretch/>
        </p:blipFill>
        <p:spPr>
          <a:xfrm>
            <a:off x="842411" y="562944"/>
            <a:ext cx="5831542" cy="4239955"/>
          </a:xfrm>
          <a:prstGeom prst="rect">
            <a:avLst/>
          </a:prstGeom>
          <a:noFill/>
          <a:ln>
            <a:noFill/>
          </a:ln>
        </p:spPr>
      </p:pic>
      <p:sp>
        <p:nvSpPr>
          <p:cNvPr id="362" name="Google Shape;362;p30"/>
          <p:cNvSpPr/>
          <p:nvPr>
            <p:ph idx="4" type="pic"/>
          </p:nvPr>
        </p:nvSpPr>
        <p:spPr>
          <a:xfrm>
            <a:off x="1716516" y="1017241"/>
            <a:ext cx="4126644" cy="2610075"/>
          </a:xfrm>
          <a:prstGeom prst="rect">
            <a:avLst/>
          </a:prstGeom>
          <a:solidFill>
            <a:srgbClr val="BFBFBF"/>
          </a:solidFill>
          <a:ln>
            <a:noFill/>
          </a:ln>
        </p:spPr>
      </p:sp>
    </p:spTree>
  </p:cSld>
  <p:clrMapOvr>
    <a:masterClrMapping/>
  </p:clrMapOvr>
  <p:transition spd="slow" p14:dur="1500">
    <p:random/>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t Preview">
  <p:cSld name="Tablet Preview">
    <p:spTree>
      <p:nvGrpSpPr>
        <p:cNvPr id="363" name="Shape 363"/>
        <p:cNvGrpSpPr/>
        <p:nvPr/>
      </p:nvGrpSpPr>
      <p:grpSpPr>
        <a:xfrm>
          <a:off x="0" y="0"/>
          <a:ext cx="0" cy="0"/>
          <a:chOff x="0" y="0"/>
          <a:chExt cx="0" cy="0"/>
        </a:xfrm>
      </p:grpSpPr>
      <p:pic>
        <p:nvPicPr>
          <p:cNvPr id="364" name="Google Shape;364;p31"/>
          <p:cNvPicPr preferRelativeResize="0"/>
          <p:nvPr/>
        </p:nvPicPr>
        <p:blipFill rotWithShape="1">
          <a:blip r:embed="rId2">
            <a:alphaModFix/>
          </a:blip>
          <a:srcRect b="22949" l="22302" r="0" t="0"/>
          <a:stretch/>
        </p:blipFill>
        <p:spPr>
          <a:xfrm>
            <a:off x="0" y="8408898"/>
            <a:ext cx="2302099" cy="2282915"/>
          </a:xfrm>
          <a:custGeom>
            <a:rect b="b" l="l" r="r" t="t"/>
            <a:pathLst>
              <a:path extrusionOk="0" h="3400425" w="3429000">
                <a:moveTo>
                  <a:pt x="0" y="0"/>
                </a:moveTo>
                <a:lnTo>
                  <a:pt x="3429000" y="0"/>
                </a:lnTo>
                <a:lnTo>
                  <a:pt x="3429000" y="3400425"/>
                </a:lnTo>
                <a:lnTo>
                  <a:pt x="0" y="3400425"/>
                </a:lnTo>
                <a:close/>
              </a:path>
            </a:pathLst>
          </a:custGeom>
          <a:noFill/>
          <a:ln>
            <a:noFill/>
          </a:ln>
        </p:spPr>
      </p:pic>
      <p:sp>
        <p:nvSpPr>
          <p:cNvPr id="365" name="Google Shape;365;p31"/>
          <p:cNvSpPr/>
          <p:nvPr/>
        </p:nvSpPr>
        <p:spPr>
          <a:xfrm>
            <a:off x="0" y="657727"/>
            <a:ext cx="7559675" cy="5604742"/>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pic>
        <p:nvPicPr>
          <p:cNvPr id="366" name="Google Shape;366;p31"/>
          <p:cNvPicPr preferRelativeResize="0"/>
          <p:nvPr/>
        </p:nvPicPr>
        <p:blipFill rotWithShape="1">
          <a:blip r:embed="rId3">
            <a:alphaModFix/>
          </a:blip>
          <a:srcRect b="15813" l="0" r="0" t="0"/>
          <a:stretch/>
        </p:blipFill>
        <p:spPr>
          <a:xfrm>
            <a:off x="1476145" y="5479784"/>
            <a:ext cx="4607383" cy="5212029"/>
          </a:xfrm>
          <a:custGeom>
            <a:rect b="b" l="l" r="r" t="t"/>
            <a:pathLst>
              <a:path extrusionOk="0" h="5212029" w="4607383">
                <a:moveTo>
                  <a:pt x="0" y="0"/>
                </a:moveTo>
                <a:lnTo>
                  <a:pt x="4607383" y="0"/>
                </a:lnTo>
                <a:lnTo>
                  <a:pt x="4607383" y="5212029"/>
                </a:lnTo>
                <a:lnTo>
                  <a:pt x="0" y="5212029"/>
                </a:lnTo>
                <a:close/>
              </a:path>
            </a:pathLst>
          </a:custGeom>
          <a:noFill/>
          <a:ln>
            <a:noFill/>
          </a:ln>
        </p:spPr>
      </p:pic>
      <p:sp>
        <p:nvSpPr>
          <p:cNvPr id="367" name="Google Shape;367;p31"/>
          <p:cNvSpPr/>
          <p:nvPr>
            <p:ph idx="2" type="pic"/>
          </p:nvPr>
        </p:nvSpPr>
        <p:spPr>
          <a:xfrm>
            <a:off x="1793144" y="5952556"/>
            <a:ext cx="3973385" cy="4739257"/>
          </a:xfrm>
          <a:prstGeom prst="rect">
            <a:avLst/>
          </a:prstGeom>
          <a:solidFill>
            <a:srgbClr val="BFBFBF"/>
          </a:solidFill>
          <a:ln>
            <a:noFill/>
          </a:ln>
        </p:spPr>
      </p:sp>
      <p:sp>
        <p:nvSpPr>
          <p:cNvPr id="368" name="Google Shape;368;p31"/>
          <p:cNvSpPr/>
          <p:nvPr/>
        </p:nvSpPr>
        <p:spPr>
          <a:xfrm>
            <a:off x="2542885" y="9876090"/>
            <a:ext cx="2473903" cy="527935"/>
          </a:xfrm>
          <a:prstGeom prst="rect">
            <a:avLst/>
          </a:prstGeom>
          <a:solidFill>
            <a:srgbClr val="69ADAD"/>
          </a:solidFill>
          <a:ln>
            <a:noFill/>
          </a:ln>
        </p:spPr>
        <p:txBody>
          <a:bodyPr anchorCtr="0" anchor="t" bIns="70675" lIns="141375" spcFirstLastPara="1" rIns="141375" wrap="square" tIns="70675">
            <a:noAutofit/>
          </a:bodyPr>
          <a:lstStyle/>
          <a:p>
            <a:pPr indent="0" lvl="0" marL="0" marR="0" rtl="0" algn="ctr">
              <a:spcBef>
                <a:spcPts val="0"/>
              </a:spcBef>
              <a:spcAft>
                <a:spcPts val="0"/>
              </a:spcAft>
              <a:buNone/>
            </a:pPr>
            <a:r>
              <a:t/>
            </a:r>
            <a:endParaRPr sz="4175">
              <a:solidFill>
                <a:schemeClr val="dk1"/>
              </a:solidFill>
              <a:latin typeface="Century Schoolbook"/>
              <a:ea typeface="Century Schoolbook"/>
              <a:cs typeface="Century Schoolbook"/>
              <a:sym typeface="Century Schoolbook"/>
            </a:endParaRPr>
          </a:p>
        </p:txBody>
      </p:sp>
      <p:sp>
        <p:nvSpPr>
          <p:cNvPr id="369" name="Google Shape;369;p31"/>
          <p:cNvSpPr txBox="1"/>
          <p:nvPr>
            <p:ph idx="1" type="body"/>
          </p:nvPr>
        </p:nvSpPr>
        <p:spPr>
          <a:xfrm>
            <a:off x="1793144" y="9969560"/>
            <a:ext cx="3973385" cy="434465"/>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111"/>
              <a:buFont typeface="Arial"/>
              <a:buNone/>
              <a:defRPr b="0" i="0" sz="311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111"/>
              <a:buFont typeface="Arial"/>
              <a:buNone/>
              <a:defRPr b="0" i="0" sz="311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111"/>
              <a:buFont typeface="Arial"/>
              <a:buNone/>
              <a:defRPr b="0" i="0" sz="311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111"/>
              <a:buFont typeface="Arial"/>
              <a:buNone/>
              <a:defRPr b="0" i="0" sz="3111"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70" name="Google Shape;370;p31"/>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71" name="Google Shape;371;p31"/>
          <p:cNvSpPr txBox="1"/>
          <p:nvPr/>
        </p:nvSpPr>
        <p:spPr>
          <a:xfrm rot="-5400000">
            <a:off x="5099908"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372" name="Google Shape;372;p31"/>
          <p:cNvSpPr txBox="1"/>
          <p:nvPr>
            <p:ph idx="3" type="body"/>
          </p:nvPr>
        </p:nvSpPr>
        <p:spPr>
          <a:xfrm>
            <a:off x="801602" y="2619024"/>
            <a:ext cx="5956470" cy="259300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400"/>
              <a:buFont typeface="Arial"/>
              <a:buNone/>
              <a:defRPr b="0" i="0" sz="14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373" name="Google Shape;373;p31"/>
          <p:cNvCxnSpPr/>
          <p:nvPr/>
        </p:nvCxnSpPr>
        <p:spPr>
          <a:xfrm>
            <a:off x="0" y="1462432"/>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374" name="Google Shape;374;p31"/>
          <p:cNvSpPr txBox="1"/>
          <p:nvPr>
            <p:ph idx="4" type="body"/>
          </p:nvPr>
        </p:nvSpPr>
        <p:spPr>
          <a:xfrm>
            <a:off x="801602"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75" name="Google Shape;375;p31"/>
          <p:cNvSpPr txBox="1"/>
          <p:nvPr>
            <p:ph idx="5" type="body"/>
          </p:nvPr>
        </p:nvSpPr>
        <p:spPr>
          <a:xfrm>
            <a:off x="801602" y="807607"/>
            <a:ext cx="5956470"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transition spd="slow" p14:dur="1500">
    <p:random/>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Title">
  <p:cSld name="Case Study Title">
    <p:spTree>
      <p:nvGrpSpPr>
        <p:cNvPr id="376" name="Shape 376"/>
        <p:cNvGrpSpPr/>
        <p:nvPr/>
      </p:nvGrpSpPr>
      <p:grpSpPr>
        <a:xfrm>
          <a:off x="0" y="0"/>
          <a:ext cx="0" cy="0"/>
          <a:chOff x="0" y="0"/>
          <a:chExt cx="0" cy="0"/>
        </a:xfrm>
      </p:grpSpPr>
      <p:pic>
        <p:nvPicPr>
          <p:cNvPr id="377" name="Google Shape;377;p32"/>
          <p:cNvPicPr preferRelativeResize="0"/>
          <p:nvPr/>
        </p:nvPicPr>
        <p:blipFill rotWithShape="1">
          <a:blip r:embed="rId2">
            <a:alphaModFix/>
          </a:blip>
          <a:srcRect b="0" l="28440" r="0" t="16447"/>
          <a:stretch/>
        </p:blipFill>
        <p:spPr>
          <a:xfrm>
            <a:off x="5137" y="0"/>
            <a:ext cx="3301373" cy="4021666"/>
          </a:xfrm>
          <a:custGeom>
            <a:rect b="b" l="l" r="r" t="t"/>
            <a:pathLst>
              <a:path extrusionOk="0" h="4021666" w="3301373">
                <a:moveTo>
                  <a:pt x="0" y="0"/>
                </a:moveTo>
                <a:lnTo>
                  <a:pt x="3301373" y="0"/>
                </a:lnTo>
                <a:lnTo>
                  <a:pt x="3301373" y="4021666"/>
                </a:lnTo>
                <a:lnTo>
                  <a:pt x="0" y="4021666"/>
                </a:lnTo>
                <a:close/>
              </a:path>
            </a:pathLst>
          </a:custGeom>
          <a:noFill/>
          <a:ln>
            <a:noFill/>
          </a:ln>
        </p:spPr>
      </p:pic>
      <p:sp>
        <p:nvSpPr>
          <p:cNvPr id="378" name="Google Shape;378;p32"/>
          <p:cNvSpPr/>
          <p:nvPr>
            <p:ph idx="2" type="pic"/>
          </p:nvPr>
        </p:nvSpPr>
        <p:spPr>
          <a:xfrm>
            <a:off x="5136" y="1"/>
            <a:ext cx="2850694" cy="3459591"/>
          </a:xfrm>
          <a:prstGeom prst="rect">
            <a:avLst/>
          </a:prstGeom>
          <a:noFill/>
          <a:ln>
            <a:noFill/>
          </a:ln>
        </p:spPr>
      </p:sp>
      <p:sp>
        <p:nvSpPr>
          <p:cNvPr id="379" name="Google Shape;379;p32"/>
          <p:cNvSpPr/>
          <p:nvPr/>
        </p:nvSpPr>
        <p:spPr>
          <a:xfrm>
            <a:off x="3779839" y="1"/>
            <a:ext cx="3779837" cy="4738961"/>
          </a:xfrm>
          <a:custGeom>
            <a:rect b="b" l="l" r="r" t="t"/>
            <a:pathLst>
              <a:path extrusionOk="0" h="4738961" w="3779837">
                <a:moveTo>
                  <a:pt x="1298119" y="0"/>
                </a:moveTo>
                <a:lnTo>
                  <a:pt x="3761976" y="0"/>
                </a:lnTo>
                <a:lnTo>
                  <a:pt x="3779837" y="10851"/>
                </a:lnTo>
                <a:lnTo>
                  <a:pt x="3779837" y="4406977"/>
                </a:lnTo>
                <a:lnTo>
                  <a:pt x="3736018" y="4433598"/>
                </a:lnTo>
                <a:cubicBezTo>
                  <a:pt x="3377527" y="4628342"/>
                  <a:pt x="2966705" y="4738961"/>
                  <a:pt x="2530047" y="4738961"/>
                </a:cubicBezTo>
                <a:cubicBezTo>
                  <a:pt x="1132741" y="4738961"/>
                  <a:pt x="0" y="3606220"/>
                  <a:pt x="0" y="2208914"/>
                </a:cubicBezTo>
                <a:cubicBezTo>
                  <a:pt x="0" y="1335598"/>
                  <a:pt x="442477" y="565627"/>
                  <a:pt x="1115474" y="110960"/>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80" name="Google Shape;380;p32"/>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81" name="Google Shape;381;p32"/>
          <p:cNvSpPr txBox="1"/>
          <p:nvPr/>
        </p:nvSpPr>
        <p:spPr>
          <a:xfrm rot="-5400000">
            <a:off x="5099908"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382" name="Google Shape;382;p32"/>
          <p:cNvSpPr txBox="1"/>
          <p:nvPr>
            <p:ph idx="1" type="body"/>
          </p:nvPr>
        </p:nvSpPr>
        <p:spPr>
          <a:xfrm>
            <a:off x="4459209" y="1736495"/>
            <a:ext cx="2864232" cy="45125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1800"/>
              <a:buFont typeface="Arial"/>
              <a:buNone/>
              <a:defRPr b="1"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83" name="Google Shape;383;p32"/>
          <p:cNvSpPr txBox="1"/>
          <p:nvPr>
            <p:ph idx="3" type="body"/>
          </p:nvPr>
        </p:nvSpPr>
        <p:spPr>
          <a:xfrm>
            <a:off x="4459209" y="887817"/>
            <a:ext cx="2899792" cy="5746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84" name="Google Shape;384;p32"/>
          <p:cNvSpPr txBox="1"/>
          <p:nvPr>
            <p:ph idx="4" type="body"/>
          </p:nvPr>
        </p:nvSpPr>
        <p:spPr>
          <a:xfrm>
            <a:off x="766012" y="7547751"/>
            <a:ext cx="5992059" cy="45125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8AC03B"/>
              </a:buClr>
              <a:buSzPts val="2800"/>
              <a:buFont typeface="Arial"/>
              <a:buNone/>
              <a:defRPr b="1" i="0" sz="2800" u="none" cap="none" strike="noStrike">
                <a:solidFill>
                  <a:srgbClr val="8AC03B"/>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85" name="Google Shape;385;p32"/>
          <p:cNvSpPr txBox="1"/>
          <p:nvPr>
            <p:ph idx="5" type="body"/>
          </p:nvPr>
        </p:nvSpPr>
        <p:spPr>
          <a:xfrm>
            <a:off x="750772" y="5639757"/>
            <a:ext cx="5992060" cy="1704039"/>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86" name="Google Shape;386;p32"/>
          <p:cNvSpPr txBox="1"/>
          <p:nvPr>
            <p:ph idx="6" type="body"/>
          </p:nvPr>
        </p:nvSpPr>
        <p:spPr>
          <a:xfrm>
            <a:off x="750772" y="5195174"/>
            <a:ext cx="5992059" cy="45125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8AC03B"/>
              </a:buClr>
              <a:buSzPts val="2800"/>
              <a:buFont typeface="Arial"/>
              <a:buNone/>
              <a:defRPr b="1" i="0" sz="2800" u="none" cap="none" strike="noStrike">
                <a:solidFill>
                  <a:srgbClr val="8AC03B"/>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387" name="Google Shape;387;p32"/>
          <p:cNvCxnSpPr/>
          <p:nvPr/>
        </p:nvCxnSpPr>
        <p:spPr>
          <a:xfrm>
            <a:off x="0" y="7452884"/>
            <a:ext cx="3607692" cy="0"/>
          </a:xfrm>
          <a:prstGeom prst="straightConnector1">
            <a:avLst/>
          </a:prstGeom>
          <a:noFill/>
          <a:ln cap="flat" cmpd="sng" w="28575">
            <a:solidFill>
              <a:srgbClr val="69ADAD"/>
            </a:solidFill>
            <a:prstDash val="solid"/>
            <a:miter lim="800000"/>
            <a:headEnd len="sm" w="sm" type="none"/>
            <a:tailEnd len="sm" w="sm" type="none"/>
          </a:ln>
        </p:spPr>
      </p:cxnSp>
      <p:sp>
        <p:nvSpPr>
          <p:cNvPr id="388" name="Google Shape;388;p32"/>
          <p:cNvSpPr txBox="1"/>
          <p:nvPr>
            <p:ph idx="7" type="body"/>
          </p:nvPr>
        </p:nvSpPr>
        <p:spPr>
          <a:xfrm>
            <a:off x="4459209" y="2460724"/>
            <a:ext cx="2899792" cy="280520"/>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400"/>
              <a:buFont typeface="Arial"/>
              <a:buNone/>
              <a:defRPr b="0" i="0" sz="14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89" name="Google Shape;389;p32"/>
          <p:cNvSpPr txBox="1"/>
          <p:nvPr>
            <p:ph idx="8" type="body"/>
          </p:nvPr>
        </p:nvSpPr>
        <p:spPr>
          <a:xfrm>
            <a:off x="4459209" y="2917924"/>
            <a:ext cx="2899792" cy="280520"/>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400"/>
              <a:buFont typeface="Arial"/>
              <a:buNone/>
              <a:defRPr b="0" i="0" sz="14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90" name="Google Shape;390;p32"/>
          <p:cNvSpPr txBox="1"/>
          <p:nvPr>
            <p:ph idx="9" type="body"/>
          </p:nvPr>
        </p:nvSpPr>
        <p:spPr>
          <a:xfrm>
            <a:off x="4459209" y="3375124"/>
            <a:ext cx="2899792" cy="280520"/>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400"/>
              <a:buFont typeface="Arial"/>
              <a:buNone/>
              <a:defRPr b="0" i="0" sz="14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391" name="Google Shape;391;p32"/>
          <p:cNvCxnSpPr/>
          <p:nvPr/>
        </p:nvCxnSpPr>
        <p:spPr>
          <a:xfrm rot="10800000">
            <a:off x="4451408" y="3267600"/>
            <a:ext cx="3108267" cy="0"/>
          </a:xfrm>
          <a:prstGeom prst="straightConnector1">
            <a:avLst/>
          </a:prstGeom>
          <a:noFill/>
          <a:ln cap="flat" cmpd="sng" w="28575">
            <a:solidFill>
              <a:schemeClr val="lt1"/>
            </a:solidFill>
            <a:prstDash val="solid"/>
            <a:miter lim="800000"/>
            <a:headEnd len="sm" w="sm" type="none"/>
            <a:tailEnd len="sm" w="sm" type="none"/>
          </a:ln>
        </p:spPr>
      </p:cxnSp>
      <p:cxnSp>
        <p:nvCxnSpPr>
          <p:cNvPr id="392" name="Google Shape;392;p32"/>
          <p:cNvCxnSpPr/>
          <p:nvPr/>
        </p:nvCxnSpPr>
        <p:spPr>
          <a:xfrm rot="10800000">
            <a:off x="4451408" y="2818422"/>
            <a:ext cx="3108267" cy="0"/>
          </a:xfrm>
          <a:prstGeom prst="straightConnector1">
            <a:avLst/>
          </a:prstGeom>
          <a:noFill/>
          <a:ln cap="flat" cmpd="sng" w="28575">
            <a:solidFill>
              <a:schemeClr val="lt1"/>
            </a:solidFill>
            <a:prstDash val="solid"/>
            <a:miter lim="800000"/>
            <a:headEnd len="sm" w="sm" type="none"/>
            <a:tailEnd len="sm" w="sm" type="none"/>
          </a:ln>
        </p:spPr>
      </p:cxnSp>
      <p:cxnSp>
        <p:nvCxnSpPr>
          <p:cNvPr id="393" name="Google Shape;393;p32"/>
          <p:cNvCxnSpPr/>
          <p:nvPr/>
        </p:nvCxnSpPr>
        <p:spPr>
          <a:xfrm rot="10800000">
            <a:off x="4451408" y="1599222"/>
            <a:ext cx="3108267" cy="0"/>
          </a:xfrm>
          <a:prstGeom prst="straightConnector1">
            <a:avLst/>
          </a:prstGeom>
          <a:noFill/>
          <a:ln cap="flat" cmpd="sng" w="28575">
            <a:solidFill>
              <a:schemeClr val="lt1"/>
            </a:solidFill>
            <a:prstDash val="solid"/>
            <a:miter lim="800000"/>
            <a:headEnd len="sm" w="sm" type="none"/>
            <a:tailEnd len="sm" w="sm" type="none"/>
          </a:ln>
        </p:spPr>
      </p:cxnSp>
      <p:sp>
        <p:nvSpPr>
          <p:cNvPr id="394" name="Google Shape;394;p32"/>
          <p:cNvSpPr txBox="1"/>
          <p:nvPr>
            <p:ph idx="13" type="body"/>
          </p:nvPr>
        </p:nvSpPr>
        <p:spPr>
          <a:xfrm>
            <a:off x="734729" y="8046073"/>
            <a:ext cx="5992060" cy="1704039"/>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1">
  <p:cSld name="Case Study 1">
    <p:spTree>
      <p:nvGrpSpPr>
        <p:cNvPr id="395" name="Shape 395"/>
        <p:cNvGrpSpPr/>
        <p:nvPr/>
      </p:nvGrpSpPr>
      <p:grpSpPr>
        <a:xfrm>
          <a:off x="0" y="0"/>
          <a:ext cx="0" cy="0"/>
          <a:chOff x="0" y="0"/>
          <a:chExt cx="0" cy="0"/>
        </a:xfrm>
      </p:grpSpPr>
      <p:sp>
        <p:nvSpPr>
          <p:cNvPr id="396" name="Google Shape;396;p33"/>
          <p:cNvSpPr txBox="1"/>
          <p:nvPr>
            <p:ph idx="1" type="body"/>
          </p:nvPr>
        </p:nvSpPr>
        <p:spPr>
          <a:xfrm>
            <a:off x="766012" y="6149784"/>
            <a:ext cx="5992060" cy="2088787"/>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97" name="Google Shape;397;p33"/>
          <p:cNvSpPr txBox="1"/>
          <p:nvPr>
            <p:ph idx="2" type="body"/>
          </p:nvPr>
        </p:nvSpPr>
        <p:spPr>
          <a:xfrm>
            <a:off x="766012" y="5515124"/>
            <a:ext cx="5992059" cy="45125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9ADAD"/>
              </a:buClr>
              <a:buSzPts val="1400"/>
              <a:buFont typeface="Arial"/>
              <a:buNone/>
              <a:defRPr b="1" i="0" sz="1400" u="none" cap="none" strike="noStrike">
                <a:solidFill>
                  <a:srgbClr val="69ADAD"/>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98" name="Google Shape;398;p33"/>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99" name="Google Shape;399;p33"/>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400" name="Google Shape;400;p33"/>
          <p:cNvSpPr txBox="1"/>
          <p:nvPr>
            <p:ph idx="3" type="body"/>
          </p:nvPr>
        </p:nvSpPr>
        <p:spPr>
          <a:xfrm>
            <a:off x="730154" y="1326776"/>
            <a:ext cx="5992060" cy="3851430"/>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401" name="Google Shape;401;p33"/>
          <p:cNvSpPr txBox="1"/>
          <p:nvPr>
            <p:ph idx="4" type="body"/>
          </p:nvPr>
        </p:nvSpPr>
        <p:spPr>
          <a:xfrm>
            <a:off x="730154" y="692116"/>
            <a:ext cx="5992059" cy="45125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9ADAD"/>
              </a:buClr>
              <a:buSzPts val="1400"/>
              <a:buFont typeface="Arial"/>
              <a:buNone/>
              <a:defRPr b="1" i="0" sz="1400" u="none" cap="none" strike="noStrike">
                <a:solidFill>
                  <a:srgbClr val="69ADAD"/>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402" name="Google Shape;402;p33"/>
          <p:cNvCxnSpPr/>
          <p:nvPr/>
        </p:nvCxnSpPr>
        <p:spPr>
          <a:xfrm>
            <a:off x="0" y="5348532"/>
            <a:ext cx="3607692" cy="0"/>
          </a:xfrm>
          <a:prstGeom prst="straightConnector1">
            <a:avLst/>
          </a:prstGeom>
          <a:noFill/>
          <a:ln cap="flat" cmpd="sng" w="28575">
            <a:solidFill>
              <a:srgbClr val="69ADAD"/>
            </a:solidFill>
            <a:prstDash val="solid"/>
            <a:miter lim="800000"/>
            <a:headEnd len="sm" w="sm" type="none"/>
            <a:tailEnd len="sm" w="sm" type="none"/>
          </a:ln>
        </p:spPr>
      </p:cxnSp>
      <p:pic>
        <p:nvPicPr>
          <p:cNvPr id="403" name="Google Shape;403;p33"/>
          <p:cNvPicPr preferRelativeResize="0"/>
          <p:nvPr/>
        </p:nvPicPr>
        <p:blipFill rotWithShape="1">
          <a:blip r:embed="rId2">
            <a:alphaModFix/>
          </a:blip>
          <a:srcRect b="22949" l="22302" r="0" t="0"/>
          <a:stretch/>
        </p:blipFill>
        <p:spPr>
          <a:xfrm>
            <a:off x="0" y="8408898"/>
            <a:ext cx="2302099" cy="2282915"/>
          </a:xfrm>
          <a:custGeom>
            <a:rect b="b" l="l" r="r" t="t"/>
            <a:pathLst>
              <a:path extrusionOk="0" h="3400425" w="3429000">
                <a:moveTo>
                  <a:pt x="0" y="0"/>
                </a:moveTo>
                <a:lnTo>
                  <a:pt x="3429000" y="0"/>
                </a:lnTo>
                <a:lnTo>
                  <a:pt x="3429000" y="3400425"/>
                </a:lnTo>
                <a:lnTo>
                  <a:pt x="0" y="3400425"/>
                </a:lnTo>
                <a:close/>
              </a:path>
            </a:pathLst>
          </a:custGeom>
          <a:noFill/>
          <a:ln>
            <a:noFill/>
          </a:ln>
        </p:spPr>
      </p:pic>
      <p:cxnSp>
        <p:nvCxnSpPr>
          <p:cNvPr id="404" name="Google Shape;404;p33"/>
          <p:cNvCxnSpPr/>
          <p:nvPr/>
        </p:nvCxnSpPr>
        <p:spPr>
          <a:xfrm>
            <a:off x="3801978" y="1225711"/>
            <a:ext cx="3288633" cy="0"/>
          </a:xfrm>
          <a:prstGeom prst="straightConnector1">
            <a:avLst/>
          </a:prstGeom>
          <a:noFill/>
          <a:ln cap="flat" cmpd="sng" w="28575">
            <a:solidFill>
              <a:srgbClr val="69ADAD"/>
            </a:solidFill>
            <a:prstDash val="solid"/>
            <a:miter lim="800000"/>
            <a:headEnd len="sm" w="sm" type="none"/>
            <a:tailEnd len="sm" w="sm" type="none"/>
          </a:ln>
        </p:spPr>
      </p:cxnSp>
      <p:cxnSp>
        <p:nvCxnSpPr>
          <p:cNvPr id="405" name="Google Shape;405;p33"/>
          <p:cNvCxnSpPr/>
          <p:nvPr/>
        </p:nvCxnSpPr>
        <p:spPr>
          <a:xfrm>
            <a:off x="3801978" y="6054385"/>
            <a:ext cx="3288633" cy="0"/>
          </a:xfrm>
          <a:prstGeom prst="straightConnector1">
            <a:avLst/>
          </a:prstGeom>
          <a:noFill/>
          <a:ln cap="flat" cmpd="sng" w="28575">
            <a:solidFill>
              <a:srgbClr val="69ADAD"/>
            </a:solidFill>
            <a:prstDash val="solid"/>
            <a:miter lim="800000"/>
            <a:headEnd len="sm" w="sm" type="none"/>
            <a:tailEnd len="sm" w="sm" type="none"/>
          </a:ln>
        </p:spPr>
      </p:cxnSp>
      <p:grpSp>
        <p:nvGrpSpPr>
          <p:cNvPr id="406" name="Google Shape;406;p33"/>
          <p:cNvGrpSpPr/>
          <p:nvPr/>
        </p:nvGrpSpPr>
        <p:grpSpPr>
          <a:xfrm>
            <a:off x="6770986" y="850643"/>
            <a:ext cx="750136" cy="750136"/>
            <a:chOff x="7559675" y="1928896"/>
            <a:chExt cx="750136" cy="750136"/>
          </a:xfrm>
        </p:grpSpPr>
        <p:sp>
          <p:nvSpPr>
            <p:cNvPr id="407" name="Google Shape;407;p33"/>
            <p:cNvSpPr/>
            <p:nvPr/>
          </p:nvSpPr>
          <p:spPr>
            <a:xfrm>
              <a:off x="7559675" y="1928896"/>
              <a:ext cx="750136" cy="750136"/>
            </a:xfrm>
            <a:prstGeom prst="ellipse">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408" name="Google Shape;408;p33"/>
            <p:cNvGrpSpPr/>
            <p:nvPr/>
          </p:nvGrpSpPr>
          <p:grpSpPr>
            <a:xfrm>
              <a:off x="7683372" y="2028561"/>
              <a:ext cx="526805" cy="526741"/>
              <a:chOff x="1042830" y="5367345"/>
              <a:chExt cx="907476" cy="907364"/>
            </a:xfrm>
          </p:grpSpPr>
          <p:grpSp>
            <p:nvGrpSpPr>
              <p:cNvPr id="409" name="Google Shape;409;p33"/>
              <p:cNvGrpSpPr/>
              <p:nvPr/>
            </p:nvGrpSpPr>
            <p:grpSpPr>
              <a:xfrm>
                <a:off x="1042830" y="5367345"/>
                <a:ext cx="907476" cy="907364"/>
                <a:chOff x="5318121" y="3727141"/>
                <a:chExt cx="907476" cy="907364"/>
              </a:xfrm>
            </p:grpSpPr>
            <p:sp>
              <p:nvSpPr>
                <p:cNvPr id="410" name="Google Shape;410;p33"/>
                <p:cNvSpPr/>
                <p:nvPr/>
              </p:nvSpPr>
              <p:spPr>
                <a:xfrm>
                  <a:off x="5318121" y="3727141"/>
                  <a:ext cx="907476" cy="907364"/>
                </a:xfrm>
                <a:custGeom>
                  <a:rect b="b" l="l" r="r" t="t"/>
                  <a:pathLst>
                    <a:path extrusionOk="0" h="907364" w="907476">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1" name="Google Shape;411;p33"/>
                <p:cNvSpPr/>
                <p:nvPr/>
              </p:nvSpPr>
              <p:spPr>
                <a:xfrm>
                  <a:off x="5953501" y="4163181"/>
                  <a:ext cx="65641" cy="35401"/>
                </a:xfrm>
                <a:custGeom>
                  <a:rect b="b" l="l" r="r" t="t"/>
                  <a:pathLst>
                    <a:path extrusionOk="0" h="35401" w="6564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2" name="Google Shape;412;p33"/>
                <p:cNvSpPr/>
                <p:nvPr/>
              </p:nvSpPr>
              <p:spPr>
                <a:xfrm>
                  <a:off x="5523843" y="4332476"/>
                  <a:ext cx="58547" cy="56694"/>
                </a:xfrm>
                <a:custGeom>
                  <a:rect b="b" l="l" r="r" t="t"/>
                  <a:pathLst>
                    <a:path extrusionOk="0" h="56694" w="58547">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3" name="Google Shape;413;p33"/>
                <p:cNvSpPr/>
                <p:nvPr/>
              </p:nvSpPr>
              <p:spPr>
                <a:xfrm>
                  <a:off x="5445750" y="4163159"/>
                  <a:ext cx="62204" cy="35518"/>
                </a:xfrm>
                <a:custGeom>
                  <a:rect b="b" l="l" r="r" t="t"/>
                  <a:pathLst>
                    <a:path extrusionOk="0" h="35518" w="62204">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4" name="Google Shape;414;p33"/>
                <p:cNvSpPr/>
                <p:nvPr/>
              </p:nvSpPr>
              <p:spPr>
                <a:xfrm>
                  <a:off x="5888622" y="3972297"/>
                  <a:ext cx="52247" cy="54354"/>
                </a:xfrm>
                <a:custGeom>
                  <a:rect b="b" l="l" r="r" t="t"/>
                  <a:pathLst>
                    <a:path extrusionOk="0" h="54354" w="52247">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5" name="Google Shape;415;p33"/>
                <p:cNvSpPr/>
                <p:nvPr/>
              </p:nvSpPr>
              <p:spPr>
                <a:xfrm>
                  <a:off x="5523894" y="3973420"/>
                  <a:ext cx="55042" cy="51523"/>
                </a:xfrm>
                <a:custGeom>
                  <a:rect b="b" l="l" r="r" t="t"/>
                  <a:pathLst>
                    <a:path extrusionOk="0" h="51523" w="55042">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6" name="Google Shape;416;p33"/>
                <p:cNvSpPr/>
                <p:nvPr/>
              </p:nvSpPr>
              <p:spPr>
                <a:xfrm>
                  <a:off x="5714409" y="3893791"/>
                  <a:ext cx="35595" cy="58763"/>
                </a:xfrm>
                <a:custGeom>
                  <a:rect b="b" l="l" r="r" t="t"/>
                  <a:pathLst>
                    <a:path extrusionOk="0" h="58763" w="35595">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7" name="Google Shape;417;p33"/>
                <p:cNvSpPr/>
                <p:nvPr/>
              </p:nvSpPr>
              <p:spPr>
                <a:xfrm>
                  <a:off x="5714793" y="3727525"/>
                  <a:ext cx="35307" cy="35326"/>
                </a:xfrm>
                <a:custGeom>
                  <a:rect b="b" l="l" r="r" t="t"/>
                  <a:pathLst>
                    <a:path extrusionOk="0" h="35326" w="35307">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8" name="Google Shape;418;p33"/>
                <p:cNvSpPr/>
                <p:nvPr/>
              </p:nvSpPr>
              <p:spPr>
                <a:xfrm>
                  <a:off x="5649294" y="4059440"/>
                  <a:ext cx="169845" cy="243571"/>
                </a:xfrm>
                <a:custGeom>
                  <a:rect b="b" l="l" r="r" t="t"/>
                  <a:pathLst>
                    <a:path extrusionOk="0" h="243571" w="169845">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419" name="Google Shape;419;p33"/>
              <p:cNvGrpSpPr/>
              <p:nvPr/>
            </p:nvGrpSpPr>
            <p:grpSpPr>
              <a:xfrm>
                <a:off x="1304333" y="5488666"/>
                <a:ext cx="566267" cy="691349"/>
                <a:chOff x="5574516" y="3858678"/>
                <a:chExt cx="566267" cy="691349"/>
              </a:xfrm>
            </p:grpSpPr>
            <p:sp>
              <p:nvSpPr>
                <p:cNvPr id="420" name="Google Shape;420;p33"/>
                <p:cNvSpPr/>
                <p:nvPr/>
              </p:nvSpPr>
              <p:spPr>
                <a:xfrm>
                  <a:off x="5574516" y="4023123"/>
                  <a:ext cx="315322" cy="329150"/>
                </a:xfrm>
                <a:custGeom>
                  <a:rect b="b" l="l" r="r" t="t"/>
                  <a:pathLst>
                    <a:path extrusionOk="0" h="329150" w="315322">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21" name="Google Shape;421;p33"/>
                <p:cNvSpPr/>
                <p:nvPr/>
              </p:nvSpPr>
              <p:spPr>
                <a:xfrm>
                  <a:off x="5935464" y="4344594"/>
                  <a:ext cx="205319" cy="205433"/>
                </a:xfrm>
                <a:custGeom>
                  <a:rect b="b" l="l" r="r" t="t"/>
                  <a:pathLst>
                    <a:path extrusionOk="0" h="205433" w="205319">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22" name="Google Shape;422;p33"/>
                <p:cNvSpPr/>
                <p:nvPr/>
              </p:nvSpPr>
              <p:spPr>
                <a:xfrm>
                  <a:off x="6090893" y="3858678"/>
                  <a:ext cx="48643" cy="134182"/>
                </a:xfrm>
                <a:custGeom>
                  <a:rect b="b" l="l" r="r" t="t"/>
                  <a:pathLst>
                    <a:path extrusionOk="0" h="134182" w="48643">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23" name="Google Shape;423;p33"/>
                <p:cNvSpPr/>
                <p:nvPr/>
              </p:nvSpPr>
              <p:spPr>
                <a:xfrm>
                  <a:off x="6090893" y="4028401"/>
                  <a:ext cx="49027" cy="134737"/>
                </a:xfrm>
                <a:custGeom>
                  <a:rect b="b" l="l" r="r" t="t"/>
                  <a:pathLst>
                    <a:path extrusionOk="0" h="134737" w="4902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24" name="Google Shape;424;p33"/>
                <p:cNvSpPr/>
                <p:nvPr/>
              </p:nvSpPr>
              <p:spPr>
                <a:xfrm>
                  <a:off x="6090893" y="4199579"/>
                  <a:ext cx="48355" cy="133206"/>
                </a:xfrm>
                <a:custGeom>
                  <a:rect b="b" l="l" r="r" t="t"/>
                  <a:pathLst>
                    <a:path extrusionOk="0" h="133206" w="48355">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25" name="Google Shape;425;p33"/>
                <p:cNvSpPr/>
                <p:nvPr/>
              </p:nvSpPr>
              <p:spPr>
                <a:xfrm>
                  <a:off x="5699826" y="4143000"/>
                  <a:ext cx="65241" cy="82941"/>
                </a:xfrm>
                <a:custGeom>
                  <a:rect b="b" l="l" r="r" t="t"/>
                  <a:pathLst>
                    <a:path extrusionOk="0" h="82941" w="65241">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grpSp>
        <p:nvGrpSpPr>
          <p:cNvPr id="426" name="Google Shape;426;p33"/>
          <p:cNvGrpSpPr/>
          <p:nvPr/>
        </p:nvGrpSpPr>
        <p:grpSpPr>
          <a:xfrm>
            <a:off x="6770986" y="5699369"/>
            <a:ext cx="750136" cy="750136"/>
            <a:chOff x="6770986" y="5699369"/>
            <a:chExt cx="750136" cy="750136"/>
          </a:xfrm>
        </p:grpSpPr>
        <p:sp>
          <p:nvSpPr>
            <p:cNvPr id="427" name="Google Shape;427;p33"/>
            <p:cNvSpPr/>
            <p:nvPr/>
          </p:nvSpPr>
          <p:spPr>
            <a:xfrm>
              <a:off x="6770986" y="5699369"/>
              <a:ext cx="750136" cy="750136"/>
            </a:xfrm>
            <a:prstGeom prst="ellipse">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428" name="Google Shape;428;p33"/>
            <p:cNvGrpSpPr/>
            <p:nvPr/>
          </p:nvGrpSpPr>
          <p:grpSpPr>
            <a:xfrm>
              <a:off x="6927017" y="5844011"/>
              <a:ext cx="460179" cy="460852"/>
              <a:chOff x="5846399" y="5075944"/>
              <a:chExt cx="910778" cy="912109"/>
            </a:xfrm>
          </p:grpSpPr>
          <p:grpSp>
            <p:nvGrpSpPr>
              <p:cNvPr id="429" name="Google Shape;429;p33"/>
              <p:cNvGrpSpPr/>
              <p:nvPr/>
            </p:nvGrpSpPr>
            <p:grpSpPr>
              <a:xfrm>
                <a:off x="6118625" y="5123402"/>
                <a:ext cx="376897" cy="533617"/>
                <a:chOff x="2711364" y="4936062"/>
                <a:chExt cx="376897" cy="533617"/>
              </a:xfrm>
            </p:grpSpPr>
            <p:sp>
              <p:nvSpPr>
                <p:cNvPr id="430" name="Google Shape;430;p33"/>
                <p:cNvSpPr/>
                <p:nvPr/>
              </p:nvSpPr>
              <p:spPr>
                <a:xfrm>
                  <a:off x="2711364" y="4936062"/>
                  <a:ext cx="376897" cy="408053"/>
                </a:xfrm>
                <a:custGeom>
                  <a:rect b="b" l="l" r="r" t="t"/>
                  <a:pathLst>
                    <a:path extrusionOk="0" h="408053" w="376897">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31" name="Google Shape;431;p33"/>
                <p:cNvSpPr/>
                <p:nvPr/>
              </p:nvSpPr>
              <p:spPr>
                <a:xfrm>
                  <a:off x="2869101" y="5218935"/>
                  <a:ext cx="61404" cy="124796"/>
                </a:xfrm>
                <a:custGeom>
                  <a:rect b="b" l="l" r="r" t="t"/>
                  <a:pathLst>
                    <a:path extrusionOk="0" h="124796" w="61404">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32" name="Google Shape;432;p33"/>
                <p:cNvSpPr/>
                <p:nvPr/>
              </p:nvSpPr>
              <p:spPr>
                <a:xfrm>
                  <a:off x="2837632" y="5376370"/>
                  <a:ext cx="124342" cy="30334"/>
                </a:xfrm>
                <a:custGeom>
                  <a:rect b="b" l="l" r="r" t="t"/>
                  <a:pathLst>
                    <a:path extrusionOk="0" h="30334" w="124342">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33" name="Google Shape;433;p33"/>
                <p:cNvSpPr/>
                <p:nvPr/>
              </p:nvSpPr>
              <p:spPr>
                <a:xfrm>
                  <a:off x="2857588" y="5439344"/>
                  <a:ext cx="84814" cy="30335"/>
                </a:xfrm>
                <a:custGeom>
                  <a:rect b="b" l="l" r="r" t="t"/>
                  <a:pathLst>
                    <a:path extrusionOk="0" h="30335" w="84814">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34" name="Google Shape;434;p33"/>
                <p:cNvSpPr/>
                <p:nvPr/>
              </p:nvSpPr>
              <p:spPr>
                <a:xfrm>
                  <a:off x="2805762" y="5155943"/>
                  <a:ext cx="31444" cy="31291"/>
                </a:xfrm>
                <a:custGeom>
                  <a:rect b="b" l="l" r="r" t="t"/>
                  <a:pathLst>
                    <a:path extrusionOk="0" h="31291" w="31444">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35" name="Google Shape;435;p33"/>
                <p:cNvSpPr/>
                <p:nvPr/>
              </p:nvSpPr>
              <p:spPr>
                <a:xfrm>
                  <a:off x="2962572" y="5155944"/>
                  <a:ext cx="31274" cy="31504"/>
                </a:xfrm>
                <a:custGeom>
                  <a:rect b="b" l="l" r="r" t="t"/>
                  <a:pathLst>
                    <a:path extrusionOk="0" h="31504" w="31274">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436" name="Google Shape;436;p33"/>
              <p:cNvGrpSpPr/>
              <p:nvPr/>
            </p:nvGrpSpPr>
            <p:grpSpPr>
              <a:xfrm>
                <a:off x="5846399" y="5075944"/>
                <a:ext cx="910778" cy="912109"/>
                <a:chOff x="2444246" y="4903928"/>
                <a:chExt cx="910778" cy="912109"/>
              </a:xfrm>
            </p:grpSpPr>
            <p:sp>
              <p:nvSpPr>
                <p:cNvPr id="437" name="Google Shape;437;p33"/>
                <p:cNvSpPr/>
                <p:nvPr/>
              </p:nvSpPr>
              <p:spPr>
                <a:xfrm>
                  <a:off x="2679955" y="4903928"/>
                  <a:ext cx="440062" cy="597910"/>
                </a:xfrm>
                <a:custGeom>
                  <a:rect b="b" l="l" r="r" t="t"/>
                  <a:pathLst>
                    <a:path extrusionOk="0" h="597910" w="440062">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38" name="Google Shape;438;p33"/>
                <p:cNvSpPr/>
                <p:nvPr/>
              </p:nvSpPr>
              <p:spPr>
                <a:xfrm>
                  <a:off x="2962679" y="5486092"/>
                  <a:ext cx="314009" cy="329945"/>
                </a:xfrm>
                <a:custGeom>
                  <a:rect b="b" l="l" r="r" t="t"/>
                  <a:pathLst>
                    <a:path extrusionOk="0" h="329945" w="314009">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39" name="Google Shape;439;p33"/>
                <p:cNvSpPr/>
                <p:nvPr/>
              </p:nvSpPr>
              <p:spPr>
                <a:xfrm>
                  <a:off x="2522873" y="5485743"/>
                  <a:ext cx="314009" cy="329909"/>
                </a:xfrm>
                <a:custGeom>
                  <a:rect b="b" l="l" r="r" t="t"/>
                  <a:pathLst>
                    <a:path extrusionOk="0" h="329909" w="314009">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40" name="Google Shape;440;p33"/>
                <p:cNvSpPr/>
                <p:nvPr/>
              </p:nvSpPr>
              <p:spPr>
                <a:xfrm>
                  <a:off x="2444246" y="5234238"/>
                  <a:ext cx="219597" cy="220082"/>
                </a:xfrm>
                <a:custGeom>
                  <a:rect b="b" l="l" r="r" t="t"/>
                  <a:pathLst>
                    <a:path extrusionOk="0" h="220082" w="219597">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41" name="Google Shape;441;p33"/>
                <p:cNvSpPr/>
                <p:nvPr/>
              </p:nvSpPr>
              <p:spPr>
                <a:xfrm>
                  <a:off x="3135377" y="5234295"/>
                  <a:ext cx="219647" cy="220409"/>
                </a:xfrm>
                <a:custGeom>
                  <a:rect b="b" l="l" r="r" t="t"/>
                  <a:pathLst>
                    <a:path extrusionOk="0" h="220409" w="219647">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42" name="Google Shape;442;p33"/>
                <p:cNvSpPr/>
                <p:nvPr/>
              </p:nvSpPr>
              <p:spPr>
                <a:xfrm>
                  <a:off x="2837244" y="5533037"/>
                  <a:ext cx="125498" cy="125948"/>
                </a:xfrm>
                <a:custGeom>
                  <a:rect b="b" l="l" r="r" t="t"/>
                  <a:pathLst>
                    <a:path extrusionOk="0" h="125948" w="125498">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43" name="Google Shape;443;p33"/>
                <p:cNvSpPr/>
                <p:nvPr/>
              </p:nvSpPr>
              <p:spPr>
                <a:xfrm>
                  <a:off x="2459992" y="5485801"/>
                  <a:ext cx="94419" cy="94102"/>
                </a:xfrm>
                <a:custGeom>
                  <a:rect b="b" l="l" r="r" t="t"/>
                  <a:pathLst>
                    <a:path extrusionOk="0" h="94102" w="94419">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44" name="Google Shape;444;p33"/>
                <p:cNvSpPr/>
                <p:nvPr/>
              </p:nvSpPr>
              <p:spPr>
                <a:xfrm>
                  <a:off x="3245585" y="5485802"/>
                  <a:ext cx="94408" cy="94087"/>
                </a:xfrm>
                <a:custGeom>
                  <a:rect b="b" l="l" r="r" t="t"/>
                  <a:pathLst>
                    <a:path extrusionOk="0" h="94087" w="94408">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45" name="Google Shape;445;p33"/>
                <p:cNvSpPr/>
                <p:nvPr/>
              </p:nvSpPr>
              <p:spPr>
                <a:xfrm>
                  <a:off x="2523320" y="5014653"/>
                  <a:ext cx="94030" cy="94077"/>
                </a:xfrm>
                <a:custGeom>
                  <a:rect b="b" l="l" r="r" t="t"/>
                  <a:pathLst>
                    <a:path extrusionOk="0" h="94077" w="9403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46" name="Google Shape;446;p33"/>
                <p:cNvSpPr/>
                <p:nvPr/>
              </p:nvSpPr>
              <p:spPr>
                <a:xfrm>
                  <a:off x="3182646" y="5014648"/>
                  <a:ext cx="94030" cy="94466"/>
                </a:xfrm>
                <a:custGeom>
                  <a:rect b="b" l="l" r="r" t="t"/>
                  <a:pathLst>
                    <a:path extrusionOk="0" h="94466" w="9403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2">
  <p:cSld name="Case Study 2">
    <p:spTree>
      <p:nvGrpSpPr>
        <p:cNvPr id="447" name="Shape 447"/>
        <p:cNvGrpSpPr/>
        <p:nvPr/>
      </p:nvGrpSpPr>
      <p:grpSpPr>
        <a:xfrm>
          <a:off x="0" y="0"/>
          <a:ext cx="0" cy="0"/>
          <a:chOff x="0" y="0"/>
          <a:chExt cx="0" cy="0"/>
        </a:xfrm>
      </p:grpSpPr>
      <p:sp>
        <p:nvSpPr>
          <p:cNvPr id="448" name="Google Shape;448;p34"/>
          <p:cNvSpPr/>
          <p:nvPr/>
        </p:nvSpPr>
        <p:spPr>
          <a:xfrm>
            <a:off x="0" y="1"/>
            <a:ext cx="5954589" cy="3385086"/>
          </a:xfrm>
          <a:custGeom>
            <a:rect b="b" l="l" r="r" t="t"/>
            <a:pathLst>
              <a:path extrusionOk="0" h="3385086" w="5954589">
                <a:moveTo>
                  <a:pt x="0" y="0"/>
                </a:moveTo>
                <a:lnTo>
                  <a:pt x="5036093" y="0"/>
                </a:lnTo>
                <a:lnTo>
                  <a:pt x="4943736" y="123507"/>
                </a:lnTo>
                <a:cubicBezTo>
                  <a:pt x="4707445" y="473265"/>
                  <a:pt x="4569471" y="894903"/>
                  <a:pt x="4569471" y="1348767"/>
                </a:cubicBezTo>
                <a:cubicBezTo>
                  <a:pt x="4569471" y="2256495"/>
                  <a:pt x="5121365" y="3035321"/>
                  <a:pt x="5907909" y="3368001"/>
                </a:cubicBezTo>
                <a:lnTo>
                  <a:pt x="5954589" y="3385086"/>
                </a:lnTo>
                <a:lnTo>
                  <a:pt x="0" y="3385086"/>
                </a:lnTo>
                <a:close/>
              </a:path>
            </a:pathLst>
          </a:cu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449" name="Google Shape;449;p34"/>
          <p:cNvSpPr txBox="1"/>
          <p:nvPr>
            <p:ph idx="1" type="body"/>
          </p:nvPr>
        </p:nvSpPr>
        <p:spPr>
          <a:xfrm>
            <a:off x="615910" y="510251"/>
            <a:ext cx="2003444" cy="936605"/>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2267"/>
              </a:spcBef>
              <a:spcAft>
                <a:spcPts val="0"/>
              </a:spcAft>
              <a:buClr>
                <a:schemeClr val="lt1"/>
              </a:buClr>
              <a:buSzPts val="9600"/>
              <a:buFont typeface="Arial"/>
              <a:buNone/>
              <a:defRPr b="1" i="0" sz="9600" u="none" cap="none" strike="noStrike">
                <a:solidFill>
                  <a:schemeClr val="lt1"/>
                </a:solidFill>
                <a:latin typeface="Times"/>
                <a:ea typeface="Times"/>
                <a:cs typeface="Times"/>
                <a:sym typeface="Times"/>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450" name="Google Shape;450;p34"/>
          <p:cNvSpPr txBox="1"/>
          <p:nvPr>
            <p:ph idx="2" type="body"/>
          </p:nvPr>
        </p:nvSpPr>
        <p:spPr>
          <a:xfrm>
            <a:off x="615910" y="518529"/>
            <a:ext cx="3288612" cy="2066172"/>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100000"/>
              </a:lnSpc>
              <a:spcBef>
                <a:spcPts val="0"/>
              </a:spcBef>
              <a:spcAft>
                <a:spcPts val="0"/>
              </a:spcAft>
              <a:buClr>
                <a:schemeClr val="lt1"/>
              </a:buClr>
              <a:buSzPts val="1400"/>
              <a:buFont typeface="Arial"/>
              <a:buNone/>
              <a:defRPr b="0" i="1" sz="1400" u="none" cap="none" strike="noStrike">
                <a:solidFill>
                  <a:schemeClr val="lt1"/>
                </a:solidFill>
                <a:latin typeface="Verdana"/>
                <a:ea typeface="Verdana"/>
                <a:cs typeface="Verdana"/>
                <a:sym typeface="Verdana"/>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451" name="Google Shape;451;p34"/>
          <p:cNvSpPr txBox="1"/>
          <p:nvPr>
            <p:ph idx="3" type="body"/>
          </p:nvPr>
        </p:nvSpPr>
        <p:spPr>
          <a:xfrm>
            <a:off x="615910" y="2568299"/>
            <a:ext cx="3297520" cy="21541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1200"/>
              <a:buFont typeface="Arial"/>
              <a:buNone/>
              <a:defRPr b="1" i="0" sz="12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452" name="Google Shape;452;p34"/>
          <p:cNvSpPr txBox="1"/>
          <p:nvPr>
            <p:ph idx="4" type="body"/>
          </p:nvPr>
        </p:nvSpPr>
        <p:spPr>
          <a:xfrm>
            <a:off x="3128102" y="1926840"/>
            <a:ext cx="785328" cy="1056986"/>
          </a:xfrm>
          <a:prstGeom prst="rect">
            <a:avLst/>
          </a:prstGeom>
          <a:noFill/>
          <a:ln>
            <a:noFill/>
          </a:ln>
        </p:spPr>
        <p:txBody>
          <a:bodyPr anchorCtr="0" anchor="t" bIns="45700" lIns="91425" spcFirstLastPara="1" rIns="91425" wrap="square" tIns="45700">
            <a:normAutofit/>
          </a:bodyPr>
          <a:lstStyle>
            <a:lvl1pPr indent="-228600" lvl="0" marL="457200" marR="0" rtl="0" algn="r">
              <a:lnSpc>
                <a:spcPct val="100000"/>
              </a:lnSpc>
              <a:spcBef>
                <a:spcPts val="2267"/>
              </a:spcBef>
              <a:spcAft>
                <a:spcPts val="0"/>
              </a:spcAft>
              <a:buClr>
                <a:schemeClr val="lt1"/>
              </a:buClr>
              <a:buSzPts val="9600"/>
              <a:buFont typeface="Arial"/>
              <a:buNone/>
              <a:defRPr b="1" i="0" sz="9600" u="none" cap="none" strike="noStrike">
                <a:solidFill>
                  <a:schemeClr val="lt1"/>
                </a:solidFill>
                <a:latin typeface="Times"/>
                <a:ea typeface="Times"/>
                <a:cs typeface="Times"/>
                <a:sym typeface="Times"/>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453" name="Google Shape;453;p34"/>
          <p:cNvSpPr txBox="1"/>
          <p:nvPr>
            <p:ph idx="5" type="body"/>
          </p:nvPr>
        </p:nvSpPr>
        <p:spPr>
          <a:xfrm>
            <a:off x="766012" y="4733361"/>
            <a:ext cx="5992060" cy="2088787"/>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454" name="Google Shape;454;p34"/>
          <p:cNvSpPr txBox="1"/>
          <p:nvPr>
            <p:ph idx="6" type="body"/>
          </p:nvPr>
        </p:nvSpPr>
        <p:spPr>
          <a:xfrm>
            <a:off x="766012" y="4098701"/>
            <a:ext cx="5992059" cy="45125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9ADAD"/>
              </a:buClr>
              <a:buSzPts val="1400"/>
              <a:buFont typeface="Arial"/>
              <a:buNone/>
              <a:defRPr b="1" i="0" sz="1400" u="none" cap="none" strike="noStrike">
                <a:solidFill>
                  <a:srgbClr val="69ADAD"/>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455" name="Google Shape;455;p34"/>
          <p:cNvCxnSpPr/>
          <p:nvPr/>
        </p:nvCxnSpPr>
        <p:spPr>
          <a:xfrm>
            <a:off x="0" y="6980109"/>
            <a:ext cx="3607692" cy="0"/>
          </a:xfrm>
          <a:prstGeom prst="straightConnector1">
            <a:avLst/>
          </a:prstGeom>
          <a:noFill/>
          <a:ln cap="flat" cmpd="sng" w="28575">
            <a:solidFill>
              <a:srgbClr val="69ADAD"/>
            </a:solidFill>
            <a:prstDash val="solid"/>
            <a:miter lim="800000"/>
            <a:headEnd len="sm" w="sm" type="none"/>
            <a:tailEnd len="sm" w="sm" type="none"/>
          </a:ln>
        </p:spPr>
      </p:cxnSp>
      <p:sp>
        <p:nvSpPr>
          <p:cNvPr id="456" name="Google Shape;456;p34"/>
          <p:cNvSpPr txBox="1"/>
          <p:nvPr>
            <p:ph idx="7" type="body"/>
          </p:nvPr>
        </p:nvSpPr>
        <p:spPr>
          <a:xfrm>
            <a:off x="730153" y="7799289"/>
            <a:ext cx="5992060" cy="2088787"/>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457" name="Google Shape;457;p34"/>
          <p:cNvSpPr txBox="1"/>
          <p:nvPr>
            <p:ph idx="8" type="body"/>
          </p:nvPr>
        </p:nvSpPr>
        <p:spPr>
          <a:xfrm>
            <a:off x="730153" y="7164629"/>
            <a:ext cx="5992059" cy="45125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9ADAD"/>
              </a:buClr>
              <a:buSzPts val="1400"/>
              <a:buFont typeface="Arial"/>
              <a:buNone/>
              <a:defRPr b="1" i="0" sz="1400" u="none" cap="none" strike="noStrike">
                <a:solidFill>
                  <a:srgbClr val="69ADAD"/>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458" name="Google Shape;458;p34"/>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459" name="Google Shape;459;p34"/>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pic>
        <p:nvPicPr>
          <p:cNvPr id="460" name="Google Shape;460;p34"/>
          <p:cNvPicPr preferRelativeResize="0"/>
          <p:nvPr/>
        </p:nvPicPr>
        <p:blipFill rotWithShape="1">
          <a:blip r:embed="rId2">
            <a:alphaModFix/>
          </a:blip>
          <a:srcRect b="0" l="0" r="0" t="0"/>
          <a:stretch/>
        </p:blipFill>
        <p:spPr>
          <a:xfrm rot="9000000">
            <a:off x="4156903" y="-1408070"/>
            <a:ext cx="5202335" cy="5427724"/>
          </a:xfrm>
          <a:custGeom>
            <a:rect b="b" l="l" r="r" t="t"/>
            <a:pathLst>
              <a:path extrusionOk="0" h="6547299" w="627541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a:noFill/>
          <a:ln>
            <a:noFill/>
          </a:ln>
        </p:spPr>
      </p:pic>
      <p:sp>
        <p:nvSpPr>
          <p:cNvPr id="461" name="Google Shape;461;p34"/>
          <p:cNvSpPr/>
          <p:nvPr>
            <p:ph idx="9" type="pic"/>
          </p:nvPr>
        </p:nvSpPr>
        <p:spPr>
          <a:xfrm>
            <a:off x="5205348" y="0"/>
            <a:ext cx="2354327" cy="2862503"/>
          </a:xfrm>
          <a:prstGeom prst="rect">
            <a:avLst/>
          </a:prstGeom>
          <a:noFill/>
          <a:ln>
            <a:noFill/>
          </a:ln>
        </p:spPr>
      </p:sp>
      <p:cxnSp>
        <p:nvCxnSpPr>
          <p:cNvPr id="462" name="Google Shape;462;p34"/>
          <p:cNvCxnSpPr/>
          <p:nvPr/>
        </p:nvCxnSpPr>
        <p:spPr>
          <a:xfrm>
            <a:off x="3801978" y="4640714"/>
            <a:ext cx="3288633" cy="0"/>
          </a:xfrm>
          <a:prstGeom prst="straightConnector1">
            <a:avLst/>
          </a:prstGeom>
          <a:noFill/>
          <a:ln cap="flat" cmpd="sng" w="28575">
            <a:solidFill>
              <a:srgbClr val="69ADAD"/>
            </a:solidFill>
            <a:prstDash val="solid"/>
            <a:miter lim="800000"/>
            <a:headEnd len="sm" w="sm" type="none"/>
            <a:tailEnd len="sm" w="sm" type="none"/>
          </a:ln>
        </p:spPr>
      </p:cxnSp>
      <p:grpSp>
        <p:nvGrpSpPr>
          <p:cNvPr id="463" name="Google Shape;463;p34"/>
          <p:cNvGrpSpPr/>
          <p:nvPr/>
        </p:nvGrpSpPr>
        <p:grpSpPr>
          <a:xfrm>
            <a:off x="6770986" y="4265646"/>
            <a:ext cx="750136" cy="750136"/>
            <a:chOff x="7559675" y="1928896"/>
            <a:chExt cx="750136" cy="750136"/>
          </a:xfrm>
        </p:grpSpPr>
        <p:sp>
          <p:nvSpPr>
            <p:cNvPr id="464" name="Google Shape;464;p34"/>
            <p:cNvSpPr/>
            <p:nvPr/>
          </p:nvSpPr>
          <p:spPr>
            <a:xfrm>
              <a:off x="7559675" y="1928896"/>
              <a:ext cx="750136" cy="750136"/>
            </a:xfrm>
            <a:prstGeom prst="ellipse">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465" name="Google Shape;465;p34"/>
            <p:cNvGrpSpPr/>
            <p:nvPr/>
          </p:nvGrpSpPr>
          <p:grpSpPr>
            <a:xfrm>
              <a:off x="7683372" y="2028561"/>
              <a:ext cx="526805" cy="526741"/>
              <a:chOff x="1042830" y="5367345"/>
              <a:chExt cx="907476" cy="907364"/>
            </a:xfrm>
          </p:grpSpPr>
          <p:grpSp>
            <p:nvGrpSpPr>
              <p:cNvPr id="466" name="Google Shape;466;p34"/>
              <p:cNvGrpSpPr/>
              <p:nvPr/>
            </p:nvGrpSpPr>
            <p:grpSpPr>
              <a:xfrm>
                <a:off x="1042830" y="5367345"/>
                <a:ext cx="907476" cy="907364"/>
                <a:chOff x="5318121" y="3727141"/>
                <a:chExt cx="907476" cy="907364"/>
              </a:xfrm>
            </p:grpSpPr>
            <p:sp>
              <p:nvSpPr>
                <p:cNvPr id="467" name="Google Shape;467;p34"/>
                <p:cNvSpPr/>
                <p:nvPr/>
              </p:nvSpPr>
              <p:spPr>
                <a:xfrm>
                  <a:off x="5318121" y="3727141"/>
                  <a:ext cx="907476" cy="907364"/>
                </a:xfrm>
                <a:custGeom>
                  <a:rect b="b" l="l" r="r" t="t"/>
                  <a:pathLst>
                    <a:path extrusionOk="0" h="907364" w="907476">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68" name="Google Shape;468;p34"/>
                <p:cNvSpPr/>
                <p:nvPr/>
              </p:nvSpPr>
              <p:spPr>
                <a:xfrm>
                  <a:off x="5953501" y="4163181"/>
                  <a:ext cx="65641" cy="35401"/>
                </a:xfrm>
                <a:custGeom>
                  <a:rect b="b" l="l" r="r" t="t"/>
                  <a:pathLst>
                    <a:path extrusionOk="0" h="35401" w="6564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69" name="Google Shape;469;p34"/>
                <p:cNvSpPr/>
                <p:nvPr/>
              </p:nvSpPr>
              <p:spPr>
                <a:xfrm>
                  <a:off x="5523843" y="4332476"/>
                  <a:ext cx="58547" cy="56694"/>
                </a:xfrm>
                <a:custGeom>
                  <a:rect b="b" l="l" r="r" t="t"/>
                  <a:pathLst>
                    <a:path extrusionOk="0" h="56694" w="58547">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70" name="Google Shape;470;p34"/>
                <p:cNvSpPr/>
                <p:nvPr/>
              </p:nvSpPr>
              <p:spPr>
                <a:xfrm>
                  <a:off x="5445750" y="4163159"/>
                  <a:ext cx="62204" cy="35518"/>
                </a:xfrm>
                <a:custGeom>
                  <a:rect b="b" l="l" r="r" t="t"/>
                  <a:pathLst>
                    <a:path extrusionOk="0" h="35518" w="62204">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71" name="Google Shape;471;p34"/>
                <p:cNvSpPr/>
                <p:nvPr/>
              </p:nvSpPr>
              <p:spPr>
                <a:xfrm>
                  <a:off x="5888622" y="3972297"/>
                  <a:ext cx="52247" cy="54354"/>
                </a:xfrm>
                <a:custGeom>
                  <a:rect b="b" l="l" r="r" t="t"/>
                  <a:pathLst>
                    <a:path extrusionOk="0" h="54354" w="52247">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72" name="Google Shape;472;p34"/>
                <p:cNvSpPr/>
                <p:nvPr/>
              </p:nvSpPr>
              <p:spPr>
                <a:xfrm>
                  <a:off x="5523894" y="3973420"/>
                  <a:ext cx="55042" cy="51523"/>
                </a:xfrm>
                <a:custGeom>
                  <a:rect b="b" l="l" r="r" t="t"/>
                  <a:pathLst>
                    <a:path extrusionOk="0" h="51523" w="55042">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73" name="Google Shape;473;p34"/>
                <p:cNvSpPr/>
                <p:nvPr/>
              </p:nvSpPr>
              <p:spPr>
                <a:xfrm>
                  <a:off x="5714409" y="3893791"/>
                  <a:ext cx="35595" cy="58763"/>
                </a:xfrm>
                <a:custGeom>
                  <a:rect b="b" l="l" r="r" t="t"/>
                  <a:pathLst>
                    <a:path extrusionOk="0" h="58763" w="35595">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74" name="Google Shape;474;p34"/>
                <p:cNvSpPr/>
                <p:nvPr/>
              </p:nvSpPr>
              <p:spPr>
                <a:xfrm>
                  <a:off x="5714793" y="3727525"/>
                  <a:ext cx="35307" cy="35326"/>
                </a:xfrm>
                <a:custGeom>
                  <a:rect b="b" l="l" r="r" t="t"/>
                  <a:pathLst>
                    <a:path extrusionOk="0" h="35326" w="35307">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75" name="Google Shape;475;p34"/>
                <p:cNvSpPr/>
                <p:nvPr/>
              </p:nvSpPr>
              <p:spPr>
                <a:xfrm>
                  <a:off x="5649294" y="4059440"/>
                  <a:ext cx="169845" cy="243571"/>
                </a:xfrm>
                <a:custGeom>
                  <a:rect b="b" l="l" r="r" t="t"/>
                  <a:pathLst>
                    <a:path extrusionOk="0" h="243571" w="169845">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476" name="Google Shape;476;p34"/>
              <p:cNvGrpSpPr/>
              <p:nvPr/>
            </p:nvGrpSpPr>
            <p:grpSpPr>
              <a:xfrm>
                <a:off x="1304333" y="5488666"/>
                <a:ext cx="566267" cy="691349"/>
                <a:chOff x="5574516" y="3858678"/>
                <a:chExt cx="566267" cy="691349"/>
              </a:xfrm>
            </p:grpSpPr>
            <p:sp>
              <p:nvSpPr>
                <p:cNvPr id="477" name="Google Shape;477;p34"/>
                <p:cNvSpPr/>
                <p:nvPr/>
              </p:nvSpPr>
              <p:spPr>
                <a:xfrm>
                  <a:off x="5574516" y="4023123"/>
                  <a:ext cx="315322" cy="329150"/>
                </a:xfrm>
                <a:custGeom>
                  <a:rect b="b" l="l" r="r" t="t"/>
                  <a:pathLst>
                    <a:path extrusionOk="0" h="329150" w="315322">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78" name="Google Shape;478;p34"/>
                <p:cNvSpPr/>
                <p:nvPr/>
              </p:nvSpPr>
              <p:spPr>
                <a:xfrm>
                  <a:off x="5935464" y="4344594"/>
                  <a:ext cx="205319" cy="205433"/>
                </a:xfrm>
                <a:custGeom>
                  <a:rect b="b" l="l" r="r" t="t"/>
                  <a:pathLst>
                    <a:path extrusionOk="0" h="205433" w="205319">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79" name="Google Shape;479;p34"/>
                <p:cNvSpPr/>
                <p:nvPr/>
              </p:nvSpPr>
              <p:spPr>
                <a:xfrm>
                  <a:off x="6090893" y="3858678"/>
                  <a:ext cx="48643" cy="134182"/>
                </a:xfrm>
                <a:custGeom>
                  <a:rect b="b" l="l" r="r" t="t"/>
                  <a:pathLst>
                    <a:path extrusionOk="0" h="134182" w="48643">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80" name="Google Shape;480;p34"/>
                <p:cNvSpPr/>
                <p:nvPr/>
              </p:nvSpPr>
              <p:spPr>
                <a:xfrm>
                  <a:off x="6090893" y="4028401"/>
                  <a:ext cx="49027" cy="134737"/>
                </a:xfrm>
                <a:custGeom>
                  <a:rect b="b" l="l" r="r" t="t"/>
                  <a:pathLst>
                    <a:path extrusionOk="0" h="134737" w="4902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81" name="Google Shape;481;p34"/>
                <p:cNvSpPr/>
                <p:nvPr/>
              </p:nvSpPr>
              <p:spPr>
                <a:xfrm>
                  <a:off x="6090893" y="4199579"/>
                  <a:ext cx="48355" cy="133206"/>
                </a:xfrm>
                <a:custGeom>
                  <a:rect b="b" l="l" r="r" t="t"/>
                  <a:pathLst>
                    <a:path extrusionOk="0" h="133206" w="48355">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82" name="Google Shape;482;p34"/>
                <p:cNvSpPr/>
                <p:nvPr/>
              </p:nvSpPr>
              <p:spPr>
                <a:xfrm>
                  <a:off x="5699826" y="4143000"/>
                  <a:ext cx="65241" cy="82941"/>
                </a:xfrm>
                <a:custGeom>
                  <a:rect b="b" l="l" r="r" t="t"/>
                  <a:pathLst>
                    <a:path extrusionOk="0" h="82941" w="65241">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cxnSp>
        <p:nvCxnSpPr>
          <p:cNvPr id="483" name="Google Shape;483;p34"/>
          <p:cNvCxnSpPr/>
          <p:nvPr/>
        </p:nvCxnSpPr>
        <p:spPr>
          <a:xfrm>
            <a:off x="3801978" y="7696571"/>
            <a:ext cx="3288633" cy="0"/>
          </a:xfrm>
          <a:prstGeom prst="straightConnector1">
            <a:avLst/>
          </a:prstGeom>
          <a:noFill/>
          <a:ln cap="flat" cmpd="sng" w="28575">
            <a:solidFill>
              <a:srgbClr val="69ADAD"/>
            </a:solidFill>
            <a:prstDash val="solid"/>
            <a:miter lim="800000"/>
            <a:headEnd len="sm" w="sm" type="none"/>
            <a:tailEnd len="sm" w="sm" type="none"/>
          </a:ln>
        </p:spPr>
      </p:cxnSp>
      <p:grpSp>
        <p:nvGrpSpPr>
          <p:cNvPr id="484" name="Google Shape;484;p34"/>
          <p:cNvGrpSpPr/>
          <p:nvPr/>
        </p:nvGrpSpPr>
        <p:grpSpPr>
          <a:xfrm>
            <a:off x="6770986" y="7341555"/>
            <a:ext cx="750136" cy="750136"/>
            <a:chOff x="6770986" y="5699369"/>
            <a:chExt cx="750136" cy="750136"/>
          </a:xfrm>
        </p:grpSpPr>
        <p:sp>
          <p:nvSpPr>
            <p:cNvPr id="485" name="Google Shape;485;p34"/>
            <p:cNvSpPr/>
            <p:nvPr/>
          </p:nvSpPr>
          <p:spPr>
            <a:xfrm>
              <a:off x="6770986" y="5699369"/>
              <a:ext cx="750136" cy="750136"/>
            </a:xfrm>
            <a:prstGeom prst="ellipse">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486" name="Google Shape;486;p34"/>
            <p:cNvGrpSpPr/>
            <p:nvPr/>
          </p:nvGrpSpPr>
          <p:grpSpPr>
            <a:xfrm>
              <a:off x="6927017" y="5844011"/>
              <a:ext cx="460179" cy="460852"/>
              <a:chOff x="5846399" y="5075944"/>
              <a:chExt cx="910778" cy="912109"/>
            </a:xfrm>
          </p:grpSpPr>
          <p:grpSp>
            <p:nvGrpSpPr>
              <p:cNvPr id="487" name="Google Shape;487;p34"/>
              <p:cNvGrpSpPr/>
              <p:nvPr/>
            </p:nvGrpSpPr>
            <p:grpSpPr>
              <a:xfrm>
                <a:off x="6118625" y="5123402"/>
                <a:ext cx="376897" cy="533617"/>
                <a:chOff x="2711364" y="4936062"/>
                <a:chExt cx="376897" cy="533617"/>
              </a:xfrm>
            </p:grpSpPr>
            <p:sp>
              <p:nvSpPr>
                <p:cNvPr id="488" name="Google Shape;488;p34"/>
                <p:cNvSpPr/>
                <p:nvPr/>
              </p:nvSpPr>
              <p:spPr>
                <a:xfrm>
                  <a:off x="2711364" y="4936062"/>
                  <a:ext cx="376897" cy="408053"/>
                </a:xfrm>
                <a:custGeom>
                  <a:rect b="b" l="l" r="r" t="t"/>
                  <a:pathLst>
                    <a:path extrusionOk="0" h="408053" w="376897">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89" name="Google Shape;489;p34"/>
                <p:cNvSpPr/>
                <p:nvPr/>
              </p:nvSpPr>
              <p:spPr>
                <a:xfrm>
                  <a:off x="2869101" y="5218935"/>
                  <a:ext cx="61404" cy="124796"/>
                </a:xfrm>
                <a:custGeom>
                  <a:rect b="b" l="l" r="r" t="t"/>
                  <a:pathLst>
                    <a:path extrusionOk="0" h="124796" w="61404">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90" name="Google Shape;490;p34"/>
                <p:cNvSpPr/>
                <p:nvPr/>
              </p:nvSpPr>
              <p:spPr>
                <a:xfrm>
                  <a:off x="2837632" y="5376370"/>
                  <a:ext cx="124342" cy="30334"/>
                </a:xfrm>
                <a:custGeom>
                  <a:rect b="b" l="l" r="r" t="t"/>
                  <a:pathLst>
                    <a:path extrusionOk="0" h="30334" w="124342">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91" name="Google Shape;491;p34"/>
                <p:cNvSpPr/>
                <p:nvPr/>
              </p:nvSpPr>
              <p:spPr>
                <a:xfrm>
                  <a:off x="2857588" y="5439344"/>
                  <a:ext cx="84814" cy="30335"/>
                </a:xfrm>
                <a:custGeom>
                  <a:rect b="b" l="l" r="r" t="t"/>
                  <a:pathLst>
                    <a:path extrusionOk="0" h="30335" w="84814">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92" name="Google Shape;492;p34"/>
                <p:cNvSpPr/>
                <p:nvPr/>
              </p:nvSpPr>
              <p:spPr>
                <a:xfrm>
                  <a:off x="2805762" y="5155943"/>
                  <a:ext cx="31444" cy="31291"/>
                </a:xfrm>
                <a:custGeom>
                  <a:rect b="b" l="l" r="r" t="t"/>
                  <a:pathLst>
                    <a:path extrusionOk="0" h="31291" w="31444">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93" name="Google Shape;493;p34"/>
                <p:cNvSpPr/>
                <p:nvPr/>
              </p:nvSpPr>
              <p:spPr>
                <a:xfrm>
                  <a:off x="2962572" y="5155944"/>
                  <a:ext cx="31274" cy="31504"/>
                </a:xfrm>
                <a:custGeom>
                  <a:rect b="b" l="l" r="r" t="t"/>
                  <a:pathLst>
                    <a:path extrusionOk="0" h="31504" w="31274">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494" name="Google Shape;494;p34"/>
              <p:cNvGrpSpPr/>
              <p:nvPr/>
            </p:nvGrpSpPr>
            <p:grpSpPr>
              <a:xfrm>
                <a:off x="5846399" y="5075944"/>
                <a:ext cx="910778" cy="912109"/>
                <a:chOff x="2444246" y="4903928"/>
                <a:chExt cx="910778" cy="912109"/>
              </a:xfrm>
            </p:grpSpPr>
            <p:sp>
              <p:nvSpPr>
                <p:cNvPr id="495" name="Google Shape;495;p34"/>
                <p:cNvSpPr/>
                <p:nvPr/>
              </p:nvSpPr>
              <p:spPr>
                <a:xfrm>
                  <a:off x="2679955" y="4903928"/>
                  <a:ext cx="440062" cy="597910"/>
                </a:xfrm>
                <a:custGeom>
                  <a:rect b="b" l="l" r="r" t="t"/>
                  <a:pathLst>
                    <a:path extrusionOk="0" h="597910" w="440062">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96" name="Google Shape;496;p34"/>
                <p:cNvSpPr/>
                <p:nvPr/>
              </p:nvSpPr>
              <p:spPr>
                <a:xfrm>
                  <a:off x="2962679" y="5486092"/>
                  <a:ext cx="314009" cy="329945"/>
                </a:xfrm>
                <a:custGeom>
                  <a:rect b="b" l="l" r="r" t="t"/>
                  <a:pathLst>
                    <a:path extrusionOk="0" h="329945" w="314009">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97" name="Google Shape;497;p34"/>
                <p:cNvSpPr/>
                <p:nvPr/>
              </p:nvSpPr>
              <p:spPr>
                <a:xfrm>
                  <a:off x="2522873" y="5485743"/>
                  <a:ext cx="314009" cy="329909"/>
                </a:xfrm>
                <a:custGeom>
                  <a:rect b="b" l="l" r="r" t="t"/>
                  <a:pathLst>
                    <a:path extrusionOk="0" h="329909" w="314009">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98" name="Google Shape;498;p34"/>
                <p:cNvSpPr/>
                <p:nvPr/>
              </p:nvSpPr>
              <p:spPr>
                <a:xfrm>
                  <a:off x="2444246" y="5234238"/>
                  <a:ext cx="219597" cy="220082"/>
                </a:xfrm>
                <a:custGeom>
                  <a:rect b="b" l="l" r="r" t="t"/>
                  <a:pathLst>
                    <a:path extrusionOk="0" h="220082" w="219597">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99" name="Google Shape;499;p34"/>
                <p:cNvSpPr/>
                <p:nvPr/>
              </p:nvSpPr>
              <p:spPr>
                <a:xfrm>
                  <a:off x="3135377" y="5234295"/>
                  <a:ext cx="219647" cy="220409"/>
                </a:xfrm>
                <a:custGeom>
                  <a:rect b="b" l="l" r="r" t="t"/>
                  <a:pathLst>
                    <a:path extrusionOk="0" h="220409" w="219647">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00" name="Google Shape;500;p34"/>
                <p:cNvSpPr/>
                <p:nvPr/>
              </p:nvSpPr>
              <p:spPr>
                <a:xfrm>
                  <a:off x="2837244" y="5533037"/>
                  <a:ext cx="125498" cy="125948"/>
                </a:xfrm>
                <a:custGeom>
                  <a:rect b="b" l="l" r="r" t="t"/>
                  <a:pathLst>
                    <a:path extrusionOk="0" h="125948" w="125498">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01" name="Google Shape;501;p34"/>
                <p:cNvSpPr/>
                <p:nvPr/>
              </p:nvSpPr>
              <p:spPr>
                <a:xfrm>
                  <a:off x="2459992" y="5485801"/>
                  <a:ext cx="94419" cy="94102"/>
                </a:xfrm>
                <a:custGeom>
                  <a:rect b="b" l="l" r="r" t="t"/>
                  <a:pathLst>
                    <a:path extrusionOk="0" h="94102" w="94419">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02" name="Google Shape;502;p34"/>
                <p:cNvSpPr/>
                <p:nvPr/>
              </p:nvSpPr>
              <p:spPr>
                <a:xfrm>
                  <a:off x="3245585" y="5485802"/>
                  <a:ext cx="94408" cy="94087"/>
                </a:xfrm>
                <a:custGeom>
                  <a:rect b="b" l="l" r="r" t="t"/>
                  <a:pathLst>
                    <a:path extrusionOk="0" h="94087" w="94408">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03" name="Google Shape;503;p34"/>
                <p:cNvSpPr/>
                <p:nvPr/>
              </p:nvSpPr>
              <p:spPr>
                <a:xfrm>
                  <a:off x="2523320" y="5014653"/>
                  <a:ext cx="94030" cy="94077"/>
                </a:xfrm>
                <a:custGeom>
                  <a:rect b="b" l="l" r="r" t="t"/>
                  <a:pathLst>
                    <a:path extrusionOk="0" h="94077" w="9403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04" name="Google Shape;504;p34"/>
                <p:cNvSpPr/>
                <p:nvPr/>
              </p:nvSpPr>
              <p:spPr>
                <a:xfrm>
                  <a:off x="3182646" y="5014648"/>
                  <a:ext cx="94030" cy="94466"/>
                </a:xfrm>
                <a:custGeom>
                  <a:rect b="b" l="l" r="r" t="t"/>
                  <a:pathLst>
                    <a:path extrusionOk="0" h="94466" w="9403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3">
  <p:cSld name="Case Study 3">
    <p:spTree>
      <p:nvGrpSpPr>
        <p:cNvPr id="505" name="Shape 505"/>
        <p:cNvGrpSpPr/>
        <p:nvPr/>
      </p:nvGrpSpPr>
      <p:grpSpPr>
        <a:xfrm>
          <a:off x="0" y="0"/>
          <a:ext cx="0" cy="0"/>
          <a:chOff x="0" y="0"/>
          <a:chExt cx="0" cy="0"/>
        </a:xfrm>
      </p:grpSpPr>
      <p:sp>
        <p:nvSpPr>
          <p:cNvPr id="506" name="Google Shape;506;p35"/>
          <p:cNvSpPr/>
          <p:nvPr/>
        </p:nvSpPr>
        <p:spPr>
          <a:xfrm>
            <a:off x="0" y="0"/>
            <a:ext cx="4833258" cy="4526277"/>
          </a:xfrm>
          <a:custGeom>
            <a:rect b="b" l="l" r="r" t="t"/>
            <a:pathLst>
              <a:path extrusionOk="0" h="4526277" w="4833258">
                <a:moveTo>
                  <a:pt x="0" y="0"/>
                </a:moveTo>
                <a:lnTo>
                  <a:pt x="4218941" y="0"/>
                </a:lnTo>
                <a:lnTo>
                  <a:pt x="4357791" y="185682"/>
                </a:lnTo>
                <a:cubicBezTo>
                  <a:pt x="4657976" y="630015"/>
                  <a:pt x="4833258" y="1165665"/>
                  <a:pt x="4833258" y="1742255"/>
                </a:cubicBezTo>
                <a:cubicBezTo>
                  <a:pt x="4833258" y="3279828"/>
                  <a:pt x="3586809" y="4526277"/>
                  <a:pt x="2049236" y="4526277"/>
                </a:cubicBezTo>
                <a:cubicBezTo>
                  <a:pt x="1280450" y="4526277"/>
                  <a:pt x="584444" y="4214665"/>
                  <a:pt x="80635" y="3710856"/>
                </a:cubicBezTo>
                <a:lnTo>
                  <a:pt x="0" y="3622135"/>
                </a:lnTo>
                <a:close/>
              </a:path>
            </a:pathLst>
          </a:custGeom>
          <a:solidFill>
            <a:srgbClr val="8AC03B"/>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07" name="Google Shape;507;p35"/>
          <p:cNvSpPr txBox="1"/>
          <p:nvPr>
            <p:ph idx="1" type="body"/>
          </p:nvPr>
        </p:nvSpPr>
        <p:spPr>
          <a:xfrm>
            <a:off x="3128102" y="2738011"/>
            <a:ext cx="785328" cy="1056986"/>
          </a:xfrm>
          <a:prstGeom prst="rect">
            <a:avLst/>
          </a:prstGeom>
          <a:noFill/>
          <a:ln>
            <a:noFill/>
          </a:ln>
        </p:spPr>
        <p:txBody>
          <a:bodyPr anchorCtr="0" anchor="t" bIns="45700" lIns="91425" spcFirstLastPara="1" rIns="91425" wrap="square" tIns="45700">
            <a:normAutofit/>
          </a:bodyPr>
          <a:lstStyle>
            <a:lvl1pPr indent="-228600" lvl="0" marL="457200" marR="0" rtl="0" algn="r">
              <a:lnSpc>
                <a:spcPct val="100000"/>
              </a:lnSpc>
              <a:spcBef>
                <a:spcPts val="2267"/>
              </a:spcBef>
              <a:spcAft>
                <a:spcPts val="0"/>
              </a:spcAft>
              <a:buClr>
                <a:schemeClr val="lt1"/>
              </a:buClr>
              <a:buSzPts val="9600"/>
              <a:buFont typeface="Arial"/>
              <a:buNone/>
              <a:defRPr b="1" i="0" sz="9600" u="none" cap="none" strike="noStrike">
                <a:solidFill>
                  <a:schemeClr val="lt1"/>
                </a:solidFill>
                <a:latin typeface="Times"/>
                <a:ea typeface="Times"/>
                <a:cs typeface="Times"/>
                <a:sym typeface="Times"/>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08" name="Google Shape;508;p35"/>
          <p:cNvSpPr txBox="1"/>
          <p:nvPr>
            <p:ph idx="2" type="body"/>
          </p:nvPr>
        </p:nvSpPr>
        <p:spPr>
          <a:xfrm>
            <a:off x="615910" y="805650"/>
            <a:ext cx="2003444" cy="936605"/>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2267"/>
              </a:spcBef>
              <a:spcAft>
                <a:spcPts val="0"/>
              </a:spcAft>
              <a:buClr>
                <a:schemeClr val="lt1"/>
              </a:buClr>
              <a:buSzPts val="9600"/>
              <a:buFont typeface="Arial"/>
              <a:buNone/>
              <a:defRPr b="1" i="0" sz="9600" u="none" cap="none" strike="noStrike">
                <a:solidFill>
                  <a:schemeClr val="lt1"/>
                </a:solidFill>
                <a:latin typeface="Times"/>
                <a:ea typeface="Times"/>
                <a:cs typeface="Times"/>
                <a:sym typeface="Times"/>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09" name="Google Shape;509;p35"/>
          <p:cNvSpPr txBox="1"/>
          <p:nvPr>
            <p:ph idx="3" type="body"/>
          </p:nvPr>
        </p:nvSpPr>
        <p:spPr>
          <a:xfrm>
            <a:off x="615910" y="803767"/>
            <a:ext cx="3288612" cy="2623117"/>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100000"/>
              </a:lnSpc>
              <a:spcBef>
                <a:spcPts val="0"/>
              </a:spcBef>
              <a:spcAft>
                <a:spcPts val="0"/>
              </a:spcAft>
              <a:buClr>
                <a:schemeClr val="lt1"/>
              </a:buClr>
              <a:buSzPts val="1400"/>
              <a:buFont typeface="Arial"/>
              <a:buNone/>
              <a:defRPr b="0" i="1" sz="1400" u="none" cap="none" strike="noStrike">
                <a:solidFill>
                  <a:schemeClr val="lt1"/>
                </a:solidFill>
                <a:latin typeface="Verdana"/>
                <a:ea typeface="Verdana"/>
                <a:cs typeface="Verdana"/>
                <a:sym typeface="Verdana"/>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10" name="Google Shape;510;p35"/>
          <p:cNvSpPr txBox="1"/>
          <p:nvPr>
            <p:ph idx="4" type="body"/>
          </p:nvPr>
        </p:nvSpPr>
        <p:spPr>
          <a:xfrm>
            <a:off x="615910" y="3393051"/>
            <a:ext cx="3297520" cy="21541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1200"/>
              <a:buFont typeface="Arial"/>
              <a:buNone/>
              <a:defRPr b="1" i="0" sz="12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11" name="Google Shape;511;p35"/>
          <p:cNvSpPr txBox="1"/>
          <p:nvPr>
            <p:ph idx="5" type="body"/>
          </p:nvPr>
        </p:nvSpPr>
        <p:spPr>
          <a:xfrm>
            <a:off x="766012" y="5289173"/>
            <a:ext cx="5992060" cy="1755156"/>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12" name="Google Shape;512;p35"/>
          <p:cNvSpPr txBox="1"/>
          <p:nvPr>
            <p:ph idx="6" type="body"/>
          </p:nvPr>
        </p:nvSpPr>
        <p:spPr>
          <a:xfrm>
            <a:off x="766012" y="4654512"/>
            <a:ext cx="5992059" cy="45125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9ADAD"/>
              </a:buClr>
              <a:buSzPts val="1400"/>
              <a:buFont typeface="Arial"/>
              <a:buNone/>
              <a:defRPr b="1" i="0" sz="1400" u="none" cap="none" strike="noStrike">
                <a:solidFill>
                  <a:srgbClr val="69ADAD"/>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513" name="Google Shape;513;p35"/>
          <p:cNvCxnSpPr/>
          <p:nvPr/>
        </p:nvCxnSpPr>
        <p:spPr>
          <a:xfrm>
            <a:off x="0" y="7249051"/>
            <a:ext cx="3607692" cy="0"/>
          </a:xfrm>
          <a:prstGeom prst="straightConnector1">
            <a:avLst/>
          </a:prstGeom>
          <a:noFill/>
          <a:ln cap="flat" cmpd="sng" w="28575">
            <a:solidFill>
              <a:srgbClr val="69ADAD"/>
            </a:solidFill>
            <a:prstDash val="solid"/>
            <a:miter lim="800000"/>
            <a:headEnd len="sm" w="sm" type="none"/>
            <a:tailEnd len="sm" w="sm" type="none"/>
          </a:ln>
        </p:spPr>
      </p:cxnSp>
      <p:sp>
        <p:nvSpPr>
          <p:cNvPr id="514" name="Google Shape;514;p35"/>
          <p:cNvSpPr txBox="1"/>
          <p:nvPr>
            <p:ph idx="7" type="body"/>
          </p:nvPr>
        </p:nvSpPr>
        <p:spPr>
          <a:xfrm>
            <a:off x="730153" y="7433571"/>
            <a:ext cx="5992059" cy="45125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9ADAD"/>
              </a:buClr>
              <a:buSzPts val="1400"/>
              <a:buFont typeface="Arial"/>
              <a:buNone/>
              <a:defRPr b="1" i="0" sz="1400" u="none" cap="none" strike="noStrike">
                <a:solidFill>
                  <a:srgbClr val="69ADAD"/>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15" name="Google Shape;515;p35"/>
          <p:cNvSpPr txBox="1"/>
          <p:nvPr>
            <p:ph idx="8" type="body"/>
          </p:nvPr>
        </p:nvSpPr>
        <p:spPr>
          <a:xfrm>
            <a:off x="730153" y="8032373"/>
            <a:ext cx="5992060" cy="1755156"/>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16" name="Google Shape;516;p35"/>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517" name="Google Shape;517;p35"/>
          <p:cNvSpPr txBox="1"/>
          <p:nvPr/>
        </p:nvSpPr>
        <p:spPr>
          <a:xfrm rot="-5400000">
            <a:off x="5099908"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2">
  <p:cSld name="Text Slide with photo 2">
    <p:spTree>
      <p:nvGrpSpPr>
        <p:cNvPr id="50" name="Shape 50"/>
        <p:cNvGrpSpPr/>
        <p:nvPr/>
      </p:nvGrpSpPr>
      <p:grpSpPr>
        <a:xfrm>
          <a:off x="0" y="0"/>
          <a:ext cx="0" cy="0"/>
          <a:chOff x="0" y="0"/>
          <a:chExt cx="0" cy="0"/>
        </a:xfrm>
      </p:grpSpPr>
      <p:sp>
        <p:nvSpPr>
          <p:cNvPr id="51" name="Google Shape;51;p9"/>
          <p:cNvSpPr/>
          <p:nvPr/>
        </p:nvSpPr>
        <p:spPr>
          <a:xfrm>
            <a:off x="0" y="0"/>
            <a:ext cx="5040607" cy="2257665"/>
          </a:xfrm>
          <a:custGeom>
            <a:rect b="b" l="l" r="r" t="t"/>
            <a:pathLst>
              <a:path extrusionOk="0" h="2257665" w="5040607">
                <a:moveTo>
                  <a:pt x="0" y="0"/>
                </a:moveTo>
                <a:lnTo>
                  <a:pt x="5040607" y="0"/>
                </a:lnTo>
                <a:lnTo>
                  <a:pt x="4930125" y="147745"/>
                </a:lnTo>
                <a:cubicBezTo>
                  <a:pt x="4697097" y="492672"/>
                  <a:pt x="4561029" y="908488"/>
                  <a:pt x="4561029" y="1356083"/>
                </a:cubicBezTo>
                <a:cubicBezTo>
                  <a:pt x="4561029" y="1617181"/>
                  <a:pt x="4607330" y="1867464"/>
                  <a:pt x="4692169" y="2099170"/>
                </a:cubicBezTo>
                <a:lnTo>
                  <a:pt x="4758048" y="2257665"/>
                </a:lnTo>
                <a:lnTo>
                  <a:pt x="0" y="2257665"/>
                </a:lnTo>
                <a:close/>
              </a:path>
            </a:pathLst>
          </a:cu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52" name="Google Shape;52;p9"/>
          <p:cNvSpPr txBox="1"/>
          <p:nvPr>
            <p:ph idx="1" type="body"/>
          </p:nvPr>
        </p:nvSpPr>
        <p:spPr>
          <a:xfrm>
            <a:off x="767623" y="3706145"/>
            <a:ext cx="5954589" cy="6181932"/>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3" name="Google Shape;53;p9"/>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u="none" cap="none" strike="noStrike">
                <a:solidFill>
                  <a:srgbClr val="8AC03B"/>
                </a:solidFill>
                <a:latin typeface="Calibri"/>
                <a:ea typeface="Calibri"/>
                <a:cs typeface="Calibri"/>
                <a:sym typeface="Calibri"/>
              </a:defRPr>
            </a:lvl1pPr>
            <a:lvl2pPr indent="0" lvl="1" marL="0" algn="ctr">
              <a:spcBef>
                <a:spcPts val="0"/>
              </a:spcBef>
              <a:buNone/>
              <a:defRPr b="0" i="0" sz="700" u="none" cap="none" strike="noStrike">
                <a:solidFill>
                  <a:srgbClr val="8AC03B"/>
                </a:solidFill>
                <a:latin typeface="Calibri"/>
                <a:ea typeface="Calibri"/>
                <a:cs typeface="Calibri"/>
                <a:sym typeface="Calibri"/>
              </a:defRPr>
            </a:lvl2pPr>
            <a:lvl3pPr indent="0" lvl="2" marL="0" algn="ctr">
              <a:spcBef>
                <a:spcPts val="0"/>
              </a:spcBef>
              <a:buNone/>
              <a:defRPr b="0" i="0" sz="700" u="none" cap="none" strike="noStrike">
                <a:solidFill>
                  <a:srgbClr val="8AC03B"/>
                </a:solidFill>
                <a:latin typeface="Calibri"/>
                <a:ea typeface="Calibri"/>
                <a:cs typeface="Calibri"/>
                <a:sym typeface="Calibri"/>
              </a:defRPr>
            </a:lvl3pPr>
            <a:lvl4pPr indent="0" lvl="3" marL="0" algn="ctr">
              <a:spcBef>
                <a:spcPts val="0"/>
              </a:spcBef>
              <a:buNone/>
              <a:defRPr b="0" i="0" sz="700" u="none" cap="none" strike="noStrike">
                <a:solidFill>
                  <a:srgbClr val="8AC03B"/>
                </a:solidFill>
                <a:latin typeface="Calibri"/>
                <a:ea typeface="Calibri"/>
                <a:cs typeface="Calibri"/>
                <a:sym typeface="Calibri"/>
              </a:defRPr>
            </a:lvl4pPr>
            <a:lvl5pPr indent="0" lvl="4" marL="0" algn="ctr">
              <a:spcBef>
                <a:spcPts val="0"/>
              </a:spcBef>
              <a:buNone/>
              <a:defRPr b="0" i="0" sz="700" u="none" cap="none" strike="noStrike">
                <a:solidFill>
                  <a:srgbClr val="8AC03B"/>
                </a:solidFill>
                <a:latin typeface="Calibri"/>
                <a:ea typeface="Calibri"/>
                <a:cs typeface="Calibri"/>
                <a:sym typeface="Calibri"/>
              </a:defRPr>
            </a:lvl5pPr>
            <a:lvl6pPr indent="0" lvl="5" marL="0" algn="ctr">
              <a:spcBef>
                <a:spcPts val="0"/>
              </a:spcBef>
              <a:buNone/>
              <a:defRPr b="0" i="0" sz="700" u="none" cap="none" strike="noStrike">
                <a:solidFill>
                  <a:srgbClr val="8AC03B"/>
                </a:solidFill>
                <a:latin typeface="Calibri"/>
                <a:ea typeface="Calibri"/>
                <a:cs typeface="Calibri"/>
                <a:sym typeface="Calibri"/>
              </a:defRPr>
            </a:lvl6pPr>
            <a:lvl7pPr indent="0" lvl="6" marL="0" algn="ctr">
              <a:spcBef>
                <a:spcPts val="0"/>
              </a:spcBef>
              <a:buNone/>
              <a:defRPr b="0" i="0" sz="700" u="none" cap="none" strike="noStrike">
                <a:solidFill>
                  <a:srgbClr val="8AC03B"/>
                </a:solidFill>
                <a:latin typeface="Calibri"/>
                <a:ea typeface="Calibri"/>
                <a:cs typeface="Calibri"/>
                <a:sym typeface="Calibri"/>
              </a:defRPr>
            </a:lvl7pPr>
            <a:lvl8pPr indent="0" lvl="7" marL="0" algn="ctr">
              <a:spcBef>
                <a:spcPts val="0"/>
              </a:spcBef>
              <a:buNone/>
              <a:defRPr b="0" i="0" sz="700" u="none" cap="none" strike="noStrike">
                <a:solidFill>
                  <a:srgbClr val="8AC03B"/>
                </a:solidFill>
                <a:latin typeface="Calibri"/>
                <a:ea typeface="Calibri"/>
                <a:cs typeface="Calibri"/>
                <a:sym typeface="Calibri"/>
              </a:defRPr>
            </a:lvl8pPr>
            <a:lvl9pPr indent="0" lvl="8" marL="0" algn="ctr">
              <a:spcBef>
                <a:spcPts val="0"/>
              </a:spcBef>
              <a:buNone/>
              <a:defRPr b="0" i="0" sz="700" u="none" cap="none" strike="noStrike">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pic>
        <p:nvPicPr>
          <p:cNvPr id="54" name="Google Shape;54;p9"/>
          <p:cNvPicPr preferRelativeResize="0"/>
          <p:nvPr/>
        </p:nvPicPr>
        <p:blipFill rotWithShape="1">
          <a:blip r:embed="rId2">
            <a:alphaModFix/>
          </a:blip>
          <a:srcRect b="0" l="0" r="0" t="0"/>
          <a:stretch/>
        </p:blipFill>
        <p:spPr>
          <a:xfrm rot="9000000">
            <a:off x="4156903" y="-1408070"/>
            <a:ext cx="5202335" cy="5427724"/>
          </a:xfrm>
          <a:custGeom>
            <a:rect b="b" l="l" r="r" t="t"/>
            <a:pathLst>
              <a:path extrusionOk="0" h="6547299" w="627541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a:noFill/>
          <a:ln>
            <a:noFill/>
          </a:ln>
        </p:spPr>
      </p:pic>
      <p:sp>
        <p:nvSpPr>
          <p:cNvPr id="55" name="Google Shape;55;p9"/>
          <p:cNvSpPr/>
          <p:nvPr>
            <p:ph idx="2" type="pic"/>
          </p:nvPr>
        </p:nvSpPr>
        <p:spPr>
          <a:xfrm>
            <a:off x="5205348" y="0"/>
            <a:ext cx="2354327" cy="2862503"/>
          </a:xfrm>
          <a:prstGeom prst="rect">
            <a:avLst/>
          </a:prstGeom>
          <a:noFill/>
          <a:ln>
            <a:noFill/>
          </a:ln>
        </p:spPr>
      </p:sp>
      <p:sp>
        <p:nvSpPr>
          <p:cNvPr id="56" name="Google Shape;56;p9"/>
          <p:cNvSpPr txBox="1"/>
          <p:nvPr>
            <p:ph idx="3" type="body"/>
          </p:nvPr>
        </p:nvSpPr>
        <p:spPr>
          <a:xfrm>
            <a:off x="801602"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7" name="Google Shape;57;p9"/>
          <p:cNvSpPr txBox="1"/>
          <p:nvPr>
            <p:ph idx="4" type="body"/>
          </p:nvPr>
        </p:nvSpPr>
        <p:spPr>
          <a:xfrm>
            <a:off x="801602" y="807607"/>
            <a:ext cx="5956470"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1" i="0" sz="32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58" name="Google Shape;58;p9"/>
          <p:cNvCxnSpPr/>
          <p:nvPr/>
        </p:nvCxnSpPr>
        <p:spPr>
          <a:xfrm>
            <a:off x="0" y="1903305"/>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59" name="Google Shape;59;p9"/>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u="none" cap="none" strike="noStrike">
                <a:solidFill>
                  <a:srgbClr val="6D6E71"/>
                </a:solidFill>
                <a:latin typeface="Avenir"/>
                <a:ea typeface="Avenir"/>
                <a:cs typeface="Avenir"/>
                <a:sym typeface="Avenir"/>
              </a:rPr>
              <a:t>GRASSROOTS</a:t>
            </a:r>
            <a:r>
              <a:rPr b="0" i="0" lang="en-US" sz="500" u="none" cap="none" strike="noStrike">
                <a:solidFill>
                  <a:srgbClr val="6D6E71"/>
                </a:solidFill>
                <a:latin typeface="Avenir"/>
                <a:ea typeface="Avenir"/>
                <a:cs typeface="Avenir"/>
                <a:sym typeface="Avenir"/>
              </a:rPr>
              <a:t> YOUNG ENTREPRENEURS IN ECO-HEALTH TOURISM</a:t>
            </a:r>
            <a:endParaRPr b="0" i="0" sz="500" u="none" cap="none" strike="noStrike">
              <a:solidFill>
                <a:srgbClr val="6D6E71"/>
              </a:solidFill>
              <a:latin typeface="Avenir"/>
              <a:ea typeface="Avenir"/>
              <a:cs typeface="Avenir"/>
              <a:sym typeface="Aveni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4">
  <p:cSld name="Case Study 4">
    <p:spTree>
      <p:nvGrpSpPr>
        <p:cNvPr id="518" name="Shape 518"/>
        <p:cNvGrpSpPr/>
        <p:nvPr/>
      </p:nvGrpSpPr>
      <p:grpSpPr>
        <a:xfrm>
          <a:off x="0" y="0"/>
          <a:ext cx="0" cy="0"/>
          <a:chOff x="0" y="0"/>
          <a:chExt cx="0" cy="0"/>
        </a:xfrm>
      </p:grpSpPr>
      <p:grpSp>
        <p:nvGrpSpPr>
          <p:cNvPr id="519" name="Google Shape;519;p36"/>
          <p:cNvGrpSpPr/>
          <p:nvPr/>
        </p:nvGrpSpPr>
        <p:grpSpPr>
          <a:xfrm>
            <a:off x="317992" y="9796789"/>
            <a:ext cx="6885949" cy="630942"/>
            <a:chOff x="317992" y="9796789"/>
            <a:chExt cx="6885949" cy="630942"/>
          </a:xfrm>
        </p:grpSpPr>
        <p:sp>
          <p:nvSpPr>
            <p:cNvPr id="520" name="Google Shape;520;p36"/>
            <p:cNvSpPr txBox="1"/>
            <p:nvPr/>
          </p:nvSpPr>
          <p:spPr>
            <a:xfrm>
              <a:off x="317992" y="9796789"/>
              <a:ext cx="5181224" cy="63094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700">
                  <a:solidFill>
                    <a:srgbClr val="6D6E71"/>
                  </a:solidFill>
                  <a:latin typeface="Roboto"/>
                  <a:ea typeface="Roboto"/>
                  <a:cs typeface="Roboto"/>
                  <a:sym typeface="Roboto"/>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 </a:t>
              </a:r>
              <a:r>
                <a:rPr b="1" i="0" lang="en-US" sz="700">
                  <a:solidFill>
                    <a:srgbClr val="6D6E71"/>
                  </a:solidFill>
                  <a:latin typeface="Roboto"/>
                  <a:ea typeface="Roboto"/>
                  <a:cs typeface="Roboto"/>
                  <a:sym typeface="Roboto"/>
                </a:rPr>
                <a:t>2021-2-BE04-KA220-YOU-000050778</a:t>
              </a:r>
              <a:br>
                <a:rPr lang="en-US" sz="700">
                  <a:solidFill>
                    <a:srgbClr val="6D6E71"/>
                  </a:solidFill>
                  <a:latin typeface="Roboto"/>
                  <a:ea typeface="Roboto"/>
                  <a:cs typeface="Roboto"/>
                  <a:sym typeface="Roboto"/>
                </a:rPr>
              </a:br>
              <a:endParaRPr sz="700">
                <a:solidFill>
                  <a:srgbClr val="6D6E71"/>
                </a:solidFill>
                <a:latin typeface="Roboto"/>
                <a:ea typeface="Roboto"/>
                <a:cs typeface="Roboto"/>
                <a:sym typeface="Roboto"/>
              </a:endParaRPr>
            </a:p>
          </p:txBody>
        </p:sp>
        <p:pic>
          <p:nvPicPr>
            <p:cNvPr id="521" name="Google Shape;521;p36"/>
            <p:cNvPicPr preferRelativeResize="0"/>
            <p:nvPr/>
          </p:nvPicPr>
          <p:blipFill rotWithShape="1">
            <a:blip r:embed="rId2">
              <a:alphaModFix/>
            </a:blip>
            <a:srcRect b="0" l="0" r="0" t="0"/>
            <a:stretch/>
          </p:blipFill>
          <p:spPr>
            <a:xfrm>
              <a:off x="5784170" y="9855058"/>
              <a:ext cx="1419771" cy="405545"/>
            </a:xfrm>
            <a:prstGeom prst="rect">
              <a:avLst/>
            </a:prstGeom>
            <a:noFill/>
            <a:ln>
              <a:noFill/>
            </a:ln>
          </p:spPr>
        </p:pic>
      </p:grpSp>
      <p:sp>
        <p:nvSpPr>
          <p:cNvPr id="522" name="Google Shape;522;p36"/>
          <p:cNvSpPr/>
          <p:nvPr/>
        </p:nvSpPr>
        <p:spPr>
          <a:xfrm>
            <a:off x="0" y="0"/>
            <a:ext cx="7559675" cy="9430871"/>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23" name="Google Shape;523;p36"/>
          <p:cNvSpPr txBox="1"/>
          <p:nvPr>
            <p:ph idx="1" type="body"/>
          </p:nvPr>
        </p:nvSpPr>
        <p:spPr>
          <a:xfrm>
            <a:off x="766012" y="6149784"/>
            <a:ext cx="5992060" cy="2854731"/>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400"/>
              <a:buFont typeface="Arial"/>
              <a:buNone/>
              <a:defRPr b="0" i="0" sz="14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24" name="Google Shape;524;p36"/>
          <p:cNvSpPr txBox="1"/>
          <p:nvPr>
            <p:ph idx="2" type="body"/>
          </p:nvPr>
        </p:nvSpPr>
        <p:spPr>
          <a:xfrm>
            <a:off x="766012" y="5515124"/>
            <a:ext cx="5992059" cy="45125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1400"/>
              <a:buFont typeface="Arial"/>
              <a:buNone/>
              <a:defRPr b="1" i="0" sz="14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25" name="Google Shape;525;p36"/>
          <p:cNvSpPr txBox="1"/>
          <p:nvPr>
            <p:ph idx="3" type="body"/>
          </p:nvPr>
        </p:nvSpPr>
        <p:spPr>
          <a:xfrm>
            <a:off x="730154" y="1326776"/>
            <a:ext cx="5992060" cy="3851430"/>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400"/>
              <a:buFont typeface="Arial"/>
              <a:buNone/>
              <a:defRPr b="0" i="0" sz="14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26" name="Google Shape;526;p36"/>
          <p:cNvSpPr txBox="1"/>
          <p:nvPr>
            <p:ph idx="4" type="body"/>
          </p:nvPr>
        </p:nvSpPr>
        <p:spPr>
          <a:xfrm>
            <a:off x="730154" y="692116"/>
            <a:ext cx="5992059" cy="45125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1400"/>
              <a:buFont typeface="Arial"/>
              <a:buNone/>
              <a:defRPr b="1" i="0" sz="14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527" name="Google Shape;527;p36"/>
          <p:cNvCxnSpPr/>
          <p:nvPr/>
        </p:nvCxnSpPr>
        <p:spPr>
          <a:xfrm>
            <a:off x="0" y="5348532"/>
            <a:ext cx="3607692" cy="0"/>
          </a:xfrm>
          <a:prstGeom prst="straightConnector1">
            <a:avLst/>
          </a:prstGeom>
          <a:noFill/>
          <a:ln cap="flat" cmpd="sng" w="28575">
            <a:solidFill>
              <a:schemeClr val="lt1"/>
            </a:solidFill>
            <a:prstDash val="solid"/>
            <a:miter lim="800000"/>
            <a:headEnd len="sm" w="sm" type="none"/>
            <a:tailEnd len="sm" w="sm" type="none"/>
          </a:ln>
        </p:spPr>
      </p:cxnSp>
      <p:grpSp>
        <p:nvGrpSpPr>
          <p:cNvPr id="528" name="Google Shape;528;p36"/>
          <p:cNvGrpSpPr/>
          <p:nvPr/>
        </p:nvGrpSpPr>
        <p:grpSpPr>
          <a:xfrm>
            <a:off x="5757333" y="-757463"/>
            <a:ext cx="2760592" cy="2761405"/>
            <a:chOff x="110688" y="1674538"/>
            <a:chExt cx="7339635" cy="7341798"/>
          </a:xfrm>
        </p:grpSpPr>
        <p:sp>
          <p:nvSpPr>
            <p:cNvPr id="529" name="Google Shape;529;p36"/>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30" name="Google Shape;530;p36"/>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531" name="Google Shape;531;p36"/>
          <p:cNvSpPr/>
          <p:nvPr/>
        </p:nvSpPr>
        <p:spPr>
          <a:xfrm>
            <a:off x="0" y="-1014153"/>
            <a:ext cx="7559675" cy="101415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32" name="Google Shape;532;p36"/>
          <p:cNvSpPr/>
          <p:nvPr/>
        </p:nvSpPr>
        <p:spPr>
          <a:xfrm>
            <a:off x="7559675" y="-1014153"/>
            <a:ext cx="1351569" cy="11705966"/>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co-tourism Slide">
  <p:cSld name="Eco-tourism Slide">
    <p:spTree>
      <p:nvGrpSpPr>
        <p:cNvPr id="533" name="Shape 533"/>
        <p:cNvGrpSpPr/>
        <p:nvPr/>
      </p:nvGrpSpPr>
      <p:grpSpPr>
        <a:xfrm>
          <a:off x="0" y="0"/>
          <a:ext cx="0" cy="0"/>
          <a:chOff x="0" y="0"/>
          <a:chExt cx="0" cy="0"/>
        </a:xfrm>
      </p:grpSpPr>
      <p:sp>
        <p:nvSpPr>
          <p:cNvPr id="534" name="Google Shape;534;p37"/>
          <p:cNvSpPr/>
          <p:nvPr/>
        </p:nvSpPr>
        <p:spPr>
          <a:xfrm>
            <a:off x="0" y="2"/>
            <a:ext cx="2232396" cy="3223646"/>
          </a:xfrm>
          <a:custGeom>
            <a:rect b="b" l="l" r="r" t="t"/>
            <a:pathLst>
              <a:path extrusionOk="0" h="6319158" w="4376058">
                <a:moveTo>
                  <a:pt x="0" y="0"/>
                </a:moveTo>
                <a:lnTo>
                  <a:pt x="2850196" y="0"/>
                </a:lnTo>
                <a:lnTo>
                  <a:pt x="2853446" y="1975"/>
                </a:lnTo>
                <a:cubicBezTo>
                  <a:pt x="3772081" y="622592"/>
                  <a:pt x="4376058" y="1673595"/>
                  <a:pt x="4376058" y="2865665"/>
                </a:cubicBezTo>
                <a:cubicBezTo>
                  <a:pt x="4376058" y="4772977"/>
                  <a:pt x="2829877" y="6319158"/>
                  <a:pt x="922565" y="6319158"/>
                </a:cubicBezTo>
                <a:cubicBezTo>
                  <a:pt x="684151" y="6319158"/>
                  <a:pt x="451380" y="6294999"/>
                  <a:pt x="226566" y="6248996"/>
                </a:cubicBezTo>
                <a:lnTo>
                  <a:pt x="0" y="6190740"/>
                </a:lnTo>
                <a:close/>
              </a:path>
            </a:pathLst>
          </a:cu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35" name="Google Shape;535;p37"/>
          <p:cNvSpPr txBox="1"/>
          <p:nvPr>
            <p:ph idx="1" type="body"/>
          </p:nvPr>
        </p:nvSpPr>
        <p:spPr>
          <a:xfrm>
            <a:off x="801602" y="8836496"/>
            <a:ext cx="5956470" cy="1074947"/>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36" name="Google Shape;536;p37"/>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537" name="Google Shape;537;p37"/>
          <p:cNvSpPr txBox="1"/>
          <p:nvPr>
            <p:ph idx="2" type="body"/>
          </p:nvPr>
        </p:nvSpPr>
        <p:spPr>
          <a:xfrm>
            <a:off x="47420" y="1285038"/>
            <a:ext cx="2899792" cy="5746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538" name="Google Shape;538;p37"/>
          <p:cNvCxnSpPr/>
          <p:nvPr/>
        </p:nvCxnSpPr>
        <p:spPr>
          <a:xfrm rot="10800000">
            <a:off x="0" y="2685922"/>
            <a:ext cx="1255363" cy="0"/>
          </a:xfrm>
          <a:prstGeom prst="straightConnector1">
            <a:avLst/>
          </a:prstGeom>
          <a:noFill/>
          <a:ln cap="flat" cmpd="sng" w="28575">
            <a:solidFill>
              <a:schemeClr val="lt1"/>
            </a:solidFill>
            <a:prstDash val="solid"/>
            <a:miter lim="800000"/>
            <a:headEnd len="sm" w="sm" type="none"/>
            <a:tailEnd len="sm" w="sm" type="none"/>
          </a:ln>
        </p:spPr>
      </p:cxnSp>
      <p:sp>
        <p:nvSpPr>
          <p:cNvPr id="539" name="Google Shape;539;p37"/>
          <p:cNvSpPr txBox="1"/>
          <p:nvPr/>
        </p:nvSpPr>
        <p:spPr>
          <a:xfrm rot="-5400000">
            <a:off x="5099908"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6">
  <p:cSld name="Case Study 6">
    <p:spTree>
      <p:nvGrpSpPr>
        <p:cNvPr id="540" name="Shape 540"/>
        <p:cNvGrpSpPr/>
        <p:nvPr/>
      </p:nvGrpSpPr>
      <p:grpSpPr>
        <a:xfrm>
          <a:off x="0" y="0"/>
          <a:ext cx="0" cy="0"/>
          <a:chOff x="0" y="0"/>
          <a:chExt cx="0" cy="0"/>
        </a:xfrm>
      </p:grpSpPr>
      <p:cxnSp>
        <p:nvCxnSpPr>
          <p:cNvPr id="541" name="Google Shape;541;p38"/>
          <p:cNvCxnSpPr/>
          <p:nvPr/>
        </p:nvCxnSpPr>
        <p:spPr>
          <a:xfrm rot="10800000">
            <a:off x="4207447" y="6438814"/>
            <a:ext cx="3352228" cy="0"/>
          </a:xfrm>
          <a:prstGeom prst="straightConnector1">
            <a:avLst/>
          </a:prstGeom>
          <a:noFill/>
          <a:ln cap="flat" cmpd="sng" w="28575">
            <a:solidFill>
              <a:srgbClr val="69ADAD"/>
            </a:solidFill>
            <a:prstDash val="solid"/>
            <a:miter lim="800000"/>
            <a:headEnd len="sm" w="sm" type="none"/>
            <a:tailEnd len="sm" w="sm" type="none"/>
          </a:ln>
        </p:spPr>
      </p:cxnSp>
      <p:sp>
        <p:nvSpPr>
          <p:cNvPr id="542" name="Google Shape;542;p38"/>
          <p:cNvSpPr/>
          <p:nvPr/>
        </p:nvSpPr>
        <p:spPr>
          <a:xfrm>
            <a:off x="3934731" y="5688740"/>
            <a:ext cx="834190" cy="834190"/>
          </a:xfrm>
          <a:prstGeom prst="ellipse">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43" name="Google Shape;543;p38"/>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544" name="Google Shape;544;p38"/>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545" name="Google Shape;545;p38"/>
          <p:cNvSpPr/>
          <p:nvPr/>
        </p:nvSpPr>
        <p:spPr>
          <a:xfrm>
            <a:off x="0" y="0"/>
            <a:ext cx="3779837" cy="5345906"/>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46" name="Google Shape;546;p38"/>
          <p:cNvSpPr txBox="1"/>
          <p:nvPr>
            <p:ph idx="1" type="body"/>
          </p:nvPr>
        </p:nvSpPr>
        <p:spPr>
          <a:xfrm>
            <a:off x="801602" y="2619024"/>
            <a:ext cx="2823342" cy="259300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400"/>
              <a:buFont typeface="Arial"/>
              <a:buNone/>
              <a:defRPr b="0" i="0" sz="14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547" name="Google Shape;547;p38"/>
          <p:cNvCxnSpPr/>
          <p:nvPr/>
        </p:nvCxnSpPr>
        <p:spPr>
          <a:xfrm>
            <a:off x="0" y="1462432"/>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548" name="Google Shape;548;p38"/>
          <p:cNvSpPr txBox="1"/>
          <p:nvPr>
            <p:ph idx="2" type="body"/>
          </p:nvPr>
        </p:nvSpPr>
        <p:spPr>
          <a:xfrm>
            <a:off x="801602" y="1475311"/>
            <a:ext cx="2823342" cy="78235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49" name="Google Shape;549;p38"/>
          <p:cNvSpPr txBox="1"/>
          <p:nvPr>
            <p:ph idx="3" type="body"/>
          </p:nvPr>
        </p:nvSpPr>
        <p:spPr>
          <a:xfrm>
            <a:off x="801603" y="470725"/>
            <a:ext cx="2823342"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pic>
        <p:nvPicPr>
          <p:cNvPr id="550" name="Google Shape;550;p38"/>
          <p:cNvPicPr preferRelativeResize="0"/>
          <p:nvPr/>
        </p:nvPicPr>
        <p:blipFill rotWithShape="1">
          <a:blip r:embed="rId2">
            <a:alphaModFix/>
          </a:blip>
          <a:srcRect b="0" l="0" r="0" t="0"/>
          <a:stretch/>
        </p:blipFill>
        <p:spPr>
          <a:xfrm rot="9000000">
            <a:off x="4156903" y="-1408070"/>
            <a:ext cx="5202335" cy="5427724"/>
          </a:xfrm>
          <a:custGeom>
            <a:rect b="b" l="l" r="r" t="t"/>
            <a:pathLst>
              <a:path extrusionOk="0" h="6547299" w="627541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a:noFill/>
          <a:ln>
            <a:noFill/>
          </a:ln>
        </p:spPr>
      </p:pic>
      <p:sp>
        <p:nvSpPr>
          <p:cNvPr id="551" name="Google Shape;551;p38"/>
          <p:cNvSpPr/>
          <p:nvPr>
            <p:ph idx="4" type="pic"/>
          </p:nvPr>
        </p:nvSpPr>
        <p:spPr>
          <a:xfrm>
            <a:off x="5205348" y="0"/>
            <a:ext cx="2354327" cy="2862503"/>
          </a:xfrm>
          <a:prstGeom prst="rect">
            <a:avLst/>
          </a:prstGeom>
          <a:noFill/>
          <a:ln>
            <a:noFill/>
          </a:ln>
        </p:spPr>
      </p:sp>
      <p:sp>
        <p:nvSpPr>
          <p:cNvPr id="552" name="Google Shape;552;p38"/>
          <p:cNvSpPr txBox="1"/>
          <p:nvPr>
            <p:ph idx="5" type="body"/>
          </p:nvPr>
        </p:nvSpPr>
        <p:spPr>
          <a:xfrm>
            <a:off x="737433" y="6918308"/>
            <a:ext cx="2823342" cy="2831803"/>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53" name="Google Shape;553;p38"/>
          <p:cNvSpPr txBox="1"/>
          <p:nvPr>
            <p:ph idx="6" type="body"/>
          </p:nvPr>
        </p:nvSpPr>
        <p:spPr>
          <a:xfrm>
            <a:off x="737433" y="5774596"/>
            <a:ext cx="2823342" cy="78235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800"/>
              <a:buFont typeface="Arial"/>
              <a:buNone/>
              <a:defRPr b="0" i="0" sz="18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54" name="Google Shape;554;p38"/>
          <p:cNvSpPr txBox="1"/>
          <p:nvPr>
            <p:ph idx="7" type="body"/>
          </p:nvPr>
        </p:nvSpPr>
        <p:spPr>
          <a:xfrm>
            <a:off x="3934732" y="5688740"/>
            <a:ext cx="834190" cy="81589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55" name="Google Shape;555;p38"/>
          <p:cNvSpPr txBox="1"/>
          <p:nvPr>
            <p:ph idx="8" type="body"/>
          </p:nvPr>
        </p:nvSpPr>
        <p:spPr>
          <a:xfrm>
            <a:off x="5011838" y="5735164"/>
            <a:ext cx="2338086" cy="65793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556" name="Google Shape;556;p38"/>
          <p:cNvCxnSpPr/>
          <p:nvPr/>
        </p:nvCxnSpPr>
        <p:spPr>
          <a:xfrm rot="10800000">
            <a:off x="4207447" y="7434237"/>
            <a:ext cx="3352228" cy="0"/>
          </a:xfrm>
          <a:prstGeom prst="straightConnector1">
            <a:avLst/>
          </a:prstGeom>
          <a:noFill/>
          <a:ln cap="flat" cmpd="sng" w="28575">
            <a:solidFill>
              <a:srgbClr val="69ADAD"/>
            </a:solidFill>
            <a:prstDash val="solid"/>
            <a:miter lim="800000"/>
            <a:headEnd len="sm" w="sm" type="none"/>
            <a:tailEnd len="sm" w="sm" type="none"/>
          </a:ln>
        </p:spPr>
      </p:cxnSp>
      <p:sp>
        <p:nvSpPr>
          <p:cNvPr id="557" name="Google Shape;557;p38"/>
          <p:cNvSpPr/>
          <p:nvPr/>
        </p:nvSpPr>
        <p:spPr>
          <a:xfrm>
            <a:off x="3934731" y="6684163"/>
            <a:ext cx="834190" cy="834190"/>
          </a:xfrm>
          <a:prstGeom prst="ellipse">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58" name="Google Shape;558;p38"/>
          <p:cNvSpPr txBox="1"/>
          <p:nvPr>
            <p:ph idx="9" type="body"/>
          </p:nvPr>
        </p:nvSpPr>
        <p:spPr>
          <a:xfrm>
            <a:off x="3934732" y="6684163"/>
            <a:ext cx="834190" cy="81589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59" name="Google Shape;559;p38"/>
          <p:cNvSpPr txBox="1"/>
          <p:nvPr>
            <p:ph idx="13" type="body"/>
          </p:nvPr>
        </p:nvSpPr>
        <p:spPr>
          <a:xfrm>
            <a:off x="5011838" y="6730587"/>
            <a:ext cx="2338086" cy="65793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560" name="Google Shape;560;p38"/>
          <p:cNvCxnSpPr/>
          <p:nvPr/>
        </p:nvCxnSpPr>
        <p:spPr>
          <a:xfrm rot="10800000">
            <a:off x="4219022" y="8418085"/>
            <a:ext cx="3352228" cy="0"/>
          </a:xfrm>
          <a:prstGeom prst="straightConnector1">
            <a:avLst/>
          </a:prstGeom>
          <a:noFill/>
          <a:ln cap="flat" cmpd="sng" w="28575">
            <a:solidFill>
              <a:srgbClr val="69ADAD"/>
            </a:solidFill>
            <a:prstDash val="solid"/>
            <a:miter lim="800000"/>
            <a:headEnd len="sm" w="sm" type="none"/>
            <a:tailEnd len="sm" w="sm" type="none"/>
          </a:ln>
        </p:spPr>
      </p:cxnSp>
      <p:sp>
        <p:nvSpPr>
          <p:cNvPr id="561" name="Google Shape;561;p38"/>
          <p:cNvSpPr/>
          <p:nvPr/>
        </p:nvSpPr>
        <p:spPr>
          <a:xfrm>
            <a:off x="3946306" y="7668011"/>
            <a:ext cx="834190" cy="834190"/>
          </a:xfrm>
          <a:prstGeom prst="ellipse">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62" name="Google Shape;562;p38"/>
          <p:cNvSpPr txBox="1"/>
          <p:nvPr>
            <p:ph idx="14" type="body"/>
          </p:nvPr>
        </p:nvSpPr>
        <p:spPr>
          <a:xfrm>
            <a:off x="3946307" y="7668011"/>
            <a:ext cx="834190" cy="81589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63" name="Google Shape;563;p38"/>
          <p:cNvSpPr txBox="1"/>
          <p:nvPr>
            <p:ph idx="15" type="body"/>
          </p:nvPr>
        </p:nvSpPr>
        <p:spPr>
          <a:xfrm>
            <a:off x="5023413" y="7714435"/>
            <a:ext cx="2338086" cy="65793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564" name="Google Shape;564;p38"/>
          <p:cNvCxnSpPr/>
          <p:nvPr/>
        </p:nvCxnSpPr>
        <p:spPr>
          <a:xfrm rot="10800000">
            <a:off x="4207447" y="9390358"/>
            <a:ext cx="3352228" cy="0"/>
          </a:xfrm>
          <a:prstGeom prst="straightConnector1">
            <a:avLst/>
          </a:prstGeom>
          <a:noFill/>
          <a:ln cap="flat" cmpd="sng" w="28575">
            <a:solidFill>
              <a:srgbClr val="69ADAD"/>
            </a:solidFill>
            <a:prstDash val="solid"/>
            <a:miter lim="800000"/>
            <a:headEnd len="sm" w="sm" type="none"/>
            <a:tailEnd len="sm" w="sm" type="none"/>
          </a:ln>
        </p:spPr>
      </p:cxnSp>
      <p:sp>
        <p:nvSpPr>
          <p:cNvPr id="565" name="Google Shape;565;p38"/>
          <p:cNvSpPr/>
          <p:nvPr/>
        </p:nvSpPr>
        <p:spPr>
          <a:xfrm>
            <a:off x="3934731" y="8640284"/>
            <a:ext cx="834190" cy="834190"/>
          </a:xfrm>
          <a:prstGeom prst="ellipse">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66" name="Google Shape;566;p38"/>
          <p:cNvSpPr txBox="1"/>
          <p:nvPr>
            <p:ph idx="16" type="body"/>
          </p:nvPr>
        </p:nvSpPr>
        <p:spPr>
          <a:xfrm>
            <a:off x="3934732" y="8640284"/>
            <a:ext cx="834190" cy="81589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567" name="Google Shape;567;p38"/>
          <p:cNvSpPr txBox="1"/>
          <p:nvPr>
            <p:ph idx="17" type="body"/>
          </p:nvPr>
        </p:nvSpPr>
        <p:spPr>
          <a:xfrm>
            <a:off x="5011838" y="8686708"/>
            <a:ext cx="2338086" cy="65793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Slide 3">
  <p:cSld name="1_Text Slide 3">
    <p:spTree>
      <p:nvGrpSpPr>
        <p:cNvPr id="60" name="Shape 60"/>
        <p:cNvGrpSpPr/>
        <p:nvPr/>
      </p:nvGrpSpPr>
      <p:grpSpPr>
        <a:xfrm>
          <a:off x="0" y="0"/>
          <a:ext cx="0" cy="0"/>
          <a:chOff x="0" y="0"/>
          <a:chExt cx="0" cy="0"/>
        </a:xfrm>
      </p:grpSpPr>
      <p:sp>
        <p:nvSpPr>
          <p:cNvPr id="61" name="Google Shape;61;p10"/>
          <p:cNvSpPr/>
          <p:nvPr/>
        </p:nvSpPr>
        <p:spPr>
          <a:xfrm>
            <a:off x="0" y="0"/>
            <a:ext cx="7559675" cy="2244613"/>
          </a:xfrm>
          <a:prstGeom prst="rect">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62" name="Google Shape;62;p10"/>
          <p:cNvSpPr/>
          <p:nvPr/>
        </p:nvSpPr>
        <p:spPr>
          <a:xfrm>
            <a:off x="5627837" y="1"/>
            <a:ext cx="1931838" cy="1788139"/>
          </a:xfrm>
          <a:custGeom>
            <a:rect b="b" l="l" r="r" t="t"/>
            <a:pathLst>
              <a:path extrusionOk="0" h="1788139" w="1931838">
                <a:moveTo>
                  <a:pt x="1621742" y="1519053"/>
                </a:moveTo>
                <a:lnTo>
                  <a:pt x="1704479" y="1547817"/>
                </a:lnTo>
                <a:lnTo>
                  <a:pt x="1731801" y="1560383"/>
                </a:lnTo>
                <a:lnTo>
                  <a:pt x="1786330" y="1586715"/>
                </a:lnTo>
                <a:cubicBezTo>
                  <a:pt x="1602573" y="1713641"/>
                  <a:pt x="1379864" y="1788139"/>
                  <a:pt x="1139675" y="1788139"/>
                </a:cubicBezTo>
                <a:cubicBezTo>
                  <a:pt x="1058853" y="1788139"/>
                  <a:pt x="980053" y="1779588"/>
                  <a:pt x="903991" y="1763588"/>
                </a:cubicBezTo>
                <a:cubicBezTo>
                  <a:pt x="1022435" y="1710928"/>
                  <a:pt x="1144922" y="1661493"/>
                  <a:pt x="1277902" y="1618254"/>
                </a:cubicBezTo>
                <a:cubicBezTo>
                  <a:pt x="1392200" y="1581082"/>
                  <a:pt x="1507957" y="1548391"/>
                  <a:pt x="1621742" y="1519053"/>
                </a:cubicBezTo>
                <a:close/>
                <a:moveTo>
                  <a:pt x="1373697" y="1488665"/>
                </a:moveTo>
                <a:cubicBezTo>
                  <a:pt x="1412290" y="1487820"/>
                  <a:pt x="1449451" y="1489561"/>
                  <a:pt x="1485486" y="1493273"/>
                </a:cubicBezTo>
                <a:cubicBezTo>
                  <a:pt x="1409603" y="1508480"/>
                  <a:pt x="1333209" y="1524992"/>
                  <a:pt x="1257223" y="1543552"/>
                </a:cubicBezTo>
                <a:cubicBezTo>
                  <a:pt x="1070370" y="1589147"/>
                  <a:pt x="895161" y="1643906"/>
                  <a:pt x="729012" y="1711517"/>
                </a:cubicBezTo>
                <a:cubicBezTo>
                  <a:pt x="724841" y="1709904"/>
                  <a:pt x="720695" y="1708265"/>
                  <a:pt x="716549" y="1706601"/>
                </a:cubicBezTo>
                <a:cubicBezTo>
                  <a:pt x="726351" y="1694236"/>
                  <a:pt x="736153" y="1681820"/>
                  <a:pt x="746006" y="1669711"/>
                </a:cubicBezTo>
                <a:cubicBezTo>
                  <a:pt x="772162" y="1656476"/>
                  <a:pt x="798292" y="1643727"/>
                  <a:pt x="824346" y="1631746"/>
                </a:cubicBezTo>
                <a:cubicBezTo>
                  <a:pt x="950954" y="1573530"/>
                  <a:pt x="1072238" y="1532391"/>
                  <a:pt x="1188020" y="1509555"/>
                </a:cubicBezTo>
                <a:cubicBezTo>
                  <a:pt x="1253052" y="1496704"/>
                  <a:pt x="1314884" y="1489945"/>
                  <a:pt x="1373697" y="1488665"/>
                </a:cubicBezTo>
                <a:close/>
                <a:moveTo>
                  <a:pt x="1931838" y="1445337"/>
                </a:moveTo>
                <a:lnTo>
                  <a:pt x="1931838" y="1465515"/>
                </a:lnTo>
                <a:lnTo>
                  <a:pt x="1877444" y="1516682"/>
                </a:lnTo>
                <a:cubicBezTo>
                  <a:pt x="1848630" y="1541217"/>
                  <a:pt x="1818577" y="1564340"/>
                  <a:pt x="1787379" y="1585947"/>
                </a:cubicBezTo>
                <a:lnTo>
                  <a:pt x="1731801" y="1560383"/>
                </a:lnTo>
                <a:lnTo>
                  <a:pt x="1709113" y="1549428"/>
                </a:lnTo>
                <a:lnTo>
                  <a:pt x="1704479" y="1547817"/>
                </a:lnTo>
                <a:lnTo>
                  <a:pt x="1634539" y="1515648"/>
                </a:lnTo>
                <a:cubicBezTo>
                  <a:pt x="1690472" y="1501325"/>
                  <a:pt x="1745798" y="1487859"/>
                  <a:pt x="1800170" y="1475120"/>
                </a:cubicBezTo>
                <a:close/>
                <a:moveTo>
                  <a:pt x="905296" y="1427608"/>
                </a:moveTo>
                <a:cubicBezTo>
                  <a:pt x="870080" y="1457996"/>
                  <a:pt x="834660" y="1490662"/>
                  <a:pt x="799009" y="1525863"/>
                </a:cubicBezTo>
                <a:cubicBezTo>
                  <a:pt x="767555" y="1556916"/>
                  <a:pt x="736332" y="1589607"/>
                  <a:pt x="705314" y="1623477"/>
                </a:cubicBezTo>
                <a:cubicBezTo>
                  <a:pt x="677187" y="1635944"/>
                  <a:pt x="648984" y="1649256"/>
                  <a:pt x="620755" y="1662978"/>
                </a:cubicBezTo>
                <a:cubicBezTo>
                  <a:pt x="595367" y="1649973"/>
                  <a:pt x="570414" y="1636277"/>
                  <a:pt x="546177" y="1621454"/>
                </a:cubicBezTo>
                <a:cubicBezTo>
                  <a:pt x="641997" y="1556660"/>
                  <a:pt x="746237" y="1498240"/>
                  <a:pt x="859766" y="1447372"/>
                </a:cubicBezTo>
                <a:cubicBezTo>
                  <a:pt x="874892" y="1440588"/>
                  <a:pt x="890094" y="1434034"/>
                  <a:pt x="905296" y="1427608"/>
                </a:cubicBezTo>
                <a:close/>
                <a:moveTo>
                  <a:pt x="1931838" y="1224416"/>
                </a:moveTo>
                <a:lnTo>
                  <a:pt x="1931838" y="1416413"/>
                </a:lnTo>
                <a:lnTo>
                  <a:pt x="1762279" y="1442988"/>
                </a:lnTo>
                <a:cubicBezTo>
                  <a:pt x="1684029" y="1455935"/>
                  <a:pt x="1603712" y="1470092"/>
                  <a:pt x="1522544" y="1485875"/>
                </a:cubicBezTo>
                <a:cubicBezTo>
                  <a:pt x="1421529" y="1465958"/>
                  <a:pt x="1309126" y="1462015"/>
                  <a:pt x="1183081" y="1479270"/>
                </a:cubicBezTo>
                <a:cubicBezTo>
                  <a:pt x="1070626" y="1494656"/>
                  <a:pt x="952259" y="1526298"/>
                  <a:pt x="828236" y="1573095"/>
                </a:cubicBezTo>
                <a:cubicBezTo>
                  <a:pt x="828185" y="1573018"/>
                  <a:pt x="828236" y="1573121"/>
                  <a:pt x="828185" y="1573018"/>
                </a:cubicBezTo>
                <a:cubicBezTo>
                  <a:pt x="893472" y="1499904"/>
                  <a:pt x="958350" y="1436107"/>
                  <a:pt x="1022793" y="1381835"/>
                </a:cubicBezTo>
                <a:cubicBezTo>
                  <a:pt x="1192192" y="1320983"/>
                  <a:pt x="1364074" y="1280892"/>
                  <a:pt x="1529838" y="1256265"/>
                </a:cubicBezTo>
                <a:cubicBezTo>
                  <a:pt x="1637661" y="1240239"/>
                  <a:pt x="1739182" y="1231337"/>
                  <a:pt x="1829595" y="1227055"/>
                </a:cubicBezTo>
                <a:close/>
                <a:moveTo>
                  <a:pt x="559895" y="889642"/>
                </a:moveTo>
                <a:cubicBezTo>
                  <a:pt x="451868" y="1029522"/>
                  <a:pt x="352977" y="1170427"/>
                  <a:pt x="266780" y="1298608"/>
                </a:cubicBezTo>
                <a:cubicBezTo>
                  <a:pt x="256696" y="1313610"/>
                  <a:pt x="246715" y="1328560"/>
                  <a:pt x="236811" y="1343434"/>
                </a:cubicBezTo>
                <a:cubicBezTo>
                  <a:pt x="231309" y="1336317"/>
                  <a:pt x="225908" y="1329124"/>
                  <a:pt x="220560" y="1321878"/>
                </a:cubicBezTo>
                <a:cubicBezTo>
                  <a:pt x="186470" y="1275644"/>
                  <a:pt x="189976" y="1211797"/>
                  <a:pt x="229543" y="1170145"/>
                </a:cubicBezTo>
                <a:cubicBezTo>
                  <a:pt x="244821" y="1154094"/>
                  <a:pt x="260126" y="1138375"/>
                  <a:pt x="275481" y="1123066"/>
                </a:cubicBezTo>
                <a:cubicBezTo>
                  <a:pt x="372120" y="1026758"/>
                  <a:pt x="466993" y="948548"/>
                  <a:pt x="559895" y="889642"/>
                </a:cubicBezTo>
                <a:close/>
                <a:moveTo>
                  <a:pt x="1628141" y="270906"/>
                </a:moveTo>
                <a:cubicBezTo>
                  <a:pt x="1678891" y="275770"/>
                  <a:pt x="1727646" y="288186"/>
                  <a:pt x="1774353" y="307080"/>
                </a:cubicBezTo>
                <a:cubicBezTo>
                  <a:pt x="1804124" y="319125"/>
                  <a:pt x="1832580" y="333613"/>
                  <a:pt x="1859695" y="349960"/>
                </a:cubicBezTo>
                <a:lnTo>
                  <a:pt x="1931838" y="400390"/>
                </a:lnTo>
                <a:lnTo>
                  <a:pt x="1931838" y="1221727"/>
                </a:lnTo>
                <a:lnTo>
                  <a:pt x="1829441" y="1220392"/>
                </a:lnTo>
                <a:cubicBezTo>
                  <a:pt x="1738670" y="1220437"/>
                  <a:pt x="1636394" y="1223304"/>
                  <a:pt x="1527151" y="1232149"/>
                </a:cubicBezTo>
                <a:cubicBezTo>
                  <a:pt x="1405713" y="1241980"/>
                  <a:pt x="1279335" y="1259260"/>
                  <a:pt x="1151320" y="1286192"/>
                </a:cubicBezTo>
                <a:cubicBezTo>
                  <a:pt x="1243812" y="1226696"/>
                  <a:pt x="1331443" y="1190728"/>
                  <a:pt x="1414389" y="1175086"/>
                </a:cubicBezTo>
                <a:cubicBezTo>
                  <a:pt x="1468441" y="1164871"/>
                  <a:pt x="1519089" y="1163489"/>
                  <a:pt x="1566232" y="1168635"/>
                </a:cubicBezTo>
                <a:cubicBezTo>
                  <a:pt x="1602266" y="1172577"/>
                  <a:pt x="1635332" y="1180539"/>
                  <a:pt x="1665941" y="1190549"/>
                </a:cubicBezTo>
                <a:cubicBezTo>
                  <a:pt x="1635332" y="1179925"/>
                  <a:pt x="1602906" y="1170555"/>
                  <a:pt x="1566666" y="1165179"/>
                </a:cubicBezTo>
                <a:cubicBezTo>
                  <a:pt x="1543070" y="1161697"/>
                  <a:pt x="1518449" y="1159649"/>
                  <a:pt x="1492806" y="1159393"/>
                </a:cubicBezTo>
                <a:cubicBezTo>
                  <a:pt x="1467162" y="1159163"/>
                  <a:pt x="1440468" y="1160699"/>
                  <a:pt x="1412726" y="1164360"/>
                </a:cubicBezTo>
                <a:cubicBezTo>
                  <a:pt x="1317469" y="1176955"/>
                  <a:pt x="1214330" y="1213948"/>
                  <a:pt x="1102617" y="1281865"/>
                </a:cubicBezTo>
                <a:cubicBezTo>
                  <a:pt x="1089949" y="1289571"/>
                  <a:pt x="1077280" y="1297609"/>
                  <a:pt x="1064560" y="1306006"/>
                </a:cubicBezTo>
                <a:cubicBezTo>
                  <a:pt x="987014" y="1325079"/>
                  <a:pt x="909161" y="1347658"/>
                  <a:pt x="831589" y="1375179"/>
                </a:cubicBezTo>
                <a:cubicBezTo>
                  <a:pt x="738507" y="1408203"/>
                  <a:pt x="649931" y="1446552"/>
                  <a:pt x="565858" y="1489894"/>
                </a:cubicBezTo>
                <a:cubicBezTo>
                  <a:pt x="489975" y="1529012"/>
                  <a:pt x="396817" y="1516800"/>
                  <a:pt x="336265" y="1456613"/>
                </a:cubicBezTo>
                <a:cubicBezTo>
                  <a:pt x="335906" y="1456255"/>
                  <a:pt x="335548" y="1455896"/>
                  <a:pt x="335190" y="1455538"/>
                </a:cubicBezTo>
                <a:cubicBezTo>
                  <a:pt x="376343" y="1386008"/>
                  <a:pt x="423690" y="1307773"/>
                  <a:pt x="475438" y="1226645"/>
                </a:cubicBezTo>
                <a:cubicBezTo>
                  <a:pt x="566549" y="1083769"/>
                  <a:pt x="674781" y="927479"/>
                  <a:pt x="793660" y="783119"/>
                </a:cubicBezTo>
                <a:cubicBezTo>
                  <a:pt x="820328" y="775797"/>
                  <a:pt x="846637" y="769704"/>
                  <a:pt x="872205" y="766274"/>
                </a:cubicBezTo>
                <a:cubicBezTo>
                  <a:pt x="926717" y="758977"/>
                  <a:pt x="977366" y="760283"/>
                  <a:pt x="1024175" y="767938"/>
                </a:cubicBezTo>
                <a:cubicBezTo>
                  <a:pt x="1059903" y="773775"/>
                  <a:pt x="1092482" y="783477"/>
                  <a:pt x="1122503" y="795074"/>
                </a:cubicBezTo>
                <a:cubicBezTo>
                  <a:pt x="1092508" y="782837"/>
                  <a:pt x="1060645" y="771803"/>
                  <a:pt x="1024789" y="764507"/>
                </a:cubicBezTo>
                <a:cubicBezTo>
                  <a:pt x="978031" y="755009"/>
                  <a:pt x="926922" y="751092"/>
                  <a:pt x="871104" y="755470"/>
                </a:cubicBezTo>
                <a:cubicBezTo>
                  <a:pt x="850809" y="757057"/>
                  <a:pt x="829951" y="760129"/>
                  <a:pt x="808811" y="763969"/>
                </a:cubicBezTo>
                <a:cubicBezTo>
                  <a:pt x="851474" y="712974"/>
                  <a:pt x="895417" y="663642"/>
                  <a:pt x="940614" y="617280"/>
                </a:cubicBezTo>
                <a:cubicBezTo>
                  <a:pt x="1027195" y="528446"/>
                  <a:pt x="1115874" y="452362"/>
                  <a:pt x="1205807" y="394172"/>
                </a:cubicBezTo>
                <a:cubicBezTo>
                  <a:pt x="1300168" y="333090"/>
                  <a:pt x="1393096" y="293563"/>
                  <a:pt x="1484462" y="277204"/>
                </a:cubicBezTo>
                <a:cubicBezTo>
                  <a:pt x="1533473" y="268423"/>
                  <a:pt x="1581357" y="266426"/>
                  <a:pt x="1628141" y="270906"/>
                </a:cubicBezTo>
                <a:close/>
                <a:moveTo>
                  <a:pt x="1778710" y="0"/>
                </a:moveTo>
                <a:lnTo>
                  <a:pt x="1931838" y="0"/>
                </a:lnTo>
                <a:lnTo>
                  <a:pt x="1931838" y="396534"/>
                </a:lnTo>
                <a:lnTo>
                  <a:pt x="1862812" y="344535"/>
                </a:lnTo>
                <a:cubicBezTo>
                  <a:pt x="1836129" y="326896"/>
                  <a:pt x="1808071" y="310888"/>
                  <a:pt x="1778601" y="297095"/>
                </a:cubicBezTo>
                <a:cubicBezTo>
                  <a:pt x="1732124" y="275361"/>
                  <a:pt x="1682909" y="259463"/>
                  <a:pt x="1630674" y="250887"/>
                </a:cubicBezTo>
                <a:cubicBezTo>
                  <a:pt x="1600551" y="245946"/>
                  <a:pt x="1569686" y="243463"/>
                  <a:pt x="1538054" y="243642"/>
                </a:cubicBezTo>
                <a:cubicBezTo>
                  <a:pt x="1519064" y="243744"/>
                  <a:pt x="1499818" y="244819"/>
                  <a:pt x="1480291" y="246842"/>
                </a:cubicBezTo>
                <a:cubicBezTo>
                  <a:pt x="1382935" y="256979"/>
                  <a:pt x="1282304" y="291131"/>
                  <a:pt x="1178884" y="348040"/>
                </a:cubicBezTo>
                <a:cubicBezTo>
                  <a:pt x="1139932" y="369493"/>
                  <a:pt x="1101286" y="395938"/>
                  <a:pt x="1062718" y="422896"/>
                </a:cubicBezTo>
                <a:cubicBezTo>
                  <a:pt x="1089232" y="396143"/>
                  <a:pt x="1115925" y="370108"/>
                  <a:pt x="1142900" y="345301"/>
                </a:cubicBezTo>
                <a:cubicBezTo>
                  <a:pt x="1245835" y="250682"/>
                  <a:pt x="1348872" y="173983"/>
                  <a:pt x="1452190" y="116408"/>
                </a:cubicBezTo>
                <a:cubicBezTo>
                  <a:pt x="1539256" y="67870"/>
                  <a:pt x="1623574" y="34567"/>
                  <a:pt x="1705120" y="14436"/>
                </a:cubicBezTo>
                <a:close/>
                <a:moveTo>
                  <a:pt x="484608" y="0"/>
                </a:moveTo>
                <a:lnTo>
                  <a:pt x="1700788" y="0"/>
                </a:lnTo>
                <a:lnTo>
                  <a:pt x="1616829" y="20160"/>
                </a:lnTo>
                <a:cubicBezTo>
                  <a:pt x="1559161" y="36778"/>
                  <a:pt x="1499703" y="59498"/>
                  <a:pt x="1438395" y="89118"/>
                </a:cubicBezTo>
                <a:cubicBezTo>
                  <a:pt x="1329293" y="141829"/>
                  <a:pt x="1219346" y="213945"/>
                  <a:pt x="1108503" y="304622"/>
                </a:cubicBezTo>
                <a:cubicBezTo>
                  <a:pt x="1002958" y="390921"/>
                  <a:pt x="900177" y="491095"/>
                  <a:pt x="800442" y="600793"/>
                </a:cubicBezTo>
                <a:cubicBezTo>
                  <a:pt x="733056" y="674906"/>
                  <a:pt x="668255" y="752475"/>
                  <a:pt x="606013" y="830889"/>
                </a:cubicBezTo>
                <a:cubicBezTo>
                  <a:pt x="589327" y="838799"/>
                  <a:pt x="572461" y="847119"/>
                  <a:pt x="555314" y="856336"/>
                </a:cubicBezTo>
                <a:cubicBezTo>
                  <a:pt x="452942" y="911351"/>
                  <a:pt x="347551" y="987768"/>
                  <a:pt x="239524" y="1083795"/>
                </a:cubicBezTo>
                <a:cubicBezTo>
                  <a:pt x="204052" y="1115335"/>
                  <a:pt x="168734" y="1148795"/>
                  <a:pt x="133569" y="1183611"/>
                </a:cubicBezTo>
                <a:cubicBezTo>
                  <a:pt x="123511" y="1164769"/>
                  <a:pt x="114093" y="1145569"/>
                  <a:pt x="105110" y="1126138"/>
                </a:cubicBezTo>
                <a:cubicBezTo>
                  <a:pt x="238423" y="1036537"/>
                  <a:pt x="370917" y="949572"/>
                  <a:pt x="437689" y="906692"/>
                </a:cubicBezTo>
                <a:cubicBezTo>
                  <a:pt x="341716" y="968312"/>
                  <a:pt x="232460" y="1033260"/>
                  <a:pt x="99019" y="1112442"/>
                </a:cubicBezTo>
                <a:cubicBezTo>
                  <a:pt x="96485" y="1110650"/>
                  <a:pt x="96255" y="1110471"/>
                  <a:pt x="93695" y="1108679"/>
                </a:cubicBezTo>
                <a:cubicBezTo>
                  <a:pt x="128604" y="967723"/>
                  <a:pt x="169348" y="816169"/>
                  <a:pt x="216823" y="663744"/>
                </a:cubicBezTo>
                <a:cubicBezTo>
                  <a:pt x="216976" y="663488"/>
                  <a:pt x="217130" y="663232"/>
                  <a:pt x="217284" y="662976"/>
                </a:cubicBezTo>
                <a:cubicBezTo>
                  <a:pt x="326975" y="549157"/>
                  <a:pt x="437664" y="476093"/>
                  <a:pt x="548199" y="437590"/>
                </a:cubicBezTo>
                <a:cubicBezTo>
                  <a:pt x="610850" y="415753"/>
                  <a:pt x="671710" y="405641"/>
                  <a:pt x="730088" y="404412"/>
                </a:cubicBezTo>
                <a:cubicBezTo>
                  <a:pt x="743908" y="404105"/>
                  <a:pt x="756781" y="405794"/>
                  <a:pt x="770166" y="406460"/>
                </a:cubicBezTo>
                <a:cubicBezTo>
                  <a:pt x="756243" y="405359"/>
                  <a:pt x="744548" y="401084"/>
                  <a:pt x="730062" y="400931"/>
                </a:cubicBezTo>
                <a:cubicBezTo>
                  <a:pt x="671377" y="400316"/>
                  <a:pt x="609545" y="407970"/>
                  <a:pt x="544923" y="427222"/>
                </a:cubicBezTo>
                <a:cubicBezTo>
                  <a:pt x="443601" y="457405"/>
                  <a:pt x="340206" y="515031"/>
                  <a:pt x="235557" y="604991"/>
                </a:cubicBezTo>
                <a:cubicBezTo>
                  <a:pt x="255007" y="544779"/>
                  <a:pt x="275226" y="484669"/>
                  <a:pt x="296801" y="425456"/>
                </a:cubicBezTo>
                <a:cubicBezTo>
                  <a:pt x="348191" y="284372"/>
                  <a:pt x="404649" y="151045"/>
                  <a:pt x="466737" y="30954"/>
                </a:cubicBezTo>
                <a:close/>
                <a:moveTo>
                  <a:pt x="205320" y="0"/>
                </a:moveTo>
                <a:lnTo>
                  <a:pt x="423540" y="0"/>
                </a:lnTo>
                <a:lnTo>
                  <a:pt x="420542" y="4816"/>
                </a:lnTo>
                <a:cubicBezTo>
                  <a:pt x="350213" y="123704"/>
                  <a:pt x="285386" y="256211"/>
                  <a:pt x="225499" y="396681"/>
                </a:cubicBezTo>
                <a:cubicBezTo>
                  <a:pt x="175874" y="513086"/>
                  <a:pt x="130703" y="633049"/>
                  <a:pt x="89447" y="751297"/>
                </a:cubicBezTo>
                <a:cubicBezTo>
                  <a:pt x="69024" y="774798"/>
                  <a:pt x="49011" y="800911"/>
                  <a:pt x="28920" y="826537"/>
                </a:cubicBezTo>
                <a:cubicBezTo>
                  <a:pt x="29714" y="788828"/>
                  <a:pt x="33245" y="751656"/>
                  <a:pt x="32810" y="713998"/>
                </a:cubicBezTo>
                <a:cubicBezTo>
                  <a:pt x="24928" y="738651"/>
                  <a:pt x="16789" y="763227"/>
                  <a:pt x="8830" y="787855"/>
                </a:cubicBezTo>
                <a:cubicBezTo>
                  <a:pt x="3225" y="742030"/>
                  <a:pt x="0" y="695437"/>
                  <a:pt x="0" y="648102"/>
                </a:cubicBezTo>
                <a:cubicBezTo>
                  <a:pt x="0" y="454803"/>
                  <a:pt x="48108" y="272769"/>
                  <a:pt x="132996" y="11329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3" name="Google Shape;63;p10"/>
          <p:cNvSpPr/>
          <p:nvPr/>
        </p:nvSpPr>
        <p:spPr>
          <a:xfrm>
            <a:off x="5362363" y="-512526"/>
            <a:ext cx="2197313" cy="2566192"/>
          </a:xfrm>
          <a:custGeom>
            <a:rect b="b" l="l" r="r" t="t"/>
            <a:pathLst>
              <a:path extrusionOk="0" h="2566192" w="2197313">
                <a:moveTo>
                  <a:pt x="159057" y="512526"/>
                </a:moveTo>
                <a:lnTo>
                  <a:pt x="268394" y="512526"/>
                </a:lnTo>
                <a:lnTo>
                  <a:pt x="194089" y="649291"/>
                </a:lnTo>
                <a:cubicBezTo>
                  <a:pt x="127480" y="806551"/>
                  <a:pt x="90625" y="979365"/>
                  <a:pt x="90625" y="1160628"/>
                </a:cubicBezTo>
                <a:cubicBezTo>
                  <a:pt x="90625" y="1885682"/>
                  <a:pt x="680309" y="2475541"/>
                  <a:pt x="1405150" y="2475541"/>
                </a:cubicBezTo>
                <a:cubicBezTo>
                  <a:pt x="1676965" y="2475541"/>
                  <a:pt x="1929774" y="2392592"/>
                  <a:pt x="2139607" y="2250671"/>
                </a:cubicBezTo>
                <a:lnTo>
                  <a:pt x="2197313" y="2207479"/>
                </a:lnTo>
                <a:lnTo>
                  <a:pt x="2197313" y="2321265"/>
                </a:lnTo>
                <a:lnTo>
                  <a:pt x="2190787" y="2326146"/>
                </a:lnTo>
                <a:cubicBezTo>
                  <a:pt x="1966524" y="2477699"/>
                  <a:pt x="1696170" y="2566192"/>
                  <a:pt x="1405150" y="2566192"/>
                </a:cubicBezTo>
                <a:cubicBezTo>
                  <a:pt x="629098" y="2566192"/>
                  <a:pt x="0" y="1936909"/>
                  <a:pt x="0" y="1160628"/>
                </a:cubicBezTo>
                <a:cubicBezTo>
                  <a:pt x="0" y="966558"/>
                  <a:pt x="39319" y="781676"/>
                  <a:pt x="110423" y="613516"/>
                </a:cubicBezTo>
                <a:close/>
                <a:moveTo>
                  <a:pt x="2197312" y="0"/>
                </a:moveTo>
                <a:lnTo>
                  <a:pt x="2197313" y="1"/>
                </a:lnTo>
                <a:lnTo>
                  <a:pt x="2197313" y="113786"/>
                </a:lnTo>
                <a:lnTo>
                  <a:pt x="2197312" y="113785"/>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4" name="Google Shape;64;p10"/>
          <p:cNvSpPr txBox="1"/>
          <p:nvPr>
            <p:ph idx="1" type="body"/>
          </p:nvPr>
        </p:nvSpPr>
        <p:spPr>
          <a:xfrm>
            <a:off x="801602" y="3132368"/>
            <a:ext cx="5956470" cy="6671628"/>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65" name="Google Shape;65;p10"/>
          <p:cNvSpPr txBox="1"/>
          <p:nvPr>
            <p:ph idx="2" type="body"/>
          </p:nvPr>
        </p:nvSpPr>
        <p:spPr>
          <a:xfrm>
            <a:off x="801602"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66" name="Google Shape;66;p10"/>
          <p:cNvSpPr txBox="1"/>
          <p:nvPr>
            <p:ph idx="3" type="body"/>
          </p:nvPr>
        </p:nvSpPr>
        <p:spPr>
          <a:xfrm>
            <a:off x="801602" y="807607"/>
            <a:ext cx="5956470"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1" i="0" sz="32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67" name="Google Shape;67;p10"/>
          <p:cNvCxnSpPr/>
          <p:nvPr/>
        </p:nvCxnSpPr>
        <p:spPr>
          <a:xfrm>
            <a:off x="0" y="1903305"/>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68" name="Google Shape;68;p10"/>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69" name="Google Shape;69;p10"/>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pic>
        <p:nvPicPr>
          <p:cNvPr id="70" name="Google Shape;70;p10"/>
          <p:cNvPicPr preferRelativeResize="0"/>
          <p:nvPr/>
        </p:nvPicPr>
        <p:blipFill rotWithShape="1">
          <a:blip r:embed="rId2">
            <a:alphaModFix/>
          </a:blip>
          <a:srcRect b="0" l="22" r="23" t="0"/>
          <a:stretch/>
        </p:blipFill>
        <p:spPr>
          <a:xfrm>
            <a:off x="-2014157" y="6010436"/>
            <a:ext cx="6156989" cy="6335401"/>
          </a:xfrm>
          <a:custGeom>
            <a:rect b="b" l="l" r="r" t="t"/>
            <a:pathLst>
              <a:path extrusionOk="0" h="6335401" w="6156989">
                <a:moveTo>
                  <a:pt x="129446" y="319158"/>
                </a:moveTo>
                <a:lnTo>
                  <a:pt x="129446" y="5617282"/>
                </a:lnTo>
                <a:lnTo>
                  <a:pt x="1000542" y="5617282"/>
                </a:lnTo>
                <a:lnTo>
                  <a:pt x="1000542" y="5911395"/>
                </a:lnTo>
                <a:lnTo>
                  <a:pt x="1229734" y="5911395"/>
                </a:lnTo>
                <a:lnTo>
                  <a:pt x="1229734" y="5936446"/>
                </a:lnTo>
                <a:lnTo>
                  <a:pt x="5048379" y="5936446"/>
                </a:lnTo>
                <a:lnTo>
                  <a:pt x="5048379" y="5911395"/>
                </a:lnTo>
                <a:lnTo>
                  <a:pt x="5855347" y="5911395"/>
                </a:lnTo>
                <a:lnTo>
                  <a:pt x="5855347" y="4685910"/>
                </a:lnTo>
                <a:lnTo>
                  <a:pt x="2014157" y="4685910"/>
                </a:lnTo>
                <a:lnTo>
                  <a:pt x="2014157" y="560046"/>
                </a:lnTo>
                <a:lnTo>
                  <a:pt x="1997859" y="560046"/>
                </a:lnTo>
                <a:lnTo>
                  <a:pt x="1997859" y="509095"/>
                </a:lnTo>
                <a:lnTo>
                  <a:pt x="1866175" y="509095"/>
                </a:lnTo>
                <a:lnTo>
                  <a:pt x="1866175" y="319158"/>
                </a:lnTo>
                <a:close/>
                <a:moveTo>
                  <a:pt x="0" y="0"/>
                </a:moveTo>
                <a:lnTo>
                  <a:pt x="6156989" y="0"/>
                </a:lnTo>
                <a:lnTo>
                  <a:pt x="6156989" y="6335401"/>
                </a:lnTo>
                <a:lnTo>
                  <a:pt x="0" y="6335401"/>
                </a:lnTo>
                <a:close/>
              </a:path>
            </a:pathLst>
          </a:custGeom>
          <a:noFill/>
          <a:ln>
            <a:noFill/>
          </a:ln>
        </p:spPr>
      </p:pic>
      <p:sp>
        <p:nvSpPr>
          <p:cNvPr id="71" name="Google Shape;71;p10"/>
          <p:cNvSpPr/>
          <p:nvPr>
            <p:ph idx="4" type="pic"/>
          </p:nvPr>
        </p:nvSpPr>
        <p:spPr>
          <a:xfrm>
            <a:off x="1" y="7328454"/>
            <a:ext cx="2938763" cy="3367892"/>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72" name="Shape 72"/>
        <p:cNvGrpSpPr/>
        <p:nvPr/>
      </p:nvGrpSpPr>
      <p:grpSpPr>
        <a:xfrm>
          <a:off x="0" y="0"/>
          <a:ext cx="0" cy="0"/>
          <a:chOff x="0" y="0"/>
          <a:chExt cx="0" cy="0"/>
        </a:xfrm>
      </p:grpSpPr>
      <p:pic>
        <p:nvPicPr>
          <p:cNvPr id="73" name="Google Shape;73;p11"/>
          <p:cNvPicPr preferRelativeResize="0"/>
          <p:nvPr/>
        </p:nvPicPr>
        <p:blipFill rotWithShape="1">
          <a:blip r:embed="rId2">
            <a:alphaModFix/>
          </a:blip>
          <a:srcRect b="0" l="0" r="0" t="0"/>
          <a:stretch/>
        </p:blipFill>
        <p:spPr>
          <a:xfrm>
            <a:off x="2089928" y="-1753300"/>
            <a:ext cx="6835648" cy="7131799"/>
          </a:xfrm>
          <a:custGeom>
            <a:rect b="b" l="l" r="r" t="t"/>
            <a:pathLst>
              <a:path extrusionOk="0" h="7131799" w="6835648">
                <a:moveTo>
                  <a:pt x="6691001" y="0"/>
                </a:moveTo>
                <a:lnTo>
                  <a:pt x="6835648" y="0"/>
                </a:lnTo>
                <a:lnTo>
                  <a:pt x="6835648" y="1378753"/>
                </a:lnTo>
                <a:lnTo>
                  <a:pt x="6691001" y="1378753"/>
                </a:lnTo>
                <a:close/>
                <a:moveTo>
                  <a:pt x="0" y="0"/>
                </a:moveTo>
                <a:lnTo>
                  <a:pt x="170016" y="0"/>
                </a:lnTo>
                <a:lnTo>
                  <a:pt x="170016" y="1753300"/>
                </a:lnTo>
                <a:lnTo>
                  <a:pt x="5469748" y="1753300"/>
                </a:lnTo>
                <a:lnTo>
                  <a:pt x="5469748" y="7131799"/>
                </a:lnTo>
                <a:lnTo>
                  <a:pt x="0" y="7131799"/>
                </a:lnTo>
                <a:close/>
              </a:path>
            </a:pathLst>
          </a:custGeom>
          <a:noFill/>
          <a:ln>
            <a:noFill/>
          </a:ln>
        </p:spPr>
      </p:pic>
      <p:sp>
        <p:nvSpPr>
          <p:cNvPr id="74" name="Google Shape;74;p11"/>
          <p:cNvSpPr/>
          <p:nvPr/>
        </p:nvSpPr>
        <p:spPr>
          <a:xfrm>
            <a:off x="-25603" y="1530175"/>
            <a:ext cx="4326669" cy="446488"/>
          </a:xfrm>
          <a:prstGeom prst="rect">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75" name="Google Shape;75;p11"/>
          <p:cNvSpPr/>
          <p:nvPr>
            <p:ph idx="2" type="pic"/>
          </p:nvPr>
        </p:nvSpPr>
        <p:spPr>
          <a:xfrm>
            <a:off x="2783121" y="0"/>
            <a:ext cx="4789072" cy="4566547"/>
          </a:xfrm>
          <a:prstGeom prst="rect">
            <a:avLst/>
          </a:prstGeom>
          <a:noFill/>
          <a:ln>
            <a:noFill/>
          </a:ln>
        </p:spPr>
      </p:sp>
      <p:sp>
        <p:nvSpPr>
          <p:cNvPr id="76" name="Google Shape;76;p11"/>
          <p:cNvSpPr txBox="1"/>
          <p:nvPr>
            <p:ph idx="1" type="body"/>
          </p:nvPr>
        </p:nvSpPr>
        <p:spPr>
          <a:xfrm>
            <a:off x="0" y="1538257"/>
            <a:ext cx="4301066" cy="44648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000"/>
              <a:buFont typeface="Arial"/>
              <a:buNone/>
              <a:defRPr b="1" i="0" sz="20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77" name="Google Shape;77;p11"/>
          <p:cNvSpPr txBox="1"/>
          <p:nvPr>
            <p:ph idx="3" type="body"/>
          </p:nvPr>
        </p:nvSpPr>
        <p:spPr>
          <a:xfrm>
            <a:off x="2277980" y="6148998"/>
            <a:ext cx="4925962" cy="78235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800"/>
              <a:buFont typeface="Arial"/>
              <a:buNone/>
              <a:defRPr b="0" i="0" sz="18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78" name="Google Shape;78;p11"/>
          <p:cNvSpPr txBox="1"/>
          <p:nvPr>
            <p:ph idx="4" type="body"/>
          </p:nvPr>
        </p:nvSpPr>
        <p:spPr>
          <a:xfrm>
            <a:off x="2259944" y="5481294"/>
            <a:ext cx="4925962"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8AC03B"/>
              </a:buClr>
              <a:buSzPts val="2800"/>
              <a:buFont typeface="Arial"/>
              <a:buNone/>
              <a:defRPr b="1" i="0" sz="2800" u="none" cap="none" strike="noStrike">
                <a:solidFill>
                  <a:srgbClr val="8AC03B"/>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79" name="Google Shape;79;p11"/>
          <p:cNvSpPr txBox="1"/>
          <p:nvPr>
            <p:ph idx="5" type="body"/>
          </p:nvPr>
        </p:nvSpPr>
        <p:spPr>
          <a:xfrm>
            <a:off x="2277980" y="6996841"/>
            <a:ext cx="4925962" cy="2349433"/>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400"/>
              <a:buFont typeface="Arial"/>
              <a:buNone/>
              <a:defRPr b="0" i="0" sz="14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80" name="Google Shape;80;p11"/>
          <p:cNvCxnSpPr/>
          <p:nvPr/>
        </p:nvCxnSpPr>
        <p:spPr>
          <a:xfrm flipH="1" rot="10800000">
            <a:off x="2277980" y="6057133"/>
            <a:ext cx="5294213" cy="26376"/>
          </a:xfrm>
          <a:prstGeom prst="straightConnector1">
            <a:avLst/>
          </a:prstGeom>
          <a:noFill/>
          <a:ln cap="flat" cmpd="sng" w="28575">
            <a:solidFill>
              <a:srgbClr val="69ADAD"/>
            </a:solidFill>
            <a:prstDash val="solid"/>
            <a:miter lim="800000"/>
            <a:headEnd len="sm" w="sm" type="none"/>
            <a:tailEnd len="sm" w="sm" type="none"/>
          </a:ln>
        </p:spPr>
      </p:cxnSp>
      <p:grpSp>
        <p:nvGrpSpPr>
          <p:cNvPr id="81" name="Google Shape;81;p11"/>
          <p:cNvGrpSpPr/>
          <p:nvPr/>
        </p:nvGrpSpPr>
        <p:grpSpPr>
          <a:xfrm>
            <a:off x="401426" y="10005335"/>
            <a:ext cx="6756823" cy="523220"/>
            <a:chOff x="317992" y="10005335"/>
            <a:chExt cx="6756823" cy="523220"/>
          </a:xfrm>
        </p:grpSpPr>
        <p:sp>
          <p:nvSpPr>
            <p:cNvPr id="82" name="Google Shape;82;p11"/>
            <p:cNvSpPr txBox="1"/>
            <p:nvPr/>
          </p:nvSpPr>
          <p:spPr>
            <a:xfrm>
              <a:off x="317992" y="10005335"/>
              <a:ext cx="5181224" cy="52322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6D6E71"/>
                </a:buClr>
                <a:buSzPts val="700"/>
                <a:buFont typeface="Roboto"/>
                <a:buNone/>
              </a:pPr>
              <a:r>
                <a:rPr b="0" i="0" lang="en-US" sz="700">
                  <a:solidFill>
                    <a:srgbClr val="6D6E71"/>
                  </a:solidFill>
                  <a:latin typeface="Roboto"/>
                  <a:ea typeface="Roboto"/>
                  <a:cs typeface="Roboto"/>
                  <a:sym typeface="Roboto"/>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 </a:t>
              </a:r>
              <a:r>
                <a:rPr b="1" i="0" lang="en-US" sz="700">
                  <a:solidFill>
                    <a:srgbClr val="6D6E71"/>
                  </a:solidFill>
                  <a:latin typeface="Roboto"/>
                  <a:ea typeface="Roboto"/>
                  <a:cs typeface="Roboto"/>
                  <a:sym typeface="Roboto"/>
                </a:rPr>
                <a:t>2021-2-BE04-KA220-YOU-000050778</a:t>
              </a:r>
              <a:endParaRPr sz="700">
                <a:solidFill>
                  <a:srgbClr val="6D6E71"/>
                </a:solidFill>
                <a:latin typeface="Roboto"/>
                <a:ea typeface="Roboto"/>
                <a:cs typeface="Roboto"/>
                <a:sym typeface="Roboto"/>
              </a:endParaRPr>
            </a:p>
          </p:txBody>
        </p:sp>
        <p:pic>
          <p:nvPicPr>
            <p:cNvPr descr="Co-funded by the European Union logo in png for web usage" id="83" name="Google Shape;83;p11"/>
            <p:cNvPicPr preferRelativeResize="0"/>
            <p:nvPr/>
          </p:nvPicPr>
          <p:blipFill rotWithShape="1">
            <a:blip r:embed="rId3">
              <a:alphaModFix/>
            </a:blip>
            <a:srcRect b="0" l="0" r="0" t="0"/>
            <a:stretch/>
          </p:blipFill>
          <p:spPr>
            <a:xfrm>
              <a:off x="5588696" y="10109220"/>
              <a:ext cx="1486119" cy="315450"/>
            </a:xfrm>
            <a:prstGeom prst="rect">
              <a:avLst/>
            </a:prstGeom>
            <a:noFill/>
            <a:ln>
              <a:noFill/>
            </a:ln>
          </p:spPr>
        </p:pic>
      </p:grpSp>
      <p:sp>
        <p:nvSpPr>
          <p:cNvPr id="84" name="Google Shape;84;p11"/>
          <p:cNvSpPr/>
          <p:nvPr/>
        </p:nvSpPr>
        <p:spPr>
          <a:xfrm>
            <a:off x="1865309" y="9576896"/>
            <a:ext cx="1255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rPr b="1" i="0" lang="en-US" sz="800">
                <a:solidFill>
                  <a:schemeClr val="dk1"/>
                </a:solidFill>
                <a:latin typeface="Calibri"/>
                <a:ea typeface="Calibri"/>
                <a:cs typeface="Calibri"/>
                <a:sym typeface="Calibri"/>
              </a:rPr>
              <a:t>This resource is licensed under CC BY 4.0</a:t>
            </a:r>
            <a:endParaRPr sz="1283">
              <a:solidFill>
                <a:schemeClr val="dk1"/>
              </a:solidFill>
              <a:latin typeface="Century Schoolbook"/>
              <a:ea typeface="Century Schoolbook"/>
              <a:cs typeface="Century Schoolbook"/>
              <a:sym typeface="Century Schoolbook"/>
            </a:endParaRPr>
          </a:p>
        </p:txBody>
      </p:sp>
      <p:pic>
        <p:nvPicPr>
          <p:cNvPr id="85" name="Google Shape;85;p11"/>
          <p:cNvPicPr preferRelativeResize="0"/>
          <p:nvPr/>
        </p:nvPicPr>
        <p:blipFill rotWithShape="1">
          <a:blip r:embed="rId4">
            <a:alphaModFix/>
          </a:blip>
          <a:srcRect b="0" l="0" r="0" t="0"/>
          <a:stretch/>
        </p:blipFill>
        <p:spPr>
          <a:xfrm>
            <a:off x="505605" y="9524446"/>
            <a:ext cx="1244049" cy="4332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struction">
  <p:cSld name="Instruction">
    <p:spTree>
      <p:nvGrpSpPr>
        <p:cNvPr id="86" name="Shape 86"/>
        <p:cNvGrpSpPr/>
        <p:nvPr/>
      </p:nvGrpSpPr>
      <p:grpSpPr>
        <a:xfrm>
          <a:off x="0" y="0"/>
          <a:ext cx="0" cy="0"/>
          <a:chOff x="0" y="0"/>
          <a:chExt cx="0" cy="0"/>
        </a:xfrm>
      </p:grpSpPr>
      <p:sp>
        <p:nvSpPr>
          <p:cNvPr id="87" name="Google Shape;87;p12"/>
          <p:cNvSpPr/>
          <p:nvPr/>
        </p:nvSpPr>
        <p:spPr>
          <a:xfrm>
            <a:off x="0" y="0"/>
            <a:ext cx="7559675" cy="10691813"/>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88" name="Google Shape;88;p12"/>
          <p:cNvSpPr/>
          <p:nvPr/>
        </p:nvSpPr>
        <p:spPr>
          <a:xfrm>
            <a:off x="-15240" y="9662696"/>
            <a:ext cx="755967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Verdana"/>
                <a:ea typeface="Verdana"/>
                <a:cs typeface="Verdana"/>
                <a:sym typeface="Verdana"/>
              </a:rPr>
              <a:t>*** </a:t>
            </a:r>
            <a:r>
              <a:rPr b="1" lang="en-US" sz="1800">
                <a:solidFill>
                  <a:schemeClr val="lt1"/>
                </a:solidFill>
                <a:latin typeface="Verdana"/>
                <a:ea typeface="Verdana"/>
                <a:cs typeface="Verdana"/>
                <a:sym typeface="Verdana"/>
              </a:rPr>
              <a:t>PLEASE DELETE THIS INSTRUCTION SLIDE BEFORE PRESENTING FINAL PRESENTATION </a:t>
            </a:r>
            <a:r>
              <a:rPr lang="en-US" sz="1800">
                <a:solidFill>
                  <a:schemeClr val="lt1"/>
                </a:solidFill>
                <a:latin typeface="Verdana"/>
                <a:ea typeface="Verdana"/>
                <a:cs typeface="Verdana"/>
                <a:sym typeface="Verdana"/>
              </a:rPr>
              <a:t>*** </a:t>
            </a:r>
            <a:endParaRPr sz="1800">
              <a:solidFill>
                <a:schemeClr val="lt1"/>
              </a:solidFill>
              <a:latin typeface="Verdana"/>
              <a:ea typeface="Verdana"/>
              <a:cs typeface="Verdana"/>
              <a:sym typeface="Verdana"/>
            </a:endParaRPr>
          </a:p>
        </p:txBody>
      </p:sp>
      <p:sp>
        <p:nvSpPr>
          <p:cNvPr id="89" name="Google Shape;89;p12"/>
          <p:cNvSpPr/>
          <p:nvPr/>
        </p:nvSpPr>
        <p:spPr>
          <a:xfrm>
            <a:off x="586900" y="491138"/>
            <a:ext cx="640825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100"/>
              <a:buFont typeface="Arial"/>
              <a:buNone/>
            </a:pPr>
            <a:r>
              <a:rPr b="0" i="1" lang="en-US" sz="1800">
                <a:solidFill>
                  <a:schemeClr val="lt1"/>
                </a:solidFill>
                <a:latin typeface="Verdana"/>
                <a:ea typeface="Verdana"/>
                <a:cs typeface="Verdana"/>
                <a:sym typeface="Verdana"/>
              </a:rPr>
              <a:t>Icons</a:t>
            </a:r>
            <a:r>
              <a:rPr b="0" i="1" lang="en-US" sz="1800">
                <a:solidFill>
                  <a:schemeClr val="lt1"/>
                </a:solidFill>
                <a:latin typeface="Verdana"/>
                <a:ea typeface="Verdana"/>
                <a:cs typeface="Verdana"/>
                <a:sym typeface="Verdana"/>
              </a:rPr>
              <a:t> which can be used within this template </a:t>
            </a:r>
            <a:r>
              <a:rPr i="1" lang="en-US" sz="1800">
                <a:solidFill>
                  <a:schemeClr val="lt1"/>
                </a:solidFill>
                <a:latin typeface="Verdana"/>
                <a:ea typeface="Verdana"/>
                <a:cs typeface="Verdana"/>
                <a:sym typeface="Verdana"/>
              </a:rPr>
              <a:t>without losing quality.</a:t>
            </a:r>
            <a:r>
              <a:rPr i="1" lang="en-US" sz="1800">
                <a:solidFill>
                  <a:schemeClr val="lt1"/>
                </a:solidFill>
                <a:latin typeface="Verdana"/>
                <a:ea typeface="Verdana"/>
                <a:cs typeface="Verdana"/>
                <a:sym typeface="Verdana"/>
              </a:rPr>
              <a:t> </a:t>
            </a:r>
            <a:r>
              <a:rPr i="1" lang="en-US" sz="1800">
                <a:solidFill>
                  <a:schemeClr val="lt1"/>
                </a:solidFill>
                <a:latin typeface="Verdana"/>
                <a:ea typeface="Verdana"/>
                <a:cs typeface="Verdana"/>
                <a:sym typeface="Verdana"/>
              </a:rPr>
              <a:t> Change line colour, width and style.</a:t>
            </a:r>
            <a:r>
              <a:rPr i="1" lang="en-US" sz="1800">
                <a:solidFill>
                  <a:schemeClr val="lt1"/>
                </a:solidFill>
                <a:latin typeface="Verdana"/>
                <a:ea typeface="Verdana"/>
                <a:cs typeface="Verdana"/>
                <a:sym typeface="Verdana"/>
              </a:rPr>
              <a:t>  </a:t>
            </a:r>
            <a:endParaRPr/>
          </a:p>
          <a:p>
            <a:pPr indent="0" lvl="0" marL="52388" marR="0" rtl="0" algn="l">
              <a:spcBef>
                <a:spcPts val="0"/>
              </a:spcBef>
              <a:spcAft>
                <a:spcPts val="0"/>
              </a:spcAft>
              <a:buClr>
                <a:schemeClr val="dk1"/>
              </a:buClr>
              <a:buSzPts val="900"/>
              <a:buFont typeface="Quattrocento Sans"/>
              <a:buNone/>
            </a:pPr>
            <a:r>
              <a:t/>
            </a:r>
            <a:endParaRPr i="1" sz="1800">
              <a:solidFill>
                <a:schemeClr val="lt1"/>
              </a:solidFill>
              <a:latin typeface="Calibri"/>
              <a:ea typeface="Calibri"/>
              <a:cs typeface="Calibri"/>
              <a:sym typeface="Calibri"/>
            </a:endParaRPr>
          </a:p>
        </p:txBody>
      </p:sp>
      <p:cxnSp>
        <p:nvCxnSpPr>
          <p:cNvPr id="90" name="Google Shape;90;p12"/>
          <p:cNvCxnSpPr/>
          <p:nvPr/>
        </p:nvCxnSpPr>
        <p:spPr>
          <a:xfrm>
            <a:off x="0" y="1584960"/>
            <a:ext cx="7559675" cy="0"/>
          </a:xfrm>
          <a:prstGeom prst="straightConnector1">
            <a:avLst/>
          </a:prstGeom>
          <a:noFill/>
          <a:ln cap="flat" cmpd="sng" w="28575">
            <a:solidFill>
              <a:schemeClr val="lt1"/>
            </a:solidFill>
            <a:prstDash val="solid"/>
            <a:miter lim="800000"/>
            <a:headEnd len="sm" w="sm" type="none"/>
            <a:tailEnd len="sm" w="sm" type="none"/>
          </a:ln>
        </p:spPr>
      </p:cxnSp>
      <p:cxnSp>
        <p:nvCxnSpPr>
          <p:cNvPr id="91" name="Google Shape;91;p12"/>
          <p:cNvCxnSpPr/>
          <p:nvPr/>
        </p:nvCxnSpPr>
        <p:spPr>
          <a:xfrm>
            <a:off x="-15240" y="9113520"/>
            <a:ext cx="7559675" cy="0"/>
          </a:xfrm>
          <a:prstGeom prst="straightConnector1">
            <a:avLst/>
          </a:prstGeom>
          <a:noFill/>
          <a:ln cap="flat" cmpd="sng" w="28575">
            <a:solidFill>
              <a:schemeClr val="lt1"/>
            </a:solidFill>
            <a:prstDash val="solid"/>
            <a:miter lim="800000"/>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agazine/Newsletter Cover">
  <p:cSld name="1_Magazine/Newsletter Cover">
    <p:spTree>
      <p:nvGrpSpPr>
        <p:cNvPr id="92" name="Shape 92"/>
        <p:cNvGrpSpPr/>
        <p:nvPr/>
      </p:nvGrpSpPr>
      <p:grpSpPr>
        <a:xfrm>
          <a:off x="0" y="0"/>
          <a:ext cx="0" cy="0"/>
          <a:chOff x="0" y="0"/>
          <a:chExt cx="0" cy="0"/>
        </a:xfrm>
      </p:grpSpPr>
      <p:pic>
        <p:nvPicPr>
          <p:cNvPr id="93" name="Google Shape;93;p13"/>
          <p:cNvPicPr preferRelativeResize="0"/>
          <p:nvPr/>
        </p:nvPicPr>
        <p:blipFill rotWithShape="1">
          <a:blip r:embed="rId2">
            <a:alphaModFix/>
          </a:blip>
          <a:srcRect b="0" l="0" r="0" t="0"/>
          <a:stretch/>
        </p:blipFill>
        <p:spPr>
          <a:xfrm rot="9000000">
            <a:off x="4156903" y="-1408070"/>
            <a:ext cx="5202335" cy="5427724"/>
          </a:xfrm>
          <a:custGeom>
            <a:rect b="b" l="l" r="r" t="t"/>
            <a:pathLst>
              <a:path extrusionOk="0" h="6547299" w="627541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a:noFill/>
          <a:ln>
            <a:noFill/>
          </a:ln>
        </p:spPr>
      </p:pic>
      <p:sp>
        <p:nvSpPr>
          <p:cNvPr id="94" name="Google Shape;94;p13"/>
          <p:cNvSpPr txBox="1"/>
          <p:nvPr>
            <p:ph idx="1" type="body"/>
          </p:nvPr>
        </p:nvSpPr>
        <p:spPr>
          <a:xfrm>
            <a:off x="6507413" y="3867270"/>
            <a:ext cx="1081492" cy="41162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2267"/>
              </a:spcBef>
              <a:spcAft>
                <a:spcPts val="0"/>
              </a:spcAft>
              <a:buClr>
                <a:srgbClr val="6D6E71"/>
              </a:buClr>
              <a:buSzPts val="1000"/>
              <a:buFont typeface="Arial"/>
              <a:buNone/>
              <a:defRPr b="0" i="0" sz="10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4947"/>
              <a:buFont typeface="Arial"/>
              <a:buNone/>
              <a:defRPr b="0" i="0" sz="4947"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4947"/>
              <a:buFont typeface="Arial"/>
              <a:buNone/>
              <a:defRPr b="0" i="0" sz="4947"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4947"/>
              <a:buFont typeface="Arial"/>
              <a:buNone/>
              <a:defRPr b="0" i="0" sz="4947"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4947"/>
              <a:buFont typeface="Arial"/>
              <a:buNone/>
              <a:defRPr b="0" i="0" sz="4947"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95" name="Google Shape;95;p13"/>
          <p:cNvSpPr txBox="1"/>
          <p:nvPr>
            <p:ph idx="2" type="body"/>
          </p:nvPr>
        </p:nvSpPr>
        <p:spPr>
          <a:xfrm>
            <a:off x="336028" y="2871681"/>
            <a:ext cx="3383477" cy="782354"/>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6D6E71"/>
              </a:buClr>
              <a:buSzPts val="1800"/>
              <a:buFont typeface="Arial"/>
              <a:buNone/>
              <a:defRPr b="0" i="0" sz="18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96" name="Google Shape;96;p13"/>
          <p:cNvSpPr txBox="1"/>
          <p:nvPr>
            <p:ph idx="3" type="body"/>
          </p:nvPr>
        </p:nvSpPr>
        <p:spPr>
          <a:xfrm>
            <a:off x="317992" y="2203977"/>
            <a:ext cx="3383477" cy="6651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4A8887"/>
              </a:buClr>
              <a:buSzPts val="2800"/>
              <a:buFont typeface="Arial"/>
              <a:buNone/>
              <a:defRPr b="1" i="0" sz="2800" u="none" cap="none" strike="noStrike">
                <a:solidFill>
                  <a:srgbClr val="4A8887"/>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97" name="Google Shape;97;p13"/>
          <p:cNvSpPr txBox="1"/>
          <p:nvPr>
            <p:ph idx="4" type="body"/>
          </p:nvPr>
        </p:nvSpPr>
        <p:spPr>
          <a:xfrm>
            <a:off x="5784170" y="3868154"/>
            <a:ext cx="1066605" cy="41162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2267"/>
              </a:spcBef>
              <a:spcAft>
                <a:spcPts val="0"/>
              </a:spcAft>
              <a:buClr>
                <a:srgbClr val="69ADAD"/>
              </a:buClr>
              <a:buSzPts val="1000"/>
              <a:buFont typeface="Arial"/>
              <a:buNone/>
              <a:defRPr b="1" i="0" sz="1000" u="none" cap="none" strike="noStrike">
                <a:solidFill>
                  <a:srgbClr val="69ADAD"/>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4947"/>
              <a:buFont typeface="Arial"/>
              <a:buNone/>
              <a:defRPr b="0" i="0" sz="4947"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4947"/>
              <a:buFont typeface="Arial"/>
              <a:buNone/>
              <a:defRPr b="0" i="0" sz="4947"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4947"/>
              <a:buFont typeface="Arial"/>
              <a:buNone/>
              <a:defRPr b="0" i="0" sz="4947"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4947"/>
              <a:buFont typeface="Arial"/>
              <a:buNone/>
              <a:defRPr b="0" i="0" sz="4947"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98" name="Google Shape;98;p13"/>
          <p:cNvSpPr/>
          <p:nvPr/>
        </p:nvSpPr>
        <p:spPr>
          <a:xfrm>
            <a:off x="-3025" y="3830750"/>
            <a:ext cx="5181224" cy="5919178"/>
          </a:xfrm>
          <a:custGeom>
            <a:rect b="b" l="l" r="r" t="t"/>
            <a:pathLst>
              <a:path extrusionOk="0" h="6074616" w="5317284">
                <a:moveTo>
                  <a:pt x="2260494" y="0"/>
                </a:moveTo>
                <a:cubicBezTo>
                  <a:pt x="3948713" y="0"/>
                  <a:pt x="5317284" y="1359849"/>
                  <a:pt x="5317284" y="3037308"/>
                </a:cubicBezTo>
                <a:cubicBezTo>
                  <a:pt x="5317284" y="4714767"/>
                  <a:pt x="3948713" y="6074616"/>
                  <a:pt x="2260494" y="6074616"/>
                </a:cubicBezTo>
                <a:cubicBezTo>
                  <a:pt x="1416385" y="6074616"/>
                  <a:pt x="652187" y="5734654"/>
                  <a:pt x="99017" y="5185009"/>
                </a:cubicBezTo>
                <a:lnTo>
                  <a:pt x="0" y="5076758"/>
                </a:lnTo>
                <a:lnTo>
                  <a:pt x="0" y="997859"/>
                </a:lnTo>
                <a:lnTo>
                  <a:pt x="99017" y="889607"/>
                </a:lnTo>
                <a:cubicBezTo>
                  <a:pt x="652187" y="339962"/>
                  <a:pt x="1416385" y="0"/>
                  <a:pt x="2260494" y="0"/>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99" name="Google Shape;99;p13"/>
          <p:cNvSpPr txBox="1"/>
          <p:nvPr>
            <p:ph idx="5" type="body"/>
          </p:nvPr>
        </p:nvSpPr>
        <p:spPr>
          <a:xfrm>
            <a:off x="644309" y="5574550"/>
            <a:ext cx="412383" cy="40688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00" name="Google Shape;100;p13"/>
          <p:cNvSpPr txBox="1"/>
          <p:nvPr>
            <p:ph idx="6" type="body"/>
          </p:nvPr>
        </p:nvSpPr>
        <p:spPr>
          <a:xfrm>
            <a:off x="1258920" y="5564733"/>
            <a:ext cx="3075170" cy="40688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01" name="Google Shape;101;p13"/>
          <p:cNvSpPr txBox="1"/>
          <p:nvPr>
            <p:ph idx="7" type="body"/>
          </p:nvPr>
        </p:nvSpPr>
        <p:spPr>
          <a:xfrm>
            <a:off x="644309" y="6162860"/>
            <a:ext cx="412383" cy="40688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02" name="Google Shape;102;p13"/>
          <p:cNvSpPr txBox="1"/>
          <p:nvPr>
            <p:ph idx="8" type="body"/>
          </p:nvPr>
        </p:nvSpPr>
        <p:spPr>
          <a:xfrm>
            <a:off x="1258920" y="6162668"/>
            <a:ext cx="3075170" cy="40688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03" name="Google Shape;103;p13"/>
          <p:cNvSpPr txBox="1"/>
          <p:nvPr>
            <p:ph idx="9" type="body"/>
          </p:nvPr>
        </p:nvSpPr>
        <p:spPr>
          <a:xfrm>
            <a:off x="644309" y="6751170"/>
            <a:ext cx="412383" cy="40688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04" name="Google Shape;104;p13"/>
          <p:cNvSpPr txBox="1"/>
          <p:nvPr>
            <p:ph idx="13" type="body"/>
          </p:nvPr>
        </p:nvSpPr>
        <p:spPr>
          <a:xfrm>
            <a:off x="1258920" y="6760603"/>
            <a:ext cx="3075170" cy="40688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05" name="Google Shape;105;p13"/>
          <p:cNvSpPr txBox="1"/>
          <p:nvPr>
            <p:ph idx="14" type="body"/>
          </p:nvPr>
        </p:nvSpPr>
        <p:spPr>
          <a:xfrm>
            <a:off x="644309" y="7339480"/>
            <a:ext cx="412383" cy="40688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06" name="Google Shape;106;p13"/>
          <p:cNvSpPr txBox="1"/>
          <p:nvPr>
            <p:ph idx="15" type="body"/>
          </p:nvPr>
        </p:nvSpPr>
        <p:spPr>
          <a:xfrm>
            <a:off x="1258920" y="7358538"/>
            <a:ext cx="3075170" cy="40688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07" name="Google Shape;107;p13"/>
          <p:cNvSpPr txBox="1"/>
          <p:nvPr>
            <p:ph idx="16" type="body"/>
          </p:nvPr>
        </p:nvSpPr>
        <p:spPr>
          <a:xfrm>
            <a:off x="644309" y="7927790"/>
            <a:ext cx="412383" cy="40688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08" name="Google Shape;108;p13"/>
          <p:cNvSpPr txBox="1"/>
          <p:nvPr>
            <p:ph idx="17" type="body"/>
          </p:nvPr>
        </p:nvSpPr>
        <p:spPr>
          <a:xfrm>
            <a:off x="1258920" y="7956473"/>
            <a:ext cx="3075170" cy="40688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09" name="Google Shape;109;p13"/>
          <p:cNvSpPr txBox="1"/>
          <p:nvPr>
            <p:ph idx="18" type="body"/>
          </p:nvPr>
        </p:nvSpPr>
        <p:spPr>
          <a:xfrm>
            <a:off x="644309" y="8516101"/>
            <a:ext cx="412383" cy="40688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10" name="Google Shape;110;p13"/>
          <p:cNvSpPr txBox="1"/>
          <p:nvPr>
            <p:ph idx="19" type="body"/>
          </p:nvPr>
        </p:nvSpPr>
        <p:spPr>
          <a:xfrm>
            <a:off x="1258920" y="8554410"/>
            <a:ext cx="3075170" cy="40688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11" name="Google Shape;111;p13"/>
          <p:cNvSpPr txBox="1"/>
          <p:nvPr>
            <p:ph idx="20" type="body"/>
          </p:nvPr>
        </p:nvSpPr>
        <p:spPr>
          <a:xfrm>
            <a:off x="539608" y="4732051"/>
            <a:ext cx="3794482" cy="72232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grpSp>
        <p:nvGrpSpPr>
          <p:cNvPr id="112" name="Google Shape;112;p13"/>
          <p:cNvGrpSpPr/>
          <p:nvPr/>
        </p:nvGrpSpPr>
        <p:grpSpPr>
          <a:xfrm>
            <a:off x="628267" y="6075645"/>
            <a:ext cx="3705823" cy="2967449"/>
            <a:chOff x="-3025" y="5942032"/>
            <a:chExt cx="3207651" cy="2490651"/>
          </a:xfrm>
        </p:grpSpPr>
        <p:cxnSp>
          <p:nvCxnSpPr>
            <p:cNvPr id="113" name="Google Shape;113;p13"/>
            <p:cNvCxnSpPr/>
            <p:nvPr/>
          </p:nvCxnSpPr>
          <p:spPr>
            <a:xfrm>
              <a:off x="0" y="5942032"/>
              <a:ext cx="3204626" cy="0"/>
            </a:xfrm>
            <a:prstGeom prst="straightConnector1">
              <a:avLst/>
            </a:prstGeom>
            <a:noFill/>
            <a:ln cap="flat" cmpd="sng" w="28575">
              <a:solidFill>
                <a:schemeClr val="lt1"/>
              </a:solidFill>
              <a:prstDash val="solid"/>
              <a:miter lim="800000"/>
              <a:headEnd len="sm" w="sm" type="none"/>
              <a:tailEnd len="sm" w="sm" type="none"/>
            </a:ln>
          </p:spPr>
        </p:cxnSp>
        <p:cxnSp>
          <p:nvCxnSpPr>
            <p:cNvPr id="114" name="Google Shape;114;p13"/>
            <p:cNvCxnSpPr/>
            <p:nvPr/>
          </p:nvCxnSpPr>
          <p:spPr>
            <a:xfrm>
              <a:off x="-3025" y="6440162"/>
              <a:ext cx="3207651" cy="0"/>
            </a:xfrm>
            <a:prstGeom prst="straightConnector1">
              <a:avLst/>
            </a:prstGeom>
            <a:noFill/>
            <a:ln cap="flat" cmpd="sng" w="28575">
              <a:solidFill>
                <a:schemeClr val="lt1"/>
              </a:solidFill>
              <a:prstDash val="solid"/>
              <a:miter lim="800000"/>
              <a:headEnd len="sm" w="sm" type="none"/>
              <a:tailEnd len="sm" w="sm" type="none"/>
            </a:ln>
          </p:spPr>
        </p:cxnSp>
        <p:cxnSp>
          <p:nvCxnSpPr>
            <p:cNvPr id="115" name="Google Shape;115;p13"/>
            <p:cNvCxnSpPr/>
            <p:nvPr/>
          </p:nvCxnSpPr>
          <p:spPr>
            <a:xfrm>
              <a:off x="0" y="6938292"/>
              <a:ext cx="3204626" cy="0"/>
            </a:xfrm>
            <a:prstGeom prst="straightConnector1">
              <a:avLst/>
            </a:prstGeom>
            <a:noFill/>
            <a:ln cap="flat" cmpd="sng" w="28575">
              <a:solidFill>
                <a:schemeClr val="lt1"/>
              </a:solidFill>
              <a:prstDash val="solid"/>
              <a:miter lim="800000"/>
              <a:headEnd len="sm" w="sm" type="none"/>
              <a:tailEnd len="sm" w="sm" type="none"/>
            </a:ln>
          </p:spPr>
        </p:cxnSp>
        <p:cxnSp>
          <p:nvCxnSpPr>
            <p:cNvPr id="116" name="Google Shape;116;p13"/>
            <p:cNvCxnSpPr/>
            <p:nvPr/>
          </p:nvCxnSpPr>
          <p:spPr>
            <a:xfrm>
              <a:off x="0" y="7436422"/>
              <a:ext cx="3204626" cy="0"/>
            </a:xfrm>
            <a:prstGeom prst="straightConnector1">
              <a:avLst/>
            </a:prstGeom>
            <a:noFill/>
            <a:ln cap="flat" cmpd="sng" w="28575">
              <a:solidFill>
                <a:schemeClr val="lt1"/>
              </a:solidFill>
              <a:prstDash val="solid"/>
              <a:miter lim="800000"/>
              <a:headEnd len="sm" w="sm" type="none"/>
              <a:tailEnd len="sm" w="sm" type="none"/>
            </a:ln>
          </p:spPr>
        </p:cxnSp>
        <p:cxnSp>
          <p:nvCxnSpPr>
            <p:cNvPr id="117" name="Google Shape;117;p13"/>
            <p:cNvCxnSpPr/>
            <p:nvPr/>
          </p:nvCxnSpPr>
          <p:spPr>
            <a:xfrm>
              <a:off x="0" y="7934552"/>
              <a:ext cx="3204626" cy="0"/>
            </a:xfrm>
            <a:prstGeom prst="straightConnector1">
              <a:avLst/>
            </a:prstGeom>
            <a:noFill/>
            <a:ln cap="flat" cmpd="sng" w="28575">
              <a:solidFill>
                <a:schemeClr val="lt1"/>
              </a:solidFill>
              <a:prstDash val="solid"/>
              <a:miter lim="800000"/>
              <a:headEnd len="sm" w="sm" type="none"/>
              <a:tailEnd len="sm" w="sm" type="none"/>
            </a:ln>
          </p:spPr>
        </p:cxnSp>
        <p:cxnSp>
          <p:nvCxnSpPr>
            <p:cNvPr id="118" name="Google Shape;118;p13"/>
            <p:cNvCxnSpPr/>
            <p:nvPr/>
          </p:nvCxnSpPr>
          <p:spPr>
            <a:xfrm>
              <a:off x="0" y="8417115"/>
              <a:ext cx="3204626" cy="15568"/>
            </a:xfrm>
            <a:prstGeom prst="straightConnector1">
              <a:avLst/>
            </a:prstGeom>
            <a:noFill/>
            <a:ln cap="flat" cmpd="sng" w="28575">
              <a:solidFill>
                <a:schemeClr val="lt1"/>
              </a:solidFill>
              <a:prstDash val="solid"/>
              <a:miter lim="800000"/>
              <a:headEnd len="sm" w="sm" type="none"/>
              <a:tailEnd len="sm" w="sm" type="none"/>
            </a:ln>
          </p:spPr>
        </p:cxnSp>
      </p:grpSp>
      <p:sp>
        <p:nvSpPr>
          <p:cNvPr id="119" name="Google Shape;119;p13"/>
          <p:cNvSpPr/>
          <p:nvPr/>
        </p:nvSpPr>
        <p:spPr>
          <a:xfrm>
            <a:off x="-3025" y="9279437"/>
            <a:ext cx="3836256" cy="531962"/>
          </a:xfrm>
          <a:prstGeom prst="rect">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20" name="Google Shape;120;p13"/>
          <p:cNvSpPr txBox="1"/>
          <p:nvPr>
            <p:ph idx="21" type="body"/>
          </p:nvPr>
        </p:nvSpPr>
        <p:spPr>
          <a:xfrm>
            <a:off x="19827" y="9343352"/>
            <a:ext cx="3794482" cy="497021"/>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1800"/>
              <a:buFont typeface="Arial"/>
              <a:buNone/>
              <a:defRPr b="1" i="0" sz="18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121" name="Google Shape;121;p13"/>
          <p:cNvCxnSpPr/>
          <p:nvPr/>
        </p:nvCxnSpPr>
        <p:spPr>
          <a:xfrm>
            <a:off x="-3025" y="2857609"/>
            <a:ext cx="3769765" cy="0"/>
          </a:xfrm>
          <a:prstGeom prst="straightConnector1">
            <a:avLst/>
          </a:prstGeom>
          <a:noFill/>
          <a:ln cap="flat" cmpd="sng" w="28575">
            <a:solidFill>
              <a:srgbClr val="69ADAD"/>
            </a:solidFill>
            <a:prstDash val="solid"/>
            <a:miter lim="800000"/>
            <a:headEnd len="sm" w="sm" type="none"/>
            <a:tailEnd len="sm" w="sm" type="none"/>
          </a:ln>
        </p:spPr>
      </p:cxnSp>
      <p:grpSp>
        <p:nvGrpSpPr>
          <p:cNvPr id="122" name="Google Shape;122;p13"/>
          <p:cNvGrpSpPr/>
          <p:nvPr/>
        </p:nvGrpSpPr>
        <p:grpSpPr>
          <a:xfrm>
            <a:off x="317992" y="10005335"/>
            <a:ext cx="6885949" cy="630942"/>
            <a:chOff x="317992" y="9796789"/>
            <a:chExt cx="6885949" cy="630942"/>
          </a:xfrm>
        </p:grpSpPr>
        <p:sp>
          <p:nvSpPr>
            <p:cNvPr id="123" name="Google Shape;123;p13"/>
            <p:cNvSpPr txBox="1"/>
            <p:nvPr/>
          </p:nvSpPr>
          <p:spPr>
            <a:xfrm>
              <a:off x="317992" y="9796789"/>
              <a:ext cx="5181224" cy="63094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700">
                  <a:solidFill>
                    <a:srgbClr val="6D6E71"/>
                  </a:solidFill>
                  <a:latin typeface="Roboto"/>
                  <a:ea typeface="Roboto"/>
                  <a:cs typeface="Roboto"/>
                  <a:sym typeface="Roboto"/>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 </a:t>
              </a:r>
              <a:r>
                <a:rPr b="1" i="0" lang="en-US" sz="700">
                  <a:solidFill>
                    <a:srgbClr val="6D6E71"/>
                  </a:solidFill>
                  <a:latin typeface="Roboto"/>
                  <a:ea typeface="Roboto"/>
                  <a:cs typeface="Roboto"/>
                  <a:sym typeface="Roboto"/>
                </a:rPr>
                <a:t>2021-2-BE04-KA220-YOU-000050778</a:t>
              </a:r>
              <a:br>
                <a:rPr lang="en-US" sz="700">
                  <a:solidFill>
                    <a:srgbClr val="6D6E71"/>
                  </a:solidFill>
                  <a:latin typeface="Roboto"/>
                  <a:ea typeface="Roboto"/>
                  <a:cs typeface="Roboto"/>
                  <a:sym typeface="Roboto"/>
                </a:rPr>
              </a:br>
              <a:endParaRPr sz="700">
                <a:solidFill>
                  <a:srgbClr val="6D6E71"/>
                </a:solidFill>
                <a:latin typeface="Roboto"/>
                <a:ea typeface="Roboto"/>
                <a:cs typeface="Roboto"/>
                <a:sym typeface="Roboto"/>
              </a:endParaRPr>
            </a:p>
          </p:txBody>
        </p:sp>
        <p:pic>
          <p:nvPicPr>
            <p:cNvPr id="124" name="Google Shape;124;p13"/>
            <p:cNvPicPr preferRelativeResize="0"/>
            <p:nvPr/>
          </p:nvPicPr>
          <p:blipFill rotWithShape="1">
            <a:blip r:embed="rId3">
              <a:alphaModFix/>
            </a:blip>
            <a:srcRect b="0" l="0" r="0" t="0"/>
            <a:stretch/>
          </p:blipFill>
          <p:spPr>
            <a:xfrm>
              <a:off x="5784170" y="9855058"/>
              <a:ext cx="1419771" cy="405545"/>
            </a:xfrm>
            <a:prstGeom prst="rect">
              <a:avLst/>
            </a:prstGeom>
            <a:noFill/>
            <a:ln>
              <a:noFill/>
            </a:ln>
          </p:spPr>
        </p:pic>
      </p:grpSp>
      <p:pic>
        <p:nvPicPr>
          <p:cNvPr id="125" name="Google Shape;125;p13"/>
          <p:cNvPicPr preferRelativeResize="0"/>
          <p:nvPr/>
        </p:nvPicPr>
        <p:blipFill rotWithShape="1">
          <a:blip r:embed="rId4">
            <a:alphaModFix/>
          </a:blip>
          <a:srcRect b="0" l="0" r="0" t="0"/>
          <a:stretch/>
        </p:blipFill>
        <p:spPr>
          <a:xfrm>
            <a:off x="232111" y="387001"/>
            <a:ext cx="4296822" cy="1242551"/>
          </a:xfrm>
          <a:prstGeom prst="rect">
            <a:avLst/>
          </a:prstGeom>
          <a:noFill/>
          <a:ln>
            <a:noFill/>
          </a:ln>
        </p:spPr>
      </p:pic>
      <p:sp>
        <p:nvSpPr>
          <p:cNvPr id="126" name="Google Shape;126;p13"/>
          <p:cNvSpPr/>
          <p:nvPr>
            <p:ph idx="22" type="pic"/>
          </p:nvPr>
        </p:nvSpPr>
        <p:spPr>
          <a:xfrm>
            <a:off x="5205348" y="0"/>
            <a:ext cx="2354327" cy="2862503"/>
          </a:xfrm>
          <a:prstGeom prst="rect">
            <a:avLst/>
          </a:prstGeom>
          <a:noFill/>
          <a:ln>
            <a:noFill/>
          </a:ln>
        </p:spPr>
      </p:sp>
      <p:cxnSp>
        <p:nvCxnSpPr>
          <p:cNvPr id="127" name="Google Shape;127;p13"/>
          <p:cNvCxnSpPr/>
          <p:nvPr/>
        </p:nvCxnSpPr>
        <p:spPr>
          <a:xfrm>
            <a:off x="5756091" y="4269311"/>
            <a:ext cx="1803584" cy="9579"/>
          </a:xfrm>
          <a:prstGeom prst="straightConnector1">
            <a:avLst/>
          </a:prstGeom>
          <a:noFill/>
          <a:ln cap="flat" cmpd="sng" w="28575">
            <a:solidFill>
              <a:srgbClr val="69ADAD"/>
            </a:solidFill>
            <a:prstDash val="solid"/>
            <a:miter lim="800000"/>
            <a:headEnd len="sm" w="sm" type="none"/>
            <a:tailEnd len="sm" w="sm" type="none"/>
          </a:ln>
        </p:spPr>
      </p:cxnSp>
    </p:spTree>
  </p:cSld>
  <p:clrMapOvr>
    <a:masterClrMapping/>
  </p:clrMapOvr>
  <p:extLst>
    <p:ext uri="{DCECCB84-F9BA-43D5-87BE-67443E8EF086}">
      <p15:sldGuideLst>
        <p15:guide id="1" orient="horz" pos="3367">
          <p15:clr>
            <a:srgbClr val="FBAE40"/>
          </p15:clr>
        </p15:guide>
        <p15:guide id="2" pos="238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p:cSld name="Content Page">
    <p:spTree>
      <p:nvGrpSpPr>
        <p:cNvPr id="128" name="Shape 128"/>
        <p:cNvGrpSpPr/>
        <p:nvPr/>
      </p:nvGrpSpPr>
      <p:grpSpPr>
        <a:xfrm>
          <a:off x="0" y="0"/>
          <a:ext cx="0" cy="0"/>
          <a:chOff x="0" y="0"/>
          <a:chExt cx="0" cy="0"/>
        </a:xfrm>
      </p:grpSpPr>
      <p:sp>
        <p:nvSpPr>
          <p:cNvPr id="129" name="Google Shape;129;p14"/>
          <p:cNvSpPr/>
          <p:nvPr/>
        </p:nvSpPr>
        <p:spPr>
          <a:xfrm>
            <a:off x="-1" y="-22715"/>
            <a:ext cx="7559675" cy="2175225"/>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30" name="Google Shape;130;p14"/>
          <p:cNvSpPr txBox="1"/>
          <p:nvPr>
            <p:ph idx="1" type="body"/>
          </p:nvPr>
        </p:nvSpPr>
        <p:spPr>
          <a:xfrm>
            <a:off x="561474" y="2950024"/>
            <a:ext cx="857618" cy="39321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rgbClr val="8AC03B"/>
              </a:buClr>
              <a:buSzPts val="2800"/>
              <a:buFont typeface="Arial"/>
              <a:buNone/>
              <a:defRPr b="1" i="0" sz="2800" u="none" cap="none" strike="noStrike">
                <a:solidFill>
                  <a:srgbClr val="8AC03B"/>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31" name="Google Shape;131;p14"/>
          <p:cNvSpPr txBox="1"/>
          <p:nvPr>
            <p:ph idx="2" type="body"/>
          </p:nvPr>
        </p:nvSpPr>
        <p:spPr>
          <a:xfrm>
            <a:off x="1486931" y="2950025"/>
            <a:ext cx="3228474" cy="3484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D6E71"/>
              </a:buClr>
              <a:buSzPts val="1800"/>
              <a:buFont typeface="Arial"/>
              <a:buNone/>
              <a:defRPr b="0" i="0" sz="18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32" name="Google Shape;132;p14"/>
          <p:cNvSpPr txBox="1"/>
          <p:nvPr>
            <p:ph idx="3" type="body"/>
          </p:nvPr>
        </p:nvSpPr>
        <p:spPr>
          <a:xfrm>
            <a:off x="561474" y="3444006"/>
            <a:ext cx="857618" cy="39321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rgbClr val="8AC03B"/>
              </a:buClr>
              <a:buSzPts val="2800"/>
              <a:buFont typeface="Arial"/>
              <a:buNone/>
              <a:defRPr b="1" i="0" sz="2800" u="none" cap="none" strike="noStrike">
                <a:solidFill>
                  <a:srgbClr val="8AC03B"/>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33" name="Google Shape;133;p14"/>
          <p:cNvSpPr txBox="1"/>
          <p:nvPr>
            <p:ph idx="4" type="body"/>
          </p:nvPr>
        </p:nvSpPr>
        <p:spPr>
          <a:xfrm>
            <a:off x="1486931" y="3425267"/>
            <a:ext cx="3228474" cy="3484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D6E71"/>
              </a:buClr>
              <a:buSzPts val="1800"/>
              <a:buFont typeface="Arial"/>
              <a:buNone/>
              <a:defRPr b="0" i="0" sz="18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34" name="Google Shape;134;p14"/>
          <p:cNvSpPr txBox="1"/>
          <p:nvPr>
            <p:ph idx="5" type="body"/>
          </p:nvPr>
        </p:nvSpPr>
        <p:spPr>
          <a:xfrm>
            <a:off x="561474" y="3937988"/>
            <a:ext cx="857618" cy="39321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rgbClr val="8AC03B"/>
              </a:buClr>
              <a:buSzPts val="2800"/>
              <a:buFont typeface="Arial"/>
              <a:buNone/>
              <a:defRPr b="1" i="0" sz="2800" u="none" cap="none" strike="noStrike">
                <a:solidFill>
                  <a:srgbClr val="8AC03B"/>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35" name="Google Shape;135;p14"/>
          <p:cNvSpPr txBox="1"/>
          <p:nvPr>
            <p:ph idx="6" type="body"/>
          </p:nvPr>
        </p:nvSpPr>
        <p:spPr>
          <a:xfrm>
            <a:off x="1486931" y="3941391"/>
            <a:ext cx="3228474" cy="3484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D6E71"/>
              </a:buClr>
              <a:buSzPts val="1800"/>
              <a:buFont typeface="Arial"/>
              <a:buNone/>
              <a:defRPr b="0" i="0" sz="18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36" name="Google Shape;136;p14"/>
          <p:cNvSpPr txBox="1"/>
          <p:nvPr>
            <p:ph idx="7" type="body"/>
          </p:nvPr>
        </p:nvSpPr>
        <p:spPr>
          <a:xfrm>
            <a:off x="561474" y="4431970"/>
            <a:ext cx="857618" cy="39321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rgbClr val="8AC03B"/>
              </a:buClr>
              <a:buSzPts val="2800"/>
              <a:buFont typeface="Arial"/>
              <a:buNone/>
              <a:defRPr b="1" i="0" sz="2800" u="none" cap="none" strike="noStrike">
                <a:solidFill>
                  <a:srgbClr val="8AC03B"/>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37" name="Google Shape;137;p14"/>
          <p:cNvSpPr txBox="1"/>
          <p:nvPr>
            <p:ph idx="8" type="body"/>
          </p:nvPr>
        </p:nvSpPr>
        <p:spPr>
          <a:xfrm>
            <a:off x="1486931" y="4427356"/>
            <a:ext cx="3228474" cy="3484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D6E71"/>
              </a:buClr>
              <a:buSzPts val="1800"/>
              <a:buFont typeface="Arial"/>
              <a:buNone/>
              <a:defRPr b="0" i="0" sz="18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38" name="Google Shape;138;p14"/>
          <p:cNvSpPr txBox="1"/>
          <p:nvPr>
            <p:ph idx="9" type="body"/>
          </p:nvPr>
        </p:nvSpPr>
        <p:spPr>
          <a:xfrm>
            <a:off x="561474" y="4925952"/>
            <a:ext cx="857618" cy="39321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rgbClr val="8AC03B"/>
              </a:buClr>
              <a:buSzPts val="2800"/>
              <a:buFont typeface="Arial"/>
              <a:buNone/>
              <a:defRPr b="1" i="0" sz="2800" u="none" cap="none" strike="noStrike">
                <a:solidFill>
                  <a:srgbClr val="8AC03B"/>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39" name="Google Shape;139;p14"/>
          <p:cNvSpPr txBox="1"/>
          <p:nvPr>
            <p:ph idx="13" type="body"/>
          </p:nvPr>
        </p:nvSpPr>
        <p:spPr>
          <a:xfrm>
            <a:off x="1486931" y="4966621"/>
            <a:ext cx="3228474" cy="3484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D6E71"/>
              </a:buClr>
              <a:buSzPts val="1800"/>
              <a:buFont typeface="Arial"/>
              <a:buNone/>
              <a:defRPr b="0" i="0" sz="18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40" name="Google Shape;140;p14"/>
          <p:cNvSpPr txBox="1"/>
          <p:nvPr>
            <p:ph idx="14" type="body"/>
          </p:nvPr>
        </p:nvSpPr>
        <p:spPr>
          <a:xfrm>
            <a:off x="561474" y="5419934"/>
            <a:ext cx="857618" cy="39321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rgbClr val="8AC03B"/>
              </a:buClr>
              <a:buSzPts val="2800"/>
              <a:buFont typeface="Arial"/>
              <a:buNone/>
              <a:defRPr b="1" i="0" sz="2800" u="none" cap="none" strike="noStrike">
                <a:solidFill>
                  <a:srgbClr val="8AC03B"/>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41" name="Google Shape;141;p14"/>
          <p:cNvSpPr txBox="1"/>
          <p:nvPr>
            <p:ph idx="15" type="body"/>
          </p:nvPr>
        </p:nvSpPr>
        <p:spPr>
          <a:xfrm>
            <a:off x="1486931" y="5463308"/>
            <a:ext cx="3228474" cy="3484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D6E71"/>
              </a:buClr>
              <a:buSzPts val="1800"/>
              <a:buFont typeface="Arial"/>
              <a:buNone/>
              <a:defRPr b="0" i="0" sz="18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42" name="Google Shape;142;p14"/>
          <p:cNvSpPr txBox="1"/>
          <p:nvPr>
            <p:ph idx="16" type="body"/>
          </p:nvPr>
        </p:nvSpPr>
        <p:spPr>
          <a:xfrm>
            <a:off x="561474" y="5913916"/>
            <a:ext cx="857618" cy="39321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rgbClr val="8AC03B"/>
              </a:buClr>
              <a:buSzPts val="2800"/>
              <a:buFont typeface="Arial"/>
              <a:buNone/>
              <a:defRPr b="1" i="0" sz="2800" u="none" cap="none" strike="noStrike">
                <a:solidFill>
                  <a:srgbClr val="8AC03B"/>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43" name="Google Shape;143;p14"/>
          <p:cNvSpPr txBox="1"/>
          <p:nvPr>
            <p:ph idx="17" type="body"/>
          </p:nvPr>
        </p:nvSpPr>
        <p:spPr>
          <a:xfrm>
            <a:off x="1486931" y="5959339"/>
            <a:ext cx="3228474" cy="3484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D6E71"/>
              </a:buClr>
              <a:buSzPts val="1800"/>
              <a:buFont typeface="Arial"/>
              <a:buNone/>
              <a:defRPr b="0" i="0" sz="18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44" name="Google Shape;144;p14"/>
          <p:cNvSpPr txBox="1"/>
          <p:nvPr>
            <p:ph idx="18" type="body"/>
          </p:nvPr>
        </p:nvSpPr>
        <p:spPr>
          <a:xfrm>
            <a:off x="561474" y="6407899"/>
            <a:ext cx="857618" cy="39321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rgbClr val="8AC03B"/>
              </a:buClr>
              <a:buSzPts val="2800"/>
              <a:buFont typeface="Arial"/>
              <a:buNone/>
              <a:defRPr b="1" i="0" sz="2800" u="none" cap="none" strike="noStrike">
                <a:solidFill>
                  <a:srgbClr val="8AC03B"/>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45" name="Google Shape;145;p14"/>
          <p:cNvSpPr txBox="1"/>
          <p:nvPr>
            <p:ph idx="19" type="body"/>
          </p:nvPr>
        </p:nvSpPr>
        <p:spPr>
          <a:xfrm>
            <a:off x="1486931" y="6456026"/>
            <a:ext cx="3228474" cy="3484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D6E71"/>
              </a:buClr>
              <a:buSzPts val="1800"/>
              <a:buFont typeface="Arial"/>
              <a:buNone/>
              <a:defRPr b="0" i="0" sz="1800" u="none" cap="none" strike="noStrike">
                <a:solidFill>
                  <a:srgbClr val="6D6E7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46" name="Google Shape;146;p14"/>
          <p:cNvSpPr/>
          <p:nvPr/>
        </p:nvSpPr>
        <p:spPr>
          <a:xfrm rot="-5400000">
            <a:off x="-305598" y="9670325"/>
            <a:ext cx="1392572" cy="67184"/>
          </a:xfrm>
          <a:custGeom>
            <a:rect b="b" l="l" r="r" t="t"/>
            <a:pathLst>
              <a:path extrusionOk="0" h="22814" w="472886">
                <a:moveTo>
                  <a:pt x="226252" y="2794"/>
                </a:moveTo>
                <a:lnTo>
                  <a:pt x="226252" y="11226"/>
                </a:lnTo>
                <a:lnTo>
                  <a:pt x="233597" y="11226"/>
                </a:lnTo>
                <a:cubicBezTo>
                  <a:pt x="234218" y="11174"/>
                  <a:pt x="234787" y="10967"/>
                  <a:pt x="235305" y="10605"/>
                </a:cubicBezTo>
                <a:cubicBezTo>
                  <a:pt x="235873" y="10243"/>
                  <a:pt x="236287" y="9674"/>
                  <a:pt x="236649" y="9002"/>
                </a:cubicBezTo>
                <a:cubicBezTo>
                  <a:pt x="237012" y="8329"/>
                  <a:pt x="237167" y="7553"/>
                  <a:pt x="237167" y="6674"/>
                </a:cubicBezTo>
                <a:cubicBezTo>
                  <a:pt x="237167" y="5536"/>
                  <a:pt x="236856" y="4604"/>
                  <a:pt x="236132" y="3880"/>
                </a:cubicBezTo>
                <a:cubicBezTo>
                  <a:pt x="235408" y="3156"/>
                  <a:pt x="234528" y="2794"/>
                  <a:pt x="233442" y="2794"/>
                </a:cubicBezTo>
                <a:close/>
                <a:moveTo>
                  <a:pt x="41588" y="2794"/>
                </a:moveTo>
                <a:lnTo>
                  <a:pt x="41588" y="11226"/>
                </a:lnTo>
                <a:lnTo>
                  <a:pt x="48933" y="11226"/>
                </a:lnTo>
                <a:cubicBezTo>
                  <a:pt x="49554" y="11174"/>
                  <a:pt x="50123" y="10967"/>
                  <a:pt x="50640" y="10605"/>
                </a:cubicBezTo>
                <a:cubicBezTo>
                  <a:pt x="51209" y="10243"/>
                  <a:pt x="51623" y="9674"/>
                  <a:pt x="51985" y="9002"/>
                </a:cubicBezTo>
                <a:cubicBezTo>
                  <a:pt x="52347" y="8329"/>
                  <a:pt x="52502" y="7553"/>
                  <a:pt x="52502" y="6674"/>
                </a:cubicBezTo>
                <a:cubicBezTo>
                  <a:pt x="52502" y="5536"/>
                  <a:pt x="52191" y="4604"/>
                  <a:pt x="51468" y="3880"/>
                </a:cubicBezTo>
                <a:cubicBezTo>
                  <a:pt x="50743" y="3156"/>
                  <a:pt x="49864" y="2794"/>
                  <a:pt x="48778" y="2794"/>
                </a:cubicBezTo>
                <a:close/>
                <a:moveTo>
                  <a:pt x="345483" y="2225"/>
                </a:moveTo>
                <a:lnTo>
                  <a:pt x="345483" y="11278"/>
                </a:lnTo>
                <a:lnTo>
                  <a:pt x="353087" y="11278"/>
                </a:lnTo>
                <a:cubicBezTo>
                  <a:pt x="353811" y="11226"/>
                  <a:pt x="354483" y="11019"/>
                  <a:pt x="355052" y="10605"/>
                </a:cubicBezTo>
                <a:cubicBezTo>
                  <a:pt x="355725" y="10191"/>
                  <a:pt x="356190" y="9622"/>
                  <a:pt x="356604" y="8898"/>
                </a:cubicBezTo>
                <a:cubicBezTo>
                  <a:pt x="356966" y="8174"/>
                  <a:pt x="357173" y="7346"/>
                  <a:pt x="357173" y="6415"/>
                </a:cubicBezTo>
                <a:cubicBezTo>
                  <a:pt x="357173" y="5173"/>
                  <a:pt x="356811" y="4190"/>
                  <a:pt x="355983" y="3414"/>
                </a:cubicBezTo>
                <a:cubicBezTo>
                  <a:pt x="355207" y="2638"/>
                  <a:pt x="354121" y="2225"/>
                  <a:pt x="352828" y="2225"/>
                </a:cubicBezTo>
                <a:close/>
                <a:moveTo>
                  <a:pt x="315688" y="2225"/>
                </a:moveTo>
                <a:lnTo>
                  <a:pt x="315688" y="11278"/>
                </a:lnTo>
                <a:lnTo>
                  <a:pt x="323292" y="11278"/>
                </a:lnTo>
                <a:cubicBezTo>
                  <a:pt x="324016" y="11226"/>
                  <a:pt x="324689" y="11019"/>
                  <a:pt x="325258" y="10605"/>
                </a:cubicBezTo>
                <a:cubicBezTo>
                  <a:pt x="325930" y="10191"/>
                  <a:pt x="326396" y="9622"/>
                  <a:pt x="326809" y="8898"/>
                </a:cubicBezTo>
                <a:cubicBezTo>
                  <a:pt x="327172" y="8174"/>
                  <a:pt x="327378" y="7346"/>
                  <a:pt x="327378" y="6415"/>
                </a:cubicBezTo>
                <a:cubicBezTo>
                  <a:pt x="327378" y="5173"/>
                  <a:pt x="327016" y="4190"/>
                  <a:pt x="326189" y="3414"/>
                </a:cubicBezTo>
                <a:cubicBezTo>
                  <a:pt x="325413" y="2638"/>
                  <a:pt x="324327" y="2225"/>
                  <a:pt x="323034" y="2225"/>
                </a:cubicBezTo>
                <a:close/>
                <a:moveTo>
                  <a:pt x="421573" y="1914"/>
                </a:moveTo>
                <a:cubicBezTo>
                  <a:pt x="419918" y="1914"/>
                  <a:pt x="418418" y="2328"/>
                  <a:pt x="417125" y="3104"/>
                </a:cubicBezTo>
                <a:cubicBezTo>
                  <a:pt x="415832" y="3880"/>
                  <a:pt x="414797" y="5018"/>
                  <a:pt x="414073" y="6415"/>
                </a:cubicBezTo>
                <a:cubicBezTo>
                  <a:pt x="413348" y="7863"/>
                  <a:pt x="412986" y="9519"/>
                  <a:pt x="412986" y="11381"/>
                </a:cubicBezTo>
                <a:cubicBezTo>
                  <a:pt x="412986" y="13295"/>
                  <a:pt x="413348" y="14951"/>
                  <a:pt x="414073" y="16347"/>
                </a:cubicBezTo>
                <a:cubicBezTo>
                  <a:pt x="414797" y="17744"/>
                  <a:pt x="415832" y="18882"/>
                  <a:pt x="417125" y="19658"/>
                </a:cubicBezTo>
                <a:cubicBezTo>
                  <a:pt x="418418" y="20434"/>
                  <a:pt x="419918" y="20848"/>
                  <a:pt x="421573" y="20848"/>
                </a:cubicBezTo>
                <a:cubicBezTo>
                  <a:pt x="423228" y="20848"/>
                  <a:pt x="424728" y="20434"/>
                  <a:pt x="426022" y="19658"/>
                </a:cubicBezTo>
                <a:cubicBezTo>
                  <a:pt x="427315" y="18882"/>
                  <a:pt x="428298" y="17744"/>
                  <a:pt x="429022" y="16347"/>
                </a:cubicBezTo>
                <a:cubicBezTo>
                  <a:pt x="429746" y="14951"/>
                  <a:pt x="430108" y="13295"/>
                  <a:pt x="430108" y="11381"/>
                </a:cubicBezTo>
                <a:cubicBezTo>
                  <a:pt x="430108" y="9467"/>
                  <a:pt x="429746" y="7812"/>
                  <a:pt x="429022" y="6415"/>
                </a:cubicBezTo>
                <a:cubicBezTo>
                  <a:pt x="428298" y="5018"/>
                  <a:pt x="427315" y="3880"/>
                  <a:pt x="426022" y="3104"/>
                </a:cubicBezTo>
                <a:cubicBezTo>
                  <a:pt x="424728" y="2328"/>
                  <a:pt x="423280" y="1914"/>
                  <a:pt x="421573" y="1914"/>
                </a:cubicBezTo>
                <a:close/>
                <a:moveTo>
                  <a:pt x="298670" y="1914"/>
                </a:moveTo>
                <a:cubicBezTo>
                  <a:pt x="297015" y="1914"/>
                  <a:pt x="295515" y="2328"/>
                  <a:pt x="294222" y="3104"/>
                </a:cubicBezTo>
                <a:cubicBezTo>
                  <a:pt x="292929" y="3880"/>
                  <a:pt x="291894" y="5018"/>
                  <a:pt x="291170" y="6415"/>
                </a:cubicBezTo>
                <a:cubicBezTo>
                  <a:pt x="290445" y="7863"/>
                  <a:pt x="290084" y="9519"/>
                  <a:pt x="290084" y="11381"/>
                </a:cubicBezTo>
                <a:cubicBezTo>
                  <a:pt x="290084" y="13295"/>
                  <a:pt x="290445" y="14951"/>
                  <a:pt x="291170" y="16347"/>
                </a:cubicBezTo>
                <a:cubicBezTo>
                  <a:pt x="291894" y="17744"/>
                  <a:pt x="292929" y="18882"/>
                  <a:pt x="294222" y="19658"/>
                </a:cubicBezTo>
                <a:cubicBezTo>
                  <a:pt x="295515" y="20434"/>
                  <a:pt x="297015" y="20848"/>
                  <a:pt x="298670" y="20848"/>
                </a:cubicBezTo>
                <a:cubicBezTo>
                  <a:pt x="300377" y="20848"/>
                  <a:pt x="301825" y="20434"/>
                  <a:pt x="303119" y="19658"/>
                </a:cubicBezTo>
                <a:cubicBezTo>
                  <a:pt x="304412" y="18882"/>
                  <a:pt x="305395" y="17744"/>
                  <a:pt x="306119" y="16347"/>
                </a:cubicBezTo>
                <a:cubicBezTo>
                  <a:pt x="306843" y="14951"/>
                  <a:pt x="307205" y="13295"/>
                  <a:pt x="307205" y="11381"/>
                </a:cubicBezTo>
                <a:cubicBezTo>
                  <a:pt x="307205" y="9467"/>
                  <a:pt x="306843" y="7812"/>
                  <a:pt x="306119" y="6415"/>
                </a:cubicBezTo>
                <a:cubicBezTo>
                  <a:pt x="305395" y="5018"/>
                  <a:pt x="304412" y="3880"/>
                  <a:pt x="303119" y="3104"/>
                </a:cubicBezTo>
                <a:cubicBezTo>
                  <a:pt x="301825" y="2328"/>
                  <a:pt x="300377" y="1914"/>
                  <a:pt x="298670" y="1914"/>
                </a:cubicBezTo>
                <a:close/>
                <a:moveTo>
                  <a:pt x="344448" y="414"/>
                </a:moveTo>
                <a:lnTo>
                  <a:pt x="352983" y="414"/>
                </a:lnTo>
                <a:cubicBezTo>
                  <a:pt x="354173" y="414"/>
                  <a:pt x="355259" y="673"/>
                  <a:pt x="356190" y="1190"/>
                </a:cubicBezTo>
                <a:cubicBezTo>
                  <a:pt x="357121" y="1707"/>
                  <a:pt x="357897" y="2432"/>
                  <a:pt x="358414" y="3311"/>
                </a:cubicBezTo>
                <a:cubicBezTo>
                  <a:pt x="358983" y="4190"/>
                  <a:pt x="359242" y="5225"/>
                  <a:pt x="359242" y="6363"/>
                </a:cubicBezTo>
                <a:cubicBezTo>
                  <a:pt x="359242" y="7242"/>
                  <a:pt x="359087" y="8122"/>
                  <a:pt x="358725" y="8898"/>
                </a:cubicBezTo>
                <a:cubicBezTo>
                  <a:pt x="358414" y="9674"/>
                  <a:pt x="357949" y="10346"/>
                  <a:pt x="357328" y="10864"/>
                </a:cubicBezTo>
                <a:cubicBezTo>
                  <a:pt x="356759" y="11381"/>
                  <a:pt x="356138" y="11743"/>
                  <a:pt x="355414" y="12002"/>
                </a:cubicBezTo>
                <a:cubicBezTo>
                  <a:pt x="355725" y="12105"/>
                  <a:pt x="356035" y="12260"/>
                  <a:pt x="356345" y="12467"/>
                </a:cubicBezTo>
                <a:cubicBezTo>
                  <a:pt x="357018" y="12881"/>
                  <a:pt x="357535" y="13502"/>
                  <a:pt x="357949" y="14226"/>
                </a:cubicBezTo>
                <a:cubicBezTo>
                  <a:pt x="358363" y="14950"/>
                  <a:pt x="358621" y="15882"/>
                  <a:pt x="358621" y="16916"/>
                </a:cubicBezTo>
                <a:cubicBezTo>
                  <a:pt x="358673" y="17847"/>
                  <a:pt x="358725" y="18520"/>
                  <a:pt x="358776" y="19037"/>
                </a:cubicBezTo>
                <a:cubicBezTo>
                  <a:pt x="358828" y="19555"/>
                  <a:pt x="358932" y="19917"/>
                  <a:pt x="359087" y="20175"/>
                </a:cubicBezTo>
                <a:cubicBezTo>
                  <a:pt x="359242" y="20434"/>
                  <a:pt x="359449" y="20641"/>
                  <a:pt x="359656" y="20796"/>
                </a:cubicBezTo>
                <a:cubicBezTo>
                  <a:pt x="359863" y="20900"/>
                  <a:pt x="360018" y="21055"/>
                  <a:pt x="360121" y="21365"/>
                </a:cubicBezTo>
                <a:cubicBezTo>
                  <a:pt x="360173" y="21624"/>
                  <a:pt x="360121" y="21831"/>
                  <a:pt x="360018" y="22038"/>
                </a:cubicBezTo>
                <a:cubicBezTo>
                  <a:pt x="359915" y="22193"/>
                  <a:pt x="359811" y="22348"/>
                  <a:pt x="359656" y="22400"/>
                </a:cubicBezTo>
                <a:cubicBezTo>
                  <a:pt x="359501" y="22451"/>
                  <a:pt x="359345" y="22503"/>
                  <a:pt x="359190" y="22503"/>
                </a:cubicBezTo>
                <a:cubicBezTo>
                  <a:pt x="359035" y="22503"/>
                  <a:pt x="358828" y="22503"/>
                  <a:pt x="358673" y="22400"/>
                </a:cubicBezTo>
                <a:cubicBezTo>
                  <a:pt x="358414" y="22245"/>
                  <a:pt x="358104" y="21986"/>
                  <a:pt x="357794" y="21624"/>
                </a:cubicBezTo>
                <a:cubicBezTo>
                  <a:pt x="357483" y="21262"/>
                  <a:pt x="357225" y="20693"/>
                  <a:pt x="357018" y="20020"/>
                </a:cubicBezTo>
                <a:cubicBezTo>
                  <a:pt x="356811" y="19348"/>
                  <a:pt x="356708" y="18365"/>
                  <a:pt x="356708" y="17123"/>
                </a:cubicBezTo>
                <a:cubicBezTo>
                  <a:pt x="356708" y="16295"/>
                  <a:pt x="356552" y="15623"/>
                  <a:pt x="356294" y="15106"/>
                </a:cubicBezTo>
                <a:cubicBezTo>
                  <a:pt x="355983" y="14537"/>
                  <a:pt x="355673" y="14123"/>
                  <a:pt x="355259" y="13864"/>
                </a:cubicBezTo>
                <a:cubicBezTo>
                  <a:pt x="354845" y="13554"/>
                  <a:pt x="354432" y="13347"/>
                  <a:pt x="353914" y="13243"/>
                </a:cubicBezTo>
                <a:cubicBezTo>
                  <a:pt x="353449" y="13140"/>
                  <a:pt x="352983" y="13088"/>
                  <a:pt x="352517" y="13088"/>
                </a:cubicBezTo>
                <a:lnTo>
                  <a:pt x="345534" y="13088"/>
                </a:lnTo>
                <a:lnTo>
                  <a:pt x="345534" y="21572"/>
                </a:lnTo>
                <a:cubicBezTo>
                  <a:pt x="345534" y="21831"/>
                  <a:pt x="345431" y="22038"/>
                  <a:pt x="345276" y="22245"/>
                </a:cubicBezTo>
                <a:cubicBezTo>
                  <a:pt x="345121" y="22451"/>
                  <a:pt x="344862" y="22555"/>
                  <a:pt x="344603" y="22555"/>
                </a:cubicBezTo>
                <a:cubicBezTo>
                  <a:pt x="344293" y="22555"/>
                  <a:pt x="344034" y="22451"/>
                  <a:pt x="343827" y="22245"/>
                </a:cubicBezTo>
                <a:cubicBezTo>
                  <a:pt x="343621" y="22038"/>
                  <a:pt x="343517" y="21831"/>
                  <a:pt x="343517" y="21572"/>
                </a:cubicBezTo>
                <a:lnTo>
                  <a:pt x="343517" y="1345"/>
                </a:lnTo>
                <a:cubicBezTo>
                  <a:pt x="343517" y="1087"/>
                  <a:pt x="343569" y="880"/>
                  <a:pt x="343776" y="673"/>
                </a:cubicBezTo>
                <a:cubicBezTo>
                  <a:pt x="343983" y="517"/>
                  <a:pt x="344189" y="414"/>
                  <a:pt x="344448" y="414"/>
                </a:cubicBezTo>
                <a:close/>
                <a:moveTo>
                  <a:pt x="314654" y="414"/>
                </a:moveTo>
                <a:lnTo>
                  <a:pt x="323189" y="414"/>
                </a:lnTo>
                <a:cubicBezTo>
                  <a:pt x="324378" y="414"/>
                  <a:pt x="325465" y="673"/>
                  <a:pt x="326396" y="1190"/>
                </a:cubicBezTo>
                <a:cubicBezTo>
                  <a:pt x="327327" y="1707"/>
                  <a:pt x="328103" y="2432"/>
                  <a:pt x="328620" y="3311"/>
                </a:cubicBezTo>
                <a:cubicBezTo>
                  <a:pt x="329189" y="4190"/>
                  <a:pt x="329448" y="5225"/>
                  <a:pt x="329448" y="6363"/>
                </a:cubicBezTo>
                <a:cubicBezTo>
                  <a:pt x="329448" y="7242"/>
                  <a:pt x="329240" y="8122"/>
                  <a:pt x="328930" y="8898"/>
                </a:cubicBezTo>
                <a:cubicBezTo>
                  <a:pt x="328620" y="9674"/>
                  <a:pt x="328154" y="10346"/>
                  <a:pt x="327534" y="10864"/>
                </a:cubicBezTo>
                <a:cubicBezTo>
                  <a:pt x="326965" y="11381"/>
                  <a:pt x="326344" y="11743"/>
                  <a:pt x="325620" y="12002"/>
                </a:cubicBezTo>
                <a:cubicBezTo>
                  <a:pt x="325930" y="12105"/>
                  <a:pt x="326241" y="12260"/>
                  <a:pt x="326551" y="12467"/>
                </a:cubicBezTo>
                <a:cubicBezTo>
                  <a:pt x="327223" y="12881"/>
                  <a:pt x="327741" y="13502"/>
                  <a:pt x="328154" y="14226"/>
                </a:cubicBezTo>
                <a:cubicBezTo>
                  <a:pt x="328568" y="14950"/>
                  <a:pt x="328827" y="15882"/>
                  <a:pt x="328827" y="16916"/>
                </a:cubicBezTo>
                <a:cubicBezTo>
                  <a:pt x="328879" y="17847"/>
                  <a:pt x="328930" y="18520"/>
                  <a:pt x="328982" y="19037"/>
                </a:cubicBezTo>
                <a:cubicBezTo>
                  <a:pt x="329034" y="19555"/>
                  <a:pt x="329137" y="19917"/>
                  <a:pt x="329292" y="20175"/>
                </a:cubicBezTo>
                <a:cubicBezTo>
                  <a:pt x="329448" y="20434"/>
                  <a:pt x="329654" y="20641"/>
                  <a:pt x="329862" y="20796"/>
                </a:cubicBezTo>
                <a:cubicBezTo>
                  <a:pt x="330068" y="20900"/>
                  <a:pt x="330223" y="21055"/>
                  <a:pt x="330327" y="21365"/>
                </a:cubicBezTo>
                <a:cubicBezTo>
                  <a:pt x="330379" y="21624"/>
                  <a:pt x="330327" y="21831"/>
                  <a:pt x="330223" y="22038"/>
                </a:cubicBezTo>
                <a:cubicBezTo>
                  <a:pt x="330120" y="22193"/>
                  <a:pt x="330017" y="22348"/>
                  <a:pt x="329862" y="22400"/>
                </a:cubicBezTo>
                <a:cubicBezTo>
                  <a:pt x="329706" y="22451"/>
                  <a:pt x="329551" y="22503"/>
                  <a:pt x="329396" y="22503"/>
                </a:cubicBezTo>
                <a:cubicBezTo>
                  <a:pt x="329189" y="22503"/>
                  <a:pt x="329034" y="22503"/>
                  <a:pt x="328879" y="22400"/>
                </a:cubicBezTo>
                <a:cubicBezTo>
                  <a:pt x="328620" y="22245"/>
                  <a:pt x="328309" y="21986"/>
                  <a:pt x="327999" y="21624"/>
                </a:cubicBezTo>
                <a:cubicBezTo>
                  <a:pt x="327689" y="21262"/>
                  <a:pt x="327430" y="20693"/>
                  <a:pt x="327223" y="20020"/>
                </a:cubicBezTo>
                <a:cubicBezTo>
                  <a:pt x="327016" y="19348"/>
                  <a:pt x="326913" y="18365"/>
                  <a:pt x="326913" y="17123"/>
                </a:cubicBezTo>
                <a:cubicBezTo>
                  <a:pt x="326913" y="16295"/>
                  <a:pt x="326758" y="15623"/>
                  <a:pt x="326499" y="15106"/>
                </a:cubicBezTo>
                <a:cubicBezTo>
                  <a:pt x="326189" y="14537"/>
                  <a:pt x="325878" y="14123"/>
                  <a:pt x="325465" y="13864"/>
                </a:cubicBezTo>
                <a:cubicBezTo>
                  <a:pt x="325051" y="13554"/>
                  <a:pt x="324637" y="13347"/>
                  <a:pt x="324120" y="13243"/>
                </a:cubicBezTo>
                <a:cubicBezTo>
                  <a:pt x="323654" y="13140"/>
                  <a:pt x="323189" y="13088"/>
                  <a:pt x="322723" y="13088"/>
                </a:cubicBezTo>
                <a:lnTo>
                  <a:pt x="315688" y="13088"/>
                </a:lnTo>
                <a:lnTo>
                  <a:pt x="315688" y="21572"/>
                </a:lnTo>
                <a:cubicBezTo>
                  <a:pt x="315688" y="21831"/>
                  <a:pt x="315585" y="22038"/>
                  <a:pt x="315430" y="22245"/>
                </a:cubicBezTo>
                <a:cubicBezTo>
                  <a:pt x="315275" y="22451"/>
                  <a:pt x="315016" y="22555"/>
                  <a:pt x="314757" y="22555"/>
                </a:cubicBezTo>
                <a:cubicBezTo>
                  <a:pt x="314447" y="22555"/>
                  <a:pt x="314188" y="22451"/>
                  <a:pt x="313981" y="22245"/>
                </a:cubicBezTo>
                <a:cubicBezTo>
                  <a:pt x="313774" y="22038"/>
                  <a:pt x="313671" y="21831"/>
                  <a:pt x="313671" y="21572"/>
                </a:cubicBezTo>
                <a:lnTo>
                  <a:pt x="313671" y="1345"/>
                </a:lnTo>
                <a:cubicBezTo>
                  <a:pt x="313671" y="1087"/>
                  <a:pt x="313774" y="880"/>
                  <a:pt x="313981" y="673"/>
                </a:cubicBezTo>
                <a:cubicBezTo>
                  <a:pt x="314188" y="517"/>
                  <a:pt x="314395" y="414"/>
                  <a:pt x="314654" y="414"/>
                </a:cubicBezTo>
                <a:close/>
                <a:moveTo>
                  <a:pt x="437556" y="362"/>
                </a:moveTo>
                <a:cubicBezTo>
                  <a:pt x="437712" y="362"/>
                  <a:pt x="437815" y="414"/>
                  <a:pt x="437970" y="465"/>
                </a:cubicBezTo>
                <a:cubicBezTo>
                  <a:pt x="438126" y="517"/>
                  <a:pt x="438229" y="621"/>
                  <a:pt x="438332" y="724"/>
                </a:cubicBezTo>
                <a:lnTo>
                  <a:pt x="451936" y="19037"/>
                </a:lnTo>
                <a:lnTo>
                  <a:pt x="451936" y="1241"/>
                </a:lnTo>
                <a:cubicBezTo>
                  <a:pt x="451936" y="983"/>
                  <a:pt x="452040" y="776"/>
                  <a:pt x="452195" y="621"/>
                </a:cubicBezTo>
                <a:cubicBezTo>
                  <a:pt x="452402" y="465"/>
                  <a:pt x="452609" y="362"/>
                  <a:pt x="452816" y="362"/>
                </a:cubicBezTo>
                <a:cubicBezTo>
                  <a:pt x="453074" y="362"/>
                  <a:pt x="453281" y="465"/>
                  <a:pt x="453540" y="724"/>
                </a:cubicBezTo>
                <a:cubicBezTo>
                  <a:pt x="453695" y="879"/>
                  <a:pt x="453799" y="1086"/>
                  <a:pt x="453799" y="1345"/>
                </a:cubicBezTo>
                <a:lnTo>
                  <a:pt x="453799" y="21572"/>
                </a:lnTo>
                <a:cubicBezTo>
                  <a:pt x="453799" y="21882"/>
                  <a:pt x="453695" y="22141"/>
                  <a:pt x="453488" y="22296"/>
                </a:cubicBezTo>
                <a:cubicBezTo>
                  <a:pt x="453281" y="22451"/>
                  <a:pt x="453074" y="22555"/>
                  <a:pt x="452816" y="22555"/>
                </a:cubicBezTo>
                <a:cubicBezTo>
                  <a:pt x="452661" y="22555"/>
                  <a:pt x="452557" y="22503"/>
                  <a:pt x="452402" y="22451"/>
                </a:cubicBezTo>
                <a:cubicBezTo>
                  <a:pt x="452247" y="22399"/>
                  <a:pt x="452143" y="22296"/>
                  <a:pt x="452040" y="22193"/>
                </a:cubicBezTo>
                <a:lnTo>
                  <a:pt x="438488" y="3931"/>
                </a:lnTo>
                <a:lnTo>
                  <a:pt x="438488" y="21675"/>
                </a:lnTo>
                <a:cubicBezTo>
                  <a:pt x="438488" y="21934"/>
                  <a:pt x="438384" y="22141"/>
                  <a:pt x="438229" y="22296"/>
                </a:cubicBezTo>
                <a:cubicBezTo>
                  <a:pt x="438074" y="22451"/>
                  <a:pt x="437867" y="22555"/>
                  <a:pt x="437608" y="22555"/>
                </a:cubicBezTo>
                <a:cubicBezTo>
                  <a:pt x="437298" y="22555"/>
                  <a:pt x="437091" y="22451"/>
                  <a:pt x="436936" y="22296"/>
                </a:cubicBezTo>
                <a:cubicBezTo>
                  <a:pt x="436781" y="22089"/>
                  <a:pt x="436677" y="21934"/>
                  <a:pt x="436677" y="21675"/>
                </a:cubicBezTo>
                <a:lnTo>
                  <a:pt x="436677" y="1345"/>
                </a:lnTo>
                <a:cubicBezTo>
                  <a:pt x="436677" y="1034"/>
                  <a:pt x="436729" y="776"/>
                  <a:pt x="436936" y="621"/>
                </a:cubicBezTo>
                <a:cubicBezTo>
                  <a:pt x="437091" y="465"/>
                  <a:pt x="437349" y="362"/>
                  <a:pt x="437556" y="362"/>
                </a:cubicBezTo>
                <a:close/>
                <a:moveTo>
                  <a:pt x="405538" y="362"/>
                </a:moveTo>
                <a:cubicBezTo>
                  <a:pt x="405796" y="362"/>
                  <a:pt x="406055" y="465"/>
                  <a:pt x="406210" y="672"/>
                </a:cubicBezTo>
                <a:cubicBezTo>
                  <a:pt x="406417" y="828"/>
                  <a:pt x="406520" y="1086"/>
                  <a:pt x="406520" y="1345"/>
                </a:cubicBezTo>
                <a:lnTo>
                  <a:pt x="406520" y="21468"/>
                </a:lnTo>
                <a:cubicBezTo>
                  <a:pt x="406520" y="21727"/>
                  <a:pt x="406417" y="21934"/>
                  <a:pt x="406210" y="22141"/>
                </a:cubicBezTo>
                <a:cubicBezTo>
                  <a:pt x="406003" y="22296"/>
                  <a:pt x="405796" y="22399"/>
                  <a:pt x="405538" y="22399"/>
                </a:cubicBezTo>
                <a:cubicBezTo>
                  <a:pt x="405227" y="22399"/>
                  <a:pt x="404969" y="22348"/>
                  <a:pt x="404814" y="22141"/>
                </a:cubicBezTo>
                <a:cubicBezTo>
                  <a:pt x="404658" y="21986"/>
                  <a:pt x="404555" y="21727"/>
                  <a:pt x="404555" y="21468"/>
                </a:cubicBezTo>
                <a:lnTo>
                  <a:pt x="404555" y="1345"/>
                </a:lnTo>
                <a:cubicBezTo>
                  <a:pt x="404555" y="1086"/>
                  <a:pt x="404606" y="879"/>
                  <a:pt x="404814" y="672"/>
                </a:cubicBezTo>
                <a:cubicBezTo>
                  <a:pt x="405020" y="465"/>
                  <a:pt x="405227" y="362"/>
                  <a:pt x="405538" y="362"/>
                </a:cubicBezTo>
                <a:close/>
                <a:moveTo>
                  <a:pt x="365605" y="362"/>
                </a:moveTo>
                <a:lnTo>
                  <a:pt x="377192" y="362"/>
                </a:lnTo>
                <a:cubicBezTo>
                  <a:pt x="377450" y="362"/>
                  <a:pt x="377657" y="465"/>
                  <a:pt x="377864" y="621"/>
                </a:cubicBezTo>
                <a:cubicBezTo>
                  <a:pt x="378020" y="776"/>
                  <a:pt x="378123" y="1034"/>
                  <a:pt x="378123" y="1293"/>
                </a:cubicBezTo>
                <a:cubicBezTo>
                  <a:pt x="378123" y="1552"/>
                  <a:pt x="378071" y="1810"/>
                  <a:pt x="377864" y="1966"/>
                </a:cubicBezTo>
                <a:cubicBezTo>
                  <a:pt x="377657" y="2121"/>
                  <a:pt x="377450" y="2224"/>
                  <a:pt x="377192" y="2224"/>
                </a:cubicBezTo>
                <a:lnTo>
                  <a:pt x="366640" y="2224"/>
                </a:lnTo>
                <a:lnTo>
                  <a:pt x="366640" y="10139"/>
                </a:lnTo>
                <a:lnTo>
                  <a:pt x="375744" y="10139"/>
                </a:lnTo>
                <a:cubicBezTo>
                  <a:pt x="376002" y="10139"/>
                  <a:pt x="376209" y="10191"/>
                  <a:pt x="376416" y="10398"/>
                </a:cubicBezTo>
                <a:cubicBezTo>
                  <a:pt x="376571" y="10605"/>
                  <a:pt x="376675" y="10812"/>
                  <a:pt x="376675" y="11070"/>
                </a:cubicBezTo>
                <a:cubicBezTo>
                  <a:pt x="376675" y="11329"/>
                  <a:pt x="376623" y="11588"/>
                  <a:pt x="376416" y="11743"/>
                </a:cubicBezTo>
                <a:cubicBezTo>
                  <a:pt x="376209" y="11898"/>
                  <a:pt x="376002" y="12001"/>
                  <a:pt x="375744" y="12001"/>
                </a:cubicBezTo>
                <a:lnTo>
                  <a:pt x="366640" y="12001"/>
                </a:lnTo>
                <a:lnTo>
                  <a:pt x="366640" y="20589"/>
                </a:lnTo>
                <a:lnTo>
                  <a:pt x="377192" y="20589"/>
                </a:lnTo>
                <a:cubicBezTo>
                  <a:pt x="377450" y="20589"/>
                  <a:pt x="377657" y="20641"/>
                  <a:pt x="377864" y="20847"/>
                </a:cubicBezTo>
                <a:cubicBezTo>
                  <a:pt x="378020" y="21054"/>
                  <a:pt x="378123" y="21261"/>
                  <a:pt x="378123" y="21520"/>
                </a:cubicBezTo>
                <a:cubicBezTo>
                  <a:pt x="378123" y="21779"/>
                  <a:pt x="378071" y="22037"/>
                  <a:pt x="377864" y="22193"/>
                </a:cubicBezTo>
                <a:cubicBezTo>
                  <a:pt x="377657" y="22348"/>
                  <a:pt x="377450" y="22451"/>
                  <a:pt x="377192" y="22451"/>
                </a:cubicBezTo>
                <a:lnTo>
                  <a:pt x="365605" y="22451"/>
                </a:lnTo>
                <a:cubicBezTo>
                  <a:pt x="365346" y="22451"/>
                  <a:pt x="365139" y="22399"/>
                  <a:pt x="364933" y="22193"/>
                </a:cubicBezTo>
                <a:cubicBezTo>
                  <a:pt x="364778" y="21986"/>
                  <a:pt x="364674" y="21779"/>
                  <a:pt x="364674" y="21520"/>
                </a:cubicBezTo>
                <a:lnTo>
                  <a:pt x="364674" y="1293"/>
                </a:lnTo>
                <a:cubicBezTo>
                  <a:pt x="364674" y="1034"/>
                  <a:pt x="364726" y="828"/>
                  <a:pt x="364933" y="621"/>
                </a:cubicBezTo>
                <a:cubicBezTo>
                  <a:pt x="365139" y="465"/>
                  <a:pt x="365346" y="362"/>
                  <a:pt x="365605" y="362"/>
                </a:cubicBezTo>
                <a:close/>
                <a:moveTo>
                  <a:pt x="272910" y="362"/>
                </a:moveTo>
                <a:lnTo>
                  <a:pt x="284393" y="362"/>
                </a:lnTo>
                <a:cubicBezTo>
                  <a:pt x="284652" y="362"/>
                  <a:pt x="284910" y="465"/>
                  <a:pt x="285014" y="621"/>
                </a:cubicBezTo>
                <a:cubicBezTo>
                  <a:pt x="285169" y="776"/>
                  <a:pt x="285272" y="1034"/>
                  <a:pt x="285272" y="1293"/>
                </a:cubicBezTo>
                <a:cubicBezTo>
                  <a:pt x="285272" y="1552"/>
                  <a:pt x="285169" y="1810"/>
                  <a:pt x="285014" y="1966"/>
                </a:cubicBezTo>
                <a:cubicBezTo>
                  <a:pt x="284859" y="2121"/>
                  <a:pt x="284600" y="2224"/>
                  <a:pt x="284341" y="2224"/>
                </a:cubicBezTo>
                <a:lnTo>
                  <a:pt x="273841" y="2224"/>
                </a:lnTo>
                <a:lnTo>
                  <a:pt x="273841" y="10139"/>
                </a:lnTo>
                <a:lnTo>
                  <a:pt x="282945" y="10139"/>
                </a:lnTo>
                <a:cubicBezTo>
                  <a:pt x="283203" y="10139"/>
                  <a:pt x="283462" y="10243"/>
                  <a:pt x="283617" y="10398"/>
                </a:cubicBezTo>
                <a:cubicBezTo>
                  <a:pt x="283772" y="10605"/>
                  <a:pt x="283876" y="10812"/>
                  <a:pt x="283876" y="11070"/>
                </a:cubicBezTo>
                <a:cubicBezTo>
                  <a:pt x="283876" y="11329"/>
                  <a:pt x="283772" y="11588"/>
                  <a:pt x="283617" y="11743"/>
                </a:cubicBezTo>
                <a:cubicBezTo>
                  <a:pt x="283462" y="11898"/>
                  <a:pt x="283203" y="12001"/>
                  <a:pt x="282945" y="12001"/>
                </a:cubicBezTo>
                <a:lnTo>
                  <a:pt x="273841" y="12001"/>
                </a:lnTo>
                <a:lnTo>
                  <a:pt x="273841" y="21520"/>
                </a:lnTo>
                <a:cubicBezTo>
                  <a:pt x="273841" y="21779"/>
                  <a:pt x="273737" y="21986"/>
                  <a:pt x="273582" y="22193"/>
                </a:cubicBezTo>
                <a:cubicBezTo>
                  <a:pt x="273427" y="22348"/>
                  <a:pt x="273168" y="22451"/>
                  <a:pt x="272910" y="22451"/>
                </a:cubicBezTo>
                <a:cubicBezTo>
                  <a:pt x="272599" y="22451"/>
                  <a:pt x="272341" y="22399"/>
                  <a:pt x="272186" y="22193"/>
                </a:cubicBezTo>
                <a:cubicBezTo>
                  <a:pt x="272030" y="21986"/>
                  <a:pt x="271927" y="21779"/>
                  <a:pt x="271927" y="21520"/>
                </a:cubicBezTo>
                <a:lnTo>
                  <a:pt x="271927" y="1293"/>
                </a:lnTo>
                <a:cubicBezTo>
                  <a:pt x="271927" y="1034"/>
                  <a:pt x="272030" y="828"/>
                  <a:pt x="272237" y="621"/>
                </a:cubicBezTo>
                <a:cubicBezTo>
                  <a:pt x="272444" y="465"/>
                  <a:pt x="272651" y="362"/>
                  <a:pt x="272910" y="362"/>
                </a:cubicBezTo>
                <a:close/>
                <a:moveTo>
                  <a:pt x="246270" y="362"/>
                </a:moveTo>
                <a:lnTo>
                  <a:pt x="257495" y="362"/>
                </a:lnTo>
                <a:cubicBezTo>
                  <a:pt x="257857" y="362"/>
                  <a:pt x="258167" y="517"/>
                  <a:pt x="258426" y="724"/>
                </a:cubicBezTo>
                <a:cubicBezTo>
                  <a:pt x="258685" y="931"/>
                  <a:pt x="258788" y="1241"/>
                  <a:pt x="258788" y="1604"/>
                </a:cubicBezTo>
                <a:cubicBezTo>
                  <a:pt x="258788" y="1966"/>
                  <a:pt x="258685" y="2276"/>
                  <a:pt x="258426" y="2483"/>
                </a:cubicBezTo>
                <a:cubicBezTo>
                  <a:pt x="258167" y="2690"/>
                  <a:pt x="257857" y="2793"/>
                  <a:pt x="257495" y="2793"/>
                </a:cubicBezTo>
                <a:lnTo>
                  <a:pt x="257495" y="2845"/>
                </a:lnTo>
                <a:lnTo>
                  <a:pt x="247615" y="2845"/>
                </a:lnTo>
                <a:lnTo>
                  <a:pt x="247615" y="9932"/>
                </a:lnTo>
                <a:lnTo>
                  <a:pt x="256099" y="9932"/>
                </a:lnTo>
                <a:cubicBezTo>
                  <a:pt x="256461" y="9932"/>
                  <a:pt x="256771" y="10087"/>
                  <a:pt x="257030" y="10294"/>
                </a:cubicBezTo>
                <a:cubicBezTo>
                  <a:pt x="257288" y="10501"/>
                  <a:pt x="257392" y="10812"/>
                  <a:pt x="257392" y="11174"/>
                </a:cubicBezTo>
                <a:cubicBezTo>
                  <a:pt x="257392" y="11536"/>
                  <a:pt x="257288" y="11846"/>
                  <a:pt x="257030" y="12053"/>
                </a:cubicBezTo>
                <a:cubicBezTo>
                  <a:pt x="256771" y="12260"/>
                  <a:pt x="256461" y="12364"/>
                  <a:pt x="256099" y="12364"/>
                </a:cubicBezTo>
                <a:lnTo>
                  <a:pt x="247615" y="12364"/>
                </a:lnTo>
                <a:lnTo>
                  <a:pt x="247615" y="20020"/>
                </a:lnTo>
                <a:lnTo>
                  <a:pt x="257495" y="20020"/>
                </a:lnTo>
                <a:cubicBezTo>
                  <a:pt x="257857" y="20020"/>
                  <a:pt x="258167" y="20123"/>
                  <a:pt x="258426" y="20382"/>
                </a:cubicBezTo>
                <a:cubicBezTo>
                  <a:pt x="258685" y="20589"/>
                  <a:pt x="258788" y="20899"/>
                  <a:pt x="258788" y="21210"/>
                </a:cubicBezTo>
                <a:cubicBezTo>
                  <a:pt x="258788" y="21572"/>
                  <a:pt x="258685" y="21882"/>
                  <a:pt x="258426" y="22089"/>
                </a:cubicBezTo>
                <a:cubicBezTo>
                  <a:pt x="258167" y="22348"/>
                  <a:pt x="257857" y="22451"/>
                  <a:pt x="257495" y="22451"/>
                </a:cubicBezTo>
                <a:lnTo>
                  <a:pt x="246270" y="22451"/>
                </a:lnTo>
                <a:cubicBezTo>
                  <a:pt x="245908" y="22451"/>
                  <a:pt x="245650" y="22348"/>
                  <a:pt x="245391" y="22089"/>
                </a:cubicBezTo>
                <a:cubicBezTo>
                  <a:pt x="245133" y="21830"/>
                  <a:pt x="245029" y="21520"/>
                  <a:pt x="245029" y="21158"/>
                </a:cubicBezTo>
                <a:lnTo>
                  <a:pt x="245029" y="1604"/>
                </a:lnTo>
                <a:cubicBezTo>
                  <a:pt x="245029" y="1241"/>
                  <a:pt x="245133" y="983"/>
                  <a:pt x="245391" y="724"/>
                </a:cubicBezTo>
                <a:cubicBezTo>
                  <a:pt x="245598" y="465"/>
                  <a:pt x="245908" y="362"/>
                  <a:pt x="246270" y="362"/>
                </a:cubicBezTo>
                <a:close/>
                <a:moveTo>
                  <a:pt x="202665" y="362"/>
                </a:moveTo>
                <a:cubicBezTo>
                  <a:pt x="202975" y="362"/>
                  <a:pt x="203286" y="465"/>
                  <a:pt x="203544" y="724"/>
                </a:cubicBezTo>
                <a:cubicBezTo>
                  <a:pt x="203803" y="983"/>
                  <a:pt x="203958" y="1293"/>
                  <a:pt x="203958" y="1655"/>
                </a:cubicBezTo>
                <a:lnTo>
                  <a:pt x="203958" y="14174"/>
                </a:lnTo>
                <a:cubicBezTo>
                  <a:pt x="203958" y="15364"/>
                  <a:pt x="204217" y="16399"/>
                  <a:pt x="204734" y="17278"/>
                </a:cubicBezTo>
                <a:cubicBezTo>
                  <a:pt x="205251" y="18157"/>
                  <a:pt x="205976" y="18882"/>
                  <a:pt x="206855" y="19399"/>
                </a:cubicBezTo>
                <a:cubicBezTo>
                  <a:pt x="207734" y="19916"/>
                  <a:pt x="208717" y="20175"/>
                  <a:pt x="209751" y="20175"/>
                </a:cubicBezTo>
                <a:cubicBezTo>
                  <a:pt x="210786" y="20175"/>
                  <a:pt x="211769" y="19916"/>
                  <a:pt x="212700" y="19399"/>
                </a:cubicBezTo>
                <a:cubicBezTo>
                  <a:pt x="213579" y="18882"/>
                  <a:pt x="214303" y="18209"/>
                  <a:pt x="214872" y="17278"/>
                </a:cubicBezTo>
                <a:cubicBezTo>
                  <a:pt x="215441" y="16347"/>
                  <a:pt x="215700" y="15312"/>
                  <a:pt x="215700" y="14174"/>
                </a:cubicBezTo>
                <a:lnTo>
                  <a:pt x="215700" y="1655"/>
                </a:lnTo>
                <a:cubicBezTo>
                  <a:pt x="215700" y="1293"/>
                  <a:pt x="215803" y="983"/>
                  <a:pt x="216011" y="724"/>
                </a:cubicBezTo>
                <a:cubicBezTo>
                  <a:pt x="216217" y="465"/>
                  <a:pt x="216528" y="362"/>
                  <a:pt x="216890" y="362"/>
                </a:cubicBezTo>
                <a:cubicBezTo>
                  <a:pt x="217252" y="362"/>
                  <a:pt x="217511" y="465"/>
                  <a:pt x="217821" y="724"/>
                </a:cubicBezTo>
                <a:cubicBezTo>
                  <a:pt x="218079" y="983"/>
                  <a:pt x="218183" y="1293"/>
                  <a:pt x="218183" y="1655"/>
                </a:cubicBezTo>
                <a:lnTo>
                  <a:pt x="218183" y="14174"/>
                </a:lnTo>
                <a:cubicBezTo>
                  <a:pt x="218183" y="15778"/>
                  <a:pt x="217769" y="17226"/>
                  <a:pt x="217045" y="18520"/>
                </a:cubicBezTo>
                <a:cubicBezTo>
                  <a:pt x="216321" y="19813"/>
                  <a:pt x="215286" y="20847"/>
                  <a:pt x="214045" y="21572"/>
                </a:cubicBezTo>
                <a:cubicBezTo>
                  <a:pt x="212804" y="22348"/>
                  <a:pt x="211355" y="22710"/>
                  <a:pt x="209751" y="22710"/>
                </a:cubicBezTo>
                <a:cubicBezTo>
                  <a:pt x="208148" y="22710"/>
                  <a:pt x="206700" y="22296"/>
                  <a:pt x="205407" y="21572"/>
                </a:cubicBezTo>
                <a:cubicBezTo>
                  <a:pt x="204165" y="20796"/>
                  <a:pt x="203131" y="19813"/>
                  <a:pt x="202406" y="18520"/>
                </a:cubicBezTo>
                <a:cubicBezTo>
                  <a:pt x="201682" y="17226"/>
                  <a:pt x="201320" y="15778"/>
                  <a:pt x="201320" y="14174"/>
                </a:cubicBezTo>
                <a:lnTo>
                  <a:pt x="201320" y="1655"/>
                </a:lnTo>
                <a:cubicBezTo>
                  <a:pt x="201320" y="1293"/>
                  <a:pt x="201424" y="983"/>
                  <a:pt x="201682" y="724"/>
                </a:cubicBezTo>
                <a:cubicBezTo>
                  <a:pt x="201941" y="465"/>
                  <a:pt x="202251" y="362"/>
                  <a:pt x="202665" y="362"/>
                </a:cubicBezTo>
                <a:close/>
                <a:moveTo>
                  <a:pt x="181458" y="362"/>
                </a:moveTo>
                <a:lnTo>
                  <a:pt x="196148" y="362"/>
                </a:lnTo>
                <a:cubicBezTo>
                  <a:pt x="196510" y="362"/>
                  <a:pt x="196820" y="465"/>
                  <a:pt x="197027" y="672"/>
                </a:cubicBezTo>
                <a:cubicBezTo>
                  <a:pt x="197286" y="879"/>
                  <a:pt x="197389" y="1190"/>
                  <a:pt x="197389" y="1552"/>
                </a:cubicBezTo>
                <a:cubicBezTo>
                  <a:pt x="197389" y="1914"/>
                  <a:pt x="197286" y="2224"/>
                  <a:pt x="197027" y="2431"/>
                </a:cubicBezTo>
                <a:cubicBezTo>
                  <a:pt x="196769" y="2638"/>
                  <a:pt x="196458" y="2742"/>
                  <a:pt x="196096" y="2742"/>
                </a:cubicBezTo>
                <a:lnTo>
                  <a:pt x="190096" y="2742"/>
                </a:lnTo>
                <a:lnTo>
                  <a:pt x="190096" y="21158"/>
                </a:lnTo>
                <a:cubicBezTo>
                  <a:pt x="190096" y="21520"/>
                  <a:pt x="189992" y="21830"/>
                  <a:pt x="189734" y="22089"/>
                </a:cubicBezTo>
                <a:cubicBezTo>
                  <a:pt x="189475" y="22348"/>
                  <a:pt x="189165" y="22451"/>
                  <a:pt x="188751" y="22451"/>
                </a:cubicBezTo>
                <a:cubicBezTo>
                  <a:pt x="188389" y="22451"/>
                  <a:pt x="188079" y="22348"/>
                  <a:pt x="187820" y="22089"/>
                </a:cubicBezTo>
                <a:cubicBezTo>
                  <a:pt x="187561" y="21830"/>
                  <a:pt x="187458" y="21520"/>
                  <a:pt x="187458" y="21158"/>
                </a:cubicBezTo>
                <a:lnTo>
                  <a:pt x="187458" y="2742"/>
                </a:lnTo>
                <a:lnTo>
                  <a:pt x="181458" y="2742"/>
                </a:lnTo>
                <a:cubicBezTo>
                  <a:pt x="181096" y="2742"/>
                  <a:pt x="180837" y="2638"/>
                  <a:pt x="180578" y="2431"/>
                </a:cubicBezTo>
                <a:cubicBezTo>
                  <a:pt x="180320" y="2173"/>
                  <a:pt x="180216" y="1914"/>
                  <a:pt x="180216" y="1552"/>
                </a:cubicBezTo>
                <a:cubicBezTo>
                  <a:pt x="180216" y="1190"/>
                  <a:pt x="180320" y="879"/>
                  <a:pt x="180578" y="672"/>
                </a:cubicBezTo>
                <a:cubicBezTo>
                  <a:pt x="180785" y="465"/>
                  <a:pt x="181096" y="362"/>
                  <a:pt x="181458" y="362"/>
                </a:cubicBezTo>
                <a:close/>
                <a:moveTo>
                  <a:pt x="168422" y="362"/>
                </a:moveTo>
                <a:cubicBezTo>
                  <a:pt x="168784" y="362"/>
                  <a:pt x="169095" y="465"/>
                  <a:pt x="169353" y="724"/>
                </a:cubicBezTo>
                <a:cubicBezTo>
                  <a:pt x="169612" y="931"/>
                  <a:pt x="169715" y="1241"/>
                  <a:pt x="169715" y="1604"/>
                </a:cubicBezTo>
                <a:lnTo>
                  <a:pt x="169715" y="19968"/>
                </a:lnTo>
                <a:lnTo>
                  <a:pt x="179285" y="19968"/>
                </a:lnTo>
                <a:cubicBezTo>
                  <a:pt x="179647" y="19968"/>
                  <a:pt x="179905" y="20123"/>
                  <a:pt x="180216" y="20330"/>
                </a:cubicBezTo>
                <a:cubicBezTo>
                  <a:pt x="180475" y="20537"/>
                  <a:pt x="180578" y="20847"/>
                  <a:pt x="180578" y="21210"/>
                </a:cubicBezTo>
                <a:cubicBezTo>
                  <a:pt x="180578" y="21572"/>
                  <a:pt x="180475" y="21882"/>
                  <a:pt x="180216" y="22089"/>
                </a:cubicBezTo>
                <a:cubicBezTo>
                  <a:pt x="179957" y="22348"/>
                  <a:pt x="179647" y="22451"/>
                  <a:pt x="179285" y="22451"/>
                </a:cubicBezTo>
                <a:lnTo>
                  <a:pt x="168370" y="22451"/>
                </a:lnTo>
                <a:cubicBezTo>
                  <a:pt x="168008" y="22451"/>
                  <a:pt x="167750" y="22348"/>
                  <a:pt x="167491" y="22089"/>
                </a:cubicBezTo>
                <a:cubicBezTo>
                  <a:pt x="167233" y="21830"/>
                  <a:pt x="167129" y="21520"/>
                  <a:pt x="167129" y="21158"/>
                </a:cubicBezTo>
                <a:lnTo>
                  <a:pt x="167129" y="1604"/>
                </a:lnTo>
                <a:cubicBezTo>
                  <a:pt x="167129" y="1241"/>
                  <a:pt x="167233" y="983"/>
                  <a:pt x="167491" y="724"/>
                </a:cubicBezTo>
                <a:cubicBezTo>
                  <a:pt x="167750" y="465"/>
                  <a:pt x="168060" y="362"/>
                  <a:pt x="168422" y="362"/>
                </a:cubicBezTo>
                <a:close/>
                <a:moveTo>
                  <a:pt x="146024" y="362"/>
                </a:moveTo>
                <a:cubicBezTo>
                  <a:pt x="146334" y="362"/>
                  <a:pt x="146645" y="465"/>
                  <a:pt x="146903" y="724"/>
                </a:cubicBezTo>
                <a:cubicBezTo>
                  <a:pt x="147162" y="983"/>
                  <a:pt x="147317" y="1293"/>
                  <a:pt x="147317" y="1655"/>
                </a:cubicBezTo>
                <a:lnTo>
                  <a:pt x="147317" y="14174"/>
                </a:lnTo>
                <a:cubicBezTo>
                  <a:pt x="147317" y="15364"/>
                  <a:pt x="147576" y="16399"/>
                  <a:pt x="148093" y="17278"/>
                </a:cubicBezTo>
                <a:cubicBezTo>
                  <a:pt x="148610" y="18157"/>
                  <a:pt x="149335" y="18882"/>
                  <a:pt x="150214" y="19399"/>
                </a:cubicBezTo>
                <a:cubicBezTo>
                  <a:pt x="151145" y="19916"/>
                  <a:pt x="152128" y="20175"/>
                  <a:pt x="153162" y="20175"/>
                </a:cubicBezTo>
                <a:cubicBezTo>
                  <a:pt x="154197" y="20175"/>
                  <a:pt x="155180" y="19916"/>
                  <a:pt x="156111" y="19399"/>
                </a:cubicBezTo>
                <a:cubicBezTo>
                  <a:pt x="156990" y="18882"/>
                  <a:pt x="157714" y="18209"/>
                  <a:pt x="158283" y="17278"/>
                </a:cubicBezTo>
                <a:cubicBezTo>
                  <a:pt x="158852" y="16347"/>
                  <a:pt x="159111" y="15312"/>
                  <a:pt x="159111" y="14174"/>
                </a:cubicBezTo>
                <a:lnTo>
                  <a:pt x="159111" y="1655"/>
                </a:lnTo>
                <a:cubicBezTo>
                  <a:pt x="159111" y="1293"/>
                  <a:pt x="159214" y="983"/>
                  <a:pt x="159421" y="724"/>
                </a:cubicBezTo>
                <a:cubicBezTo>
                  <a:pt x="159628" y="465"/>
                  <a:pt x="159938" y="362"/>
                  <a:pt x="160301" y="362"/>
                </a:cubicBezTo>
                <a:cubicBezTo>
                  <a:pt x="160663" y="362"/>
                  <a:pt x="160973" y="465"/>
                  <a:pt x="161180" y="724"/>
                </a:cubicBezTo>
                <a:cubicBezTo>
                  <a:pt x="161439" y="983"/>
                  <a:pt x="161542" y="1293"/>
                  <a:pt x="161542" y="1655"/>
                </a:cubicBezTo>
                <a:lnTo>
                  <a:pt x="161542" y="14174"/>
                </a:lnTo>
                <a:cubicBezTo>
                  <a:pt x="161542" y="15778"/>
                  <a:pt x="161128" y="17226"/>
                  <a:pt x="160404" y="18520"/>
                </a:cubicBezTo>
                <a:cubicBezTo>
                  <a:pt x="159680" y="19813"/>
                  <a:pt x="158645" y="20847"/>
                  <a:pt x="157404" y="21572"/>
                </a:cubicBezTo>
                <a:cubicBezTo>
                  <a:pt x="156163" y="22348"/>
                  <a:pt x="154714" y="22710"/>
                  <a:pt x="153110" y="22710"/>
                </a:cubicBezTo>
                <a:cubicBezTo>
                  <a:pt x="151507" y="22710"/>
                  <a:pt x="150059" y="22296"/>
                  <a:pt x="148766" y="21572"/>
                </a:cubicBezTo>
                <a:cubicBezTo>
                  <a:pt x="147524" y="20796"/>
                  <a:pt x="146490" y="19813"/>
                  <a:pt x="145765" y="18520"/>
                </a:cubicBezTo>
                <a:cubicBezTo>
                  <a:pt x="145041" y="17226"/>
                  <a:pt x="144679" y="15778"/>
                  <a:pt x="144679" y="14174"/>
                </a:cubicBezTo>
                <a:lnTo>
                  <a:pt x="144679" y="1655"/>
                </a:lnTo>
                <a:cubicBezTo>
                  <a:pt x="144679" y="1293"/>
                  <a:pt x="144783" y="983"/>
                  <a:pt x="145041" y="724"/>
                </a:cubicBezTo>
                <a:cubicBezTo>
                  <a:pt x="145300" y="465"/>
                  <a:pt x="145610" y="362"/>
                  <a:pt x="146024" y="362"/>
                </a:cubicBezTo>
                <a:close/>
                <a:moveTo>
                  <a:pt x="95849" y="362"/>
                </a:moveTo>
                <a:lnTo>
                  <a:pt x="110540" y="362"/>
                </a:lnTo>
                <a:cubicBezTo>
                  <a:pt x="110902" y="362"/>
                  <a:pt x="111212" y="465"/>
                  <a:pt x="111419" y="672"/>
                </a:cubicBezTo>
                <a:cubicBezTo>
                  <a:pt x="111678" y="879"/>
                  <a:pt x="111781" y="1190"/>
                  <a:pt x="111781" y="1552"/>
                </a:cubicBezTo>
                <a:cubicBezTo>
                  <a:pt x="111781" y="1914"/>
                  <a:pt x="111678" y="2224"/>
                  <a:pt x="111419" y="2431"/>
                </a:cubicBezTo>
                <a:cubicBezTo>
                  <a:pt x="111161" y="2638"/>
                  <a:pt x="110850" y="2742"/>
                  <a:pt x="110488" y="2742"/>
                </a:cubicBezTo>
                <a:lnTo>
                  <a:pt x="104488" y="2742"/>
                </a:lnTo>
                <a:lnTo>
                  <a:pt x="104488" y="21158"/>
                </a:lnTo>
                <a:cubicBezTo>
                  <a:pt x="104488" y="21520"/>
                  <a:pt x="104384" y="21830"/>
                  <a:pt x="104126" y="22089"/>
                </a:cubicBezTo>
                <a:cubicBezTo>
                  <a:pt x="103867" y="22348"/>
                  <a:pt x="103557" y="22451"/>
                  <a:pt x="103143" y="22451"/>
                </a:cubicBezTo>
                <a:cubicBezTo>
                  <a:pt x="102781" y="22451"/>
                  <a:pt x="102471" y="22348"/>
                  <a:pt x="102212" y="22089"/>
                </a:cubicBezTo>
                <a:cubicBezTo>
                  <a:pt x="101953" y="21830"/>
                  <a:pt x="101850" y="21520"/>
                  <a:pt x="101850" y="21158"/>
                </a:cubicBezTo>
                <a:lnTo>
                  <a:pt x="101850" y="2742"/>
                </a:lnTo>
                <a:lnTo>
                  <a:pt x="95849" y="2742"/>
                </a:lnTo>
                <a:cubicBezTo>
                  <a:pt x="95488" y="2742"/>
                  <a:pt x="95229" y="2638"/>
                  <a:pt x="94970" y="2431"/>
                </a:cubicBezTo>
                <a:cubicBezTo>
                  <a:pt x="94712" y="2173"/>
                  <a:pt x="94608" y="1914"/>
                  <a:pt x="94608" y="1552"/>
                </a:cubicBezTo>
                <a:cubicBezTo>
                  <a:pt x="94608" y="1190"/>
                  <a:pt x="94712" y="879"/>
                  <a:pt x="94970" y="672"/>
                </a:cubicBezTo>
                <a:cubicBezTo>
                  <a:pt x="95177" y="465"/>
                  <a:pt x="95488" y="362"/>
                  <a:pt x="95849" y="362"/>
                </a:cubicBezTo>
                <a:close/>
                <a:moveTo>
                  <a:pt x="79608" y="362"/>
                </a:moveTo>
                <a:lnTo>
                  <a:pt x="90832" y="362"/>
                </a:lnTo>
                <a:cubicBezTo>
                  <a:pt x="91194" y="362"/>
                  <a:pt x="91505" y="517"/>
                  <a:pt x="91763" y="724"/>
                </a:cubicBezTo>
                <a:cubicBezTo>
                  <a:pt x="92022" y="931"/>
                  <a:pt x="92125" y="1241"/>
                  <a:pt x="92125" y="1604"/>
                </a:cubicBezTo>
                <a:cubicBezTo>
                  <a:pt x="92125" y="1966"/>
                  <a:pt x="92022" y="2276"/>
                  <a:pt x="91763" y="2483"/>
                </a:cubicBezTo>
                <a:cubicBezTo>
                  <a:pt x="91505" y="2690"/>
                  <a:pt x="91194" y="2793"/>
                  <a:pt x="90832" y="2793"/>
                </a:cubicBezTo>
                <a:lnTo>
                  <a:pt x="90832" y="2845"/>
                </a:lnTo>
                <a:lnTo>
                  <a:pt x="80952" y="2845"/>
                </a:lnTo>
                <a:lnTo>
                  <a:pt x="80952" y="9932"/>
                </a:lnTo>
                <a:lnTo>
                  <a:pt x="89436" y="9932"/>
                </a:lnTo>
                <a:cubicBezTo>
                  <a:pt x="89798" y="9932"/>
                  <a:pt x="90108" y="10087"/>
                  <a:pt x="90367" y="10294"/>
                </a:cubicBezTo>
                <a:cubicBezTo>
                  <a:pt x="90626" y="10501"/>
                  <a:pt x="90729" y="10812"/>
                  <a:pt x="90729" y="11174"/>
                </a:cubicBezTo>
                <a:cubicBezTo>
                  <a:pt x="90729" y="11536"/>
                  <a:pt x="90626" y="11846"/>
                  <a:pt x="90367" y="12053"/>
                </a:cubicBezTo>
                <a:cubicBezTo>
                  <a:pt x="90108" y="12260"/>
                  <a:pt x="89798" y="12364"/>
                  <a:pt x="89436" y="12364"/>
                </a:cubicBezTo>
                <a:lnTo>
                  <a:pt x="80952" y="12364"/>
                </a:lnTo>
                <a:lnTo>
                  <a:pt x="80952" y="20020"/>
                </a:lnTo>
                <a:lnTo>
                  <a:pt x="90832" y="20020"/>
                </a:lnTo>
                <a:cubicBezTo>
                  <a:pt x="91194" y="20020"/>
                  <a:pt x="91505" y="20123"/>
                  <a:pt x="91763" y="20382"/>
                </a:cubicBezTo>
                <a:cubicBezTo>
                  <a:pt x="92022" y="20589"/>
                  <a:pt x="92125" y="20899"/>
                  <a:pt x="92125" y="21210"/>
                </a:cubicBezTo>
                <a:cubicBezTo>
                  <a:pt x="92125" y="21572"/>
                  <a:pt x="92022" y="21882"/>
                  <a:pt x="91763" y="22089"/>
                </a:cubicBezTo>
                <a:cubicBezTo>
                  <a:pt x="91505" y="22348"/>
                  <a:pt x="91194" y="22451"/>
                  <a:pt x="90832" y="22451"/>
                </a:cubicBezTo>
                <a:lnTo>
                  <a:pt x="79608" y="22451"/>
                </a:lnTo>
                <a:cubicBezTo>
                  <a:pt x="79246" y="22451"/>
                  <a:pt x="78987" y="22348"/>
                  <a:pt x="78728" y="22089"/>
                </a:cubicBezTo>
                <a:cubicBezTo>
                  <a:pt x="78470" y="21830"/>
                  <a:pt x="78366" y="21520"/>
                  <a:pt x="78366" y="21158"/>
                </a:cubicBezTo>
                <a:lnTo>
                  <a:pt x="78366" y="1604"/>
                </a:lnTo>
                <a:cubicBezTo>
                  <a:pt x="78366" y="1241"/>
                  <a:pt x="78470" y="983"/>
                  <a:pt x="78728" y="724"/>
                </a:cubicBezTo>
                <a:cubicBezTo>
                  <a:pt x="78935" y="465"/>
                  <a:pt x="79246" y="362"/>
                  <a:pt x="79608" y="362"/>
                </a:cubicBezTo>
                <a:close/>
                <a:moveTo>
                  <a:pt x="61606" y="362"/>
                </a:moveTo>
                <a:lnTo>
                  <a:pt x="72831" y="362"/>
                </a:lnTo>
                <a:cubicBezTo>
                  <a:pt x="73193" y="362"/>
                  <a:pt x="73504" y="517"/>
                  <a:pt x="73762" y="724"/>
                </a:cubicBezTo>
                <a:cubicBezTo>
                  <a:pt x="74021" y="931"/>
                  <a:pt x="74124" y="1241"/>
                  <a:pt x="74124" y="1604"/>
                </a:cubicBezTo>
                <a:cubicBezTo>
                  <a:pt x="74124" y="1966"/>
                  <a:pt x="74021" y="2276"/>
                  <a:pt x="73762" y="2483"/>
                </a:cubicBezTo>
                <a:cubicBezTo>
                  <a:pt x="73504" y="2690"/>
                  <a:pt x="73193" y="2793"/>
                  <a:pt x="72831" y="2793"/>
                </a:cubicBezTo>
                <a:lnTo>
                  <a:pt x="72831" y="2845"/>
                </a:lnTo>
                <a:lnTo>
                  <a:pt x="62951" y="2845"/>
                </a:lnTo>
                <a:lnTo>
                  <a:pt x="62951" y="9932"/>
                </a:lnTo>
                <a:lnTo>
                  <a:pt x="71435" y="9932"/>
                </a:lnTo>
                <a:cubicBezTo>
                  <a:pt x="71797" y="9932"/>
                  <a:pt x="72107" y="10087"/>
                  <a:pt x="72366" y="10294"/>
                </a:cubicBezTo>
                <a:cubicBezTo>
                  <a:pt x="72624" y="10501"/>
                  <a:pt x="72728" y="10812"/>
                  <a:pt x="72728" y="11174"/>
                </a:cubicBezTo>
                <a:cubicBezTo>
                  <a:pt x="72728" y="11536"/>
                  <a:pt x="72624" y="11846"/>
                  <a:pt x="72366" y="12053"/>
                </a:cubicBezTo>
                <a:cubicBezTo>
                  <a:pt x="72107" y="12260"/>
                  <a:pt x="71797" y="12364"/>
                  <a:pt x="71435" y="12364"/>
                </a:cubicBezTo>
                <a:lnTo>
                  <a:pt x="62951" y="12364"/>
                </a:lnTo>
                <a:lnTo>
                  <a:pt x="62951" y="20020"/>
                </a:lnTo>
                <a:lnTo>
                  <a:pt x="72831" y="20020"/>
                </a:lnTo>
                <a:cubicBezTo>
                  <a:pt x="73193" y="20020"/>
                  <a:pt x="73504" y="20123"/>
                  <a:pt x="73762" y="20382"/>
                </a:cubicBezTo>
                <a:cubicBezTo>
                  <a:pt x="74021" y="20589"/>
                  <a:pt x="74124" y="20899"/>
                  <a:pt x="74124" y="21210"/>
                </a:cubicBezTo>
                <a:cubicBezTo>
                  <a:pt x="74124" y="21572"/>
                  <a:pt x="74021" y="21882"/>
                  <a:pt x="73762" y="22089"/>
                </a:cubicBezTo>
                <a:cubicBezTo>
                  <a:pt x="73504" y="22348"/>
                  <a:pt x="73193" y="22451"/>
                  <a:pt x="72831" y="22451"/>
                </a:cubicBezTo>
                <a:lnTo>
                  <a:pt x="61606" y="22451"/>
                </a:lnTo>
                <a:cubicBezTo>
                  <a:pt x="61244" y="22451"/>
                  <a:pt x="60986" y="22348"/>
                  <a:pt x="60727" y="22089"/>
                </a:cubicBezTo>
                <a:cubicBezTo>
                  <a:pt x="60469" y="21830"/>
                  <a:pt x="60365" y="21520"/>
                  <a:pt x="60365" y="21158"/>
                </a:cubicBezTo>
                <a:lnTo>
                  <a:pt x="60365" y="1604"/>
                </a:lnTo>
                <a:cubicBezTo>
                  <a:pt x="60365" y="1241"/>
                  <a:pt x="60469" y="983"/>
                  <a:pt x="60727" y="724"/>
                </a:cubicBezTo>
                <a:cubicBezTo>
                  <a:pt x="60934" y="465"/>
                  <a:pt x="61244" y="362"/>
                  <a:pt x="61606" y="362"/>
                </a:cubicBezTo>
                <a:close/>
                <a:moveTo>
                  <a:pt x="19191" y="362"/>
                </a:moveTo>
                <a:lnTo>
                  <a:pt x="33881" y="362"/>
                </a:lnTo>
                <a:cubicBezTo>
                  <a:pt x="34243" y="362"/>
                  <a:pt x="34553" y="465"/>
                  <a:pt x="34760" y="672"/>
                </a:cubicBezTo>
                <a:cubicBezTo>
                  <a:pt x="35019" y="879"/>
                  <a:pt x="35122" y="1190"/>
                  <a:pt x="35122" y="1552"/>
                </a:cubicBezTo>
                <a:cubicBezTo>
                  <a:pt x="35122" y="1914"/>
                  <a:pt x="35019" y="2224"/>
                  <a:pt x="34760" y="2431"/>
                </a:cubicBezTo>
                <a:cubicBezTo>
                  <a:pt x="34502" y="2638"/>
                  <a:pt x="34191" y="2742"/>
                  <a:pt x="33829" y="2742"/>
                </a:cubicBezTo>
                <a:lnTo>
                  <a:pt x="27829" y="2742"/>
                </a:lnTo>
                <a:lnTo>
                  <a:pt x="27829" y="21158"/>
                </a:lnTo>
                <a:cubicBezTo>
                  <a:pt x="27829" y="21520"/>
                  <a:pt x="27725" y="21830"/>
                  <a:pt x="27467" y="22089"/>
                </a:cubicBezTo>
                <a:cubicBezTo>
                  <a:pt x="27208" y="22348"/>
                  <a:pt x="26898" y="22451"/>
                  <a:pt x="26484" y="22451"/>
                </a:cubicBezTo>
                <a:cubicBezTo>
                  <a:pt x="26122" y="22451"/>
                  <a:pt x="25812" y="22348"/>
                  <a:pt x="25553" y="22089"/>
                </a:cubicBezTo>
                <a:cubicBezTo>
                  <a:pt x="25294" y="21830"/>
                  <a:pt x="25191" y="21520"/>
                  <a:pt x="25191" y="21158"/>
                </a:cubicBezTo>
                <a:lnTo>
                  <a:pt x="25191" y="2742"/>
                </a:lnTo>
                <a:lnTo>
                  <a:pt x="19191" y="2742"/>
                </a:lnTo>
                <a:cubicBezTo>
                  <a:pt x="18829" y="2742"/>
                  <a:pt x="18570" y="2638"/>
                  <a:pt x="18311" y="2431"/>
                </a:cubicBezTo>
                <a:cubicBezTo>
                  <a:pt x="18053" y="2173"/>
                  <a:pt x="17949" y="1914"/>
                  <a:pt x="17949" y="1552"/>
                </a:cubicBezTo>
                <a:cubicBezTo>
                  <a:pt x="17949" y="1190"/>
                  <a:pt x="18053" y="879"/>
                  <a:pt x="18311" y="672"/>
                </a:cubicBezTo>
                <a:cubicBezTo>
                  <a:pt x="18518" y="465"/>
                  <a:pt x="18829" y="362"/>
                  <a:pt x="19191" y="362"/>
                </a:cubicBezTo>
                <a:close/>
                <a:moveTo>
                  <a:pt x="224907" y="259"/>
                </a:moveTo>
                <a:lnTo>
                  <a:pt x="233649" y="259"/>
                </a:lnTo>
                <a:cubicBezTo>
                  <a:pt x="234839" y="259"/>
                  <a:pt x="235925" y="569"/>
                  <a:pt x="236856" y="1087"/>
                </a:cubicBezTo>
                <a:cubicBezTo>
                  <a:pt x="237839" y="1656"/>
                  <a:pt x="238563" y="2380"/>
                  <a:pt x="239132" y="3311"/>
                </a:cubicBezTo>
                <a:cubicBezTo>
                  <a:pt x="239701" y="4294"/>
                  <a:pt x="239960" y="5329"/>
                  <a:pt x="239960" y="6570"/>
                </a:cubicBezTo>
                <a:cubicBezTo>
                  <a:pt x="239960" y="7450"/>
                  <a:pt x="239805" y="8277"/>
                  <a:pt x="239443" y="9053"/>
                </a:cubicBezTo>
                <a:cubicBezTo>
                  <a:pt x="239080" y="9778"/>
                  <a:pt x="238615" y="10450"/>
                  <a:pt x="238046" y="11019"/>
                </a:cubicBezTo>
                <a:cubicBezTo>
                  <a:pt x="237529" y="11536"/>
                  <a:pt x="236960" y="11898"/>
                  <a:pt x="236339" y="12157"/>
                </a:cubicBezTo>
                <a:cubicBezTo>
                  <a:pt x="236649" y="12312"/>
                  <a:pt x="236960" y="12519"/>
                  <a:pt x="237270" y="12726"/>
                </a:cubicBezTo>
                <a:cubicBezTo>
                  <a:pt x="237839" y="13192"/>
                  <a:pt x="238305" y="13709"/>
                  <a:pt x="238667" y="14382"/>
                </a:cubicBezTo>
                <a:cubicBezTo>
                  <a:pt x="239029" y="15054"/>
                  <a:pt x="239236" y="15830"/>
                  <a:pt x="239236" y="16709"/>
                </a:cubicBezTo>
                <a:cubicBezTo>
                  <a:pt x="239288" y="17485"/>
                  <a:pt x="239339" y="18106"/>
                  <a:pt x="239391" y="18572"/>
                </a:cubicBezTo>
                <a:cubicBezTo>
                  <a:pt x="239443" y="19037"/>
                  <a:pt x="239546" y="19400"/>
                  <a:pt x="239650" y="19658"/>
                </a:cubicBezTo>
                <a:cubicBezTo>
                  <a:pt x="239753" y="19917"/>
                  <a:pt x="239960" y="20124"/>
                  <a:pt x="240167" y="20279"/>
                </a:cubicBezTo>
                <a:cubicBezTo>
                  <a:pt x="240425" y="20486"/>
                  <a:pt x="240633" y="20744"/>
                  <a:pt x="240736" y="21003"/>
                </a:cubicBezTo>
                <a:cubicBezTo>
                  <a:pt x="240839" y="21314"/>
                  <a:pt x="240788" y="21624"/>
                  <a:pt x="240581" y="21934"/>
                </a:cubicBezTo>
                <a:cubicBezTo>
                  <a:pt x="240477" y="22141"/>
                  <a:pt x="240270" y="22296"/>
                  <a:pt x="240063" y="22348"/>
                </a:cubicBezTo>
                <a:cubicBezTo>
                  <a:pt x="239857" y="22452"/>
                  <a:pt x="239598" y="22452"/>
                  <a:pt x="239391" y="22452"/>
                </a:cubicBezTo>
                <a:cubicBezTo>
                  <a:pt x="239132" y="22400"/>
                  <a:pt x="238925" y="22348"/>
                  <a:pt x="238770" y="22245"/>
                </a:cubicBezTo>
                <a:cubicBezTo>
                  <a:pt x="238408" y="22090"/>
                  <a:pt x="238098" y="21779"/>
                  <a:pt x="237787" y="21417"/>
                </a:cubicBezTo>
                <a:cubicBezTo>
                  <a:pt x="237477" y="21055"/>
                  <a:pt x="237218" y="20486"/>
                  <a:pt x="237012" y="19813"/>
                </a:cubicBezTo>
                <a:cubicBezTo>
                  <a:pt x="236804" y="19141"/>
                  <a:pt x="236701" y="18158"/>
                  <a:pt x="236701" y="16968"/>
                </a:cubicBezTo>
                <a:cubicBezTo>
                  <a:pt x="236701" y="16296"/>
                  <a:pt x="236598" y="15778"/>
                  <a:pt x="236391" y="15313"/>
                </a:cubicBezTo>
                <a:cubicBezTo>
                  <a:pt x="236132" y="14847"/>
                  <a:pt x="235873" y="14485"/>
                  <a:pt x="235511" y="14226"/>
                </a:cubicBezTo>
                <a:cubicBezTo>
                  <a:pt x="235150" y="13968"/>
                  <a:pt x="234787" y="13761"/>
                  <a:pt x="234322" y="13657"/>
                </a:cubicBezTo>
                <a:cubicBezTo>
                  <a:pt x="233908" y="13554"/>
                  <a:pt x="233442" y="13502"/>
                  <a:pt x="232977" y="13502"/>
                </a:cubicBezTo>
                <a:lnTo>
                  <a:pt x="226304" y="13502"/>
                </a:lnTo>
                <a:lnTo>
                  <a:pt x="226304" y="21055"/>
                </a:lnTo>
                <a:cubicBezTo>
                  <a:pt x="226304" y="21417"/>
                  <a:pt x="226201" y="21727"/>
                  <a:pt x="225994" y="21986"/>
                </a:cubicBezTo>
                <a:cubicBezTo>
                  <a:pt x="225735" y="22245"/>
                  <a:pt x="225476" y="22348"/>
                  <a:pt x="225115" y="22348"/>
                </a:cubicBezTo>
                <a:cubicBezTo>
                  <a:pt x="224701" y="22348"/>
                  <a:pt x="224338" y="22245"/>
                  <a:pt x="224080" y="21986"/>
                </a:cubicBezTo>
                <a:cubicBezTo>
                  <a:pt x="223821" y="21727"/>
                  <a:pt x="223666" y="21417"/>
                  <a:pt x="223666" y="21055"/>
                </a:cubicBezTo>
                <a:lnTo>
                  <a:pt x="223666" y="1501"/>
                </a:lnTo>
                <a:cubicBezTo>
                  <a:pt x="223666" y="1138"/>
                  <a:pt x="223770" y="880"/>
                  <a:pt x="224028" y="621"/>
                </a:cubicBezTo>
                <a:cubicBezTo>
                  <a:pt x="224235" y="362"/>
                  <a:pt x="224545" y="259"/>
                  <a:pt x="224907" y="259"/>
                </a:cubicBezTo>
                <a:close/>
                <a:moveTo>
                  <a:pt x="40294" y="259"/>
                </a:moveTo>
                <a:lnTo>
                  <a:pt x="48984" y="259"/>
                </a:lnTo>
                <a:cubicBezTo>
                  <a:pt x="50174" y="259"/>
                  <a:pt x="51260" y="569"/>
                  <a:pt x="52191" y="1087"/>
                </a:cubicBezTo>
                <a:cubicBezTo>
                  <a:pt x="53174" y="1656"/>
                  <a:pt x="53899" y="2380"/>
                  <a:pt x="54467" y="3311"/>
                </a:cubicBezTo>
                <a:cubicBezTo>
                  <a:pt x="55037" y="4294"/>
                  <a:pt x="55295" y="5329"/>
                  <a:pt x="55295" y="6570"/>
                </a:cubicBezTo>
                <a:cubicBezTo>
                  <a:pt x="55295" y="7450"/>
                  <a:pt x="55140" y="8277"/>
                  <a:pt x="54778" y="9053"/>
                </a:cubicBezTo>
                <a:cubicBezTo>
                  <a:pt x="54416" y="9778"/>
                  <a:pt x="53950" y="10450"/>
                  <a:pt x="53381" y="11019"/>
                </a:cubicBezTo>
                <a:cubicBezTo>
                  <a:pt x="52864" y="11536"/>
                  <a:pt x="52295" y="11898"/>
                  <a:pt x="51674" y="12157"/>
                </a:cubicBezTo>
                <a:cubicBezTo>
                  <a:pt x="52036" y="12312"/>
                  <a:pt x="52295" y="12519"/>
                  <a:pt x="52605" y="12726"/>
                </a:cubicBezTo>
                <a:cubicBezTo>
                  <a:pt x="53174" y="13192"/>
                  <a:pt x="53640" y="13709"/>
                  <a:pt x="54002" y="14382"/>
                </a:cubicBezTo>
                <a:cubicBezTo>
                  <a:pt x="54364" y="15054"/>
                  <a:pt x="54571" y="15830"/>
                  <a:pt x="54571" y="16709"/>
                </a:cubicBezTo>
                <a:cubicBezTo>
                  <a:pt x="54623" y="17485"/>
                  <a:pt x="54675" y="18106"/>
                  <a:pt x="54726" y="18572"/>
                </a:cubicBezTo>
                <a:cubicBezTo>
                  <a:pt x="54778" y="19037"/>
                  <a:pt x="54881" y="19400"/>
                  <a:pt x="54985" y="19658"/>
                </a:cubicBezTo>
                <a:cubicBezTo>
                  <a:pt x="55088" y="19917"/>
                  <a:pt x="55295" y="20124"/>
                  <a:pt x="55502" y="20279"/>
                </a:cubicBezTo>
                <a:cubicBezTo>
                  <a:pt x="55761" y="20486"/>
                  <a:pt x="55968" y="20744"/>
                  <a:pt x="56123" y="21003"/>
                </a:cubicBezTo>
                <a:cubicBezTo>
                  <a:pt x="56226" y="21314"/>
                  <a:pt x="56175" y="21624"/>
                  <a:pt x="55968" y="21934"/>
                </a:cubicBezTo>
                <a:cubicBezTo>
                  <a:pt x="55864" y="22141"/>
                  <a:pt x="55657" y="22296"/>
                  <a:pt x="55450" y="22348"/>
                </a:cubicBezTo>
                <a:cubicBezTo>
                  <a:pt x="55244" y="22452"/>
                  <a:pt x="54985" y="22452"/>
                  <a:pt x="54778" y="22452"/>
                </a:cubicBezTo>
                <a:cubicBezTo>
                  <a:pt x="54519" y="22400"/>
                  <a:pt x="54312" y="22348"/>
                  <a:pt x="54157" y="22245"/>
                </a:cubicBezTo>
                <a:cubicBezTo>
                  <a:pt x="53795" y="22090"/>
                  <a:pt x="53485" y="21779"/>
                  <a:pt x="53174" y="21417"/>
                </a:cubicBezTo>
                <a:cubicBezTo>
                  <a:pt x="52864" y="21055"/>
                  <a:pt x="52605" y="20486"/>
                  <a:pt x="52399" y="19813"/>
                </a:cubicBezTo>
                <a:cubicBezTo>
                  <a:pt x="52191" y="19141"/>
                  <a:pt x="52088" y="18158"/>
                  <a:pt x="52088" y="16968"/>
                </a:cubicBezTo>
                <a:cubicBezTo>
                  <a:pt x="52088" y="16296"/>
                  <a:pt x="51985" y="15778"/>
                  <a:pt x="51778" y="15313"/>
                </a:cubicBezTo>
                <a:cubicBezTo>
                  <a:pt x="51519" y="14847"/>
                  <a:pt x="51260" y="14485"/>
                  <a:pt x="50898" y="14226"/>
                </a:cubicBezTo>
                <a:cubicBezTo>
                  <a:pt x="50537" y="13968"/>
                  <a:pt x="50174" y="13761"/>
                  <a:pt x="49709" y="13657"/>
                </a:cubicBezTo>
                <a:cubicBezTo>
                  <a:pt x="49295" y="13554"/>
                  <a:pt x="48829" y="13502"/>
                  <a:pt x="48364" y="13502"/>
                </a:cubicBezTo>
                <a:lnTo>
                  <a:pt x="41691" y="13502"/>
                </a:lnTo>
                <a:lnTo>
                  <a:pt x="41691" y="21055"/>
                </a:lnTo>
                <a:cubicBezTo>
                  <a:pt x="41691" y="21417"/>
                  <a:pt x="41588" y="21727"/>
                  <a:pt x="41381" y="21986"/>
                </a:cubicBezTo>
                <a:cubicBezTo>
                  <a:pt x="41122" y="22245"/>
                  <a:pt x="40863" y="22348"/>
                  <a:pt x="40502" y="22348"/>
                </a:cubicBezTo>
                <a:cubicBezTo>
                  <a:pt x="40088" y="22348"/>
                  <a:pt x="39777" y="22245"/>
                  <a:pt x="39467" y="21986"/>
                </a:cubicBezTo>
                <a:cubicBezTo>
                  <a:pt x="39208" y="21727"/>
                  <a:pt x="39053" y="21417"/>
                  <a:pt x="39053" y="21055"/>
                </a:cubicBezTo>
                <a:lnTo>
                  <a:pt x="39053" y="1501"/>
                </a:lnTo>
                <a:cubicBezTo>
                  <a:pt x="39053" y="1138"/>
                  <a:pt x="39157" y="880"/>
                  <a:pt x="39415" y="621"/>
                </a:cubicBezTo>
                <a:cubicBezTo>
                  <a:pt x="39622" y="362"/>
                  <a:pt x="39932" y="259"/>
                  <a:pt x="40294" y="259"/>
                </a:cubicBezTo>
                <a:close/>
                <a:moveTo>
                  <a:pt x="465800" y="104"/>
                </a:moveTo>
                <a:cubicBezTo>
                  <a:pt x="467041" y="104"/>
                  <a:pt x="468231" y="311"/>
                  <a:pt x="469369" y="725"/>
                </a:cubicBezTo>
                <a:cubicBezTo>
                  <a:pt x="470507" y="1139"/>
                  <a:pt x="471438" y="1759"/>
                  <a:pt x="472110" y="2587"/>
                </a:cubicBezTo>
                <a:cubicBezTo>
                  <a:pt x="472421" y="2949"/>
                  <a:pt x="472576" y="3260"/>
                  <a:pt x="472576" y="3518"/>
                </a:cubicBezTo>
                <a:cubicBezTo>
                  <a:pt x="472576" y="3725"/>
                  <a:pt x="472472" y="3932"/>
                  <a:pt x="472265" y="4139"/>
                </a:cubicBezTo>
                <a:cubicBezTo>
                  <a:pt x="472059" y="4346"/>
                  <a:pt x="471852" y="4449"/>
                  <a:pt x="471593" y="4449"/>
                </a:cubicBezTo>
                <a:cubicBezTo>
                  <a:pt x="471386" y="4449"/>
                  <a:pt x="471231" y="4398"/>
                  <a:pt x="471076" y="4242"/>
                </a:cubicBezTo>
                <a:cubicBezTo>
                  <a:pt x="470714" y="3777"/>
                  <a:pt x="470300" y="3415"/>
                  <a:pt x="469731" y="3053"/>
                </a:cubicBezTo>
                <a:cubicBezTo>
                  <a:pt x="469162" y="2691"/>
                  <a:pt x="468593" y="2432"/>
                  <a:pt x="467921" y="2225"/>
                </a:cubicBezTo>
                <a:cubicBezTo>
                  <a:pt x="467248" y="2070"/>
                  <a:pt x="466576" y="1966"/>
                  <a:pt x="465851" y="1966"/>
                </a:cubicBezTo>
                <a:cubicBezTo>
                  <a:pt x="464817" y="1966"/>
                  <a:pt x="463937" y="2122"/>
                  <a:pt x="463161" y="2432"/>
                </a:cubicBezTo>
                <a:cubicBezTo>
                  <a:pt x="462386" y="2742"/>
                  <a:pt x="461765" y="3156"/>
                  <a:pt x="461299" y="3725"/>
                </a:cubicBezTo>
                <a:cubicBezTo>
                  <a:pt x="460834" y="4294"/>
                  <a:pt x="460627" y="5018"/>
                  <a:pt x="460627" y="5794"/>
                </a:cubicBezTo>
                <a:cubicBezTo>
                  <a:pt x="460627" y="6674"/>
                  <a:pt x="460885" y="7398"/>
                  <a:pt x="461403" y="7967"/>
                </a:cubicBezTo>
                <a:cubicBezTo>
                  <a:pt x="461868" y="8536"/>
                  <a:pt x="462541" y="9002"/>
                  <a:pt x="463369" y="9364"/>
                </a:cubicBezTo>
                <a:cubicBezTo>
                  <a:pt x="464196" y="9726"/>
                  <a:pt x="465075" y="10088"/>
                  <a:pt x="466006" y="10398"/>
                </a:cubicBezTo>
                <a:cubicBezTo>
                  <a:pt x="466886" y="10657"/>
                  <a:pt x="467765" y="10968"/>
                  <a:pt x="468593" y="11278"/>
                </a:cubicBezTo>
                <a:cubicBezTo>
                  <a:pt x="469421" y="11588"/>
                  <a:pt x="470196" y="12002"/>
                  <a:pt x="470817" y="12468"/>
                </a:cubicBezTo>
                <a:cubicBezTo>
                  <a:pt x="471438" y="12933"/>
                  <a:pt x="471955" y="13554"/>
                  <a:pt x="472317" y="14278"/>
                </a:cubicBezTo>
                <a:cubicBezTo>
                  <a:pt x="472679" y="15003"/>
                  <a:pt x="472886" y="15934"/>
                  <a:pt x="472886" y="17072"/>
                </a:cubicBezTo>
                <a:cubicBezTo>
                  <a:pt x="472886" y="18158"/>
                  <a:pt x="472576" y="19089"/>
                  <a:pt x="471955" y="19969"/>
                </a:cubicBezTo>
                <a:cubicBezTo>
                  <a:pt x="471334" y="20848"/>
                  <a:pt x="470507" y="21521"/>
                  <a:pt x="469421" y="22038"/>
                </a:cubicBezTo>
                <a:cubicBezTo>
                  <a:pt x="468386" y="22555"/>
                  <a:pt x="467145" y="22814"/>
                  <a:pt x="465696" y="22814"/>
                </a:cubicBezTo>
                <a:cubicBezTo>
                  <a:pt x="464093" y="22814"/>
                  <a:pt x="462696" y="22555"/>
                  <a:pt x="461506" y="22038"/>
                </a:cubicBezTo>
                <a:cubicBezTo>
                  <a:pt x="460317" y="21521"/>
                  <a:pt x="459230" y="20693"/>
                  <a:pt x="458144" y="19658"/>
                </a:cubicBezTo>
                <a:cubicBezTo>
                  <a:pt x="458041" y="19555"/>
                  <a:pt x="457937" y="19451"/>
                  <a:pt x="457886" y="19348"/>
                </a:cubicBezTo>
                <a:cubicBezTo>
                  <a:pt x="457834" y="19193"/>
                  <a:pt x="457782" y="19038"/>
                  <a:pt x="457782" y="18882"/>
                </a:cubicBezTo>
                <a:cubicBezTo>
                  <a:pt x="457782" y="18675"/>
                  <a:pt x="457886" y="18417"/>
                  <a:pt x="458092" y="18210"/>
                </a:cubicBezTo>
                <a:cubicBezTo>
                  <a:pt x="458299" y="18003"/>
                  <a:pt x="458506" y="17899"/>
                  <a:pt x="458765" y="17899"/>
                </a:cubicBezTo>
                <a:cubicBezTo>
                  <a:pt x="458972" y="17899"/>
                  <a:pt x="459230" y="18003"/>
                  <a:pt x="459437" y="18210"/>
                </a:cubicBezTo>
                <a:cubicBezTo>
                  <a:pt x="460265" y="19089"/>
                  <a:pt x="461196" y="19762"/>
                  <a:pt x="462230" y="20227"/>
                </a:cubicBezTo>
                <a:cubicBezTo>
                  <a:pt x="463265" y="20693"/>
                  <a:pt x="464403" y="20900"/>
                  <a:pt x="465593" y="20900"/>
                </a:cubicBezTo>
                <a:cubicBezTo>
                  <a:pt x="466576" y="20900"/>
                  <a:pt x="467507" y="20745"/>
                  <a:pt x="468282" y="20434"/>
                </a:cubicBezTo>
                <a:cubicBezTo>
                  <a:pt x="469058" y="20124"/>
                  <a:pt x="469679" y="19658"/>
                  <a:pt x="470145" y="19089"/>
                </a:cubicBezTo>
                <a:cubicBezTo>
                  <a:pt x="470558" y="18469"/>
                  <a:pt x="470817" y="17796"/>
                  <a:pt x="470817" y="17020"/>
                </a:cubicBezTo>
                <a:cubicBezTo>
                  <a:pt x="470817" y="16089"/>
                  <a:pt x="470558" y="15313"/>
                  <a:pt x="470041" y="14692"/>
                </a:cubicBezTo>
                <a:cubicBezTo>
                  <a:pt x="469524" y="14071"/>
                  <a:pt x="468852" y="13606"/>
                  <a:pt x="467972" y="13192"/>
                </a:cubicBezTo>
                <a:cubicBezTo>
                  <a:pt x="467093" y="12830"/>
                  <a:pt x="466110" y="12468"/>
                  <a:pt x="465075" y="12157"/>
                </a:cubicBezTo>
                <a:cubicBezTo>
                  <a:pt x="464196" y="11899"/>
                  <a:pt x="463369" y="11588"/>
                  <a:pt x="462593" y="11278"/>
                </a:cubicBezTo>
                <a:cubicBezTo>
                  <a:pt x="461817" y="10968"/>
                  <a:pt x="461144" y="10554"/>
                  <a:pt x="460523" y="10088"/>
                </a:cubicBezTo>
                <a:cubicBezTo>
                  <a:pt x="459954" y="9623"/>
                  <a:pt x="459489" y="9002"/>
                  <a:pt x="459127" y="8329"/>
                </a:cubicBezTo>
                <a:cubicBezTo>
                  <a:pt x="458765" y="7605"/>
                  <a:pt x="458609" y="6777"/>
                  <a:pt x="458609" y="5794"/>
                </a:cubicBezTo>
                <a:cubicBezTo>
                  <a:pt x="458609" y="4708"/>
                  <a:pt x="458920" y="3725"/>
                  <a:pt x="459489" y="2846"/>
                </a:cubicBezTo>
                <a:cubicBezTo>
                  <a:pt x="460110" y="2018"/>
                  <a:pt x="460937" y="1346"/>
                  <a:pt x="462024" y="828"/>
                </a:cubicBezTo>
                <a:cubicBezTo>
                  <a:pt x="463110" y="363"/>
                  <a:pt x="464351" y="104"/>
                  <a:pt x="465800" y="104"/>
                </a:cubicBezTo>
                <a:close/>
                <a:moveTo>
                  <a:pt x="392502" y="104"/>
                </a:moveTo>
                <a:cubicBezTo>
                  <a:pt x="393640" y="104"/>
                  <a:pt x="394726" y="259"/>
                  <a:pt x="395761" y="518"/>
                </a:cubicBezTo>
                <a:cubicBezTo>
                  <a:pt x="396796" y="776"/>
                  <a:pt x="397727" y="1190"/>
                  <a:pt x="398554" y="1708"/>
                </a:cubicBezTo>
                <a:cubicBezTo>
                  <a:pt x="398658" y="1811"/>
                  <a:pt x="398813" y="1915"/>
                  <a:pt x="398864" y="2070"/>
                </a:cubicBezTo>
                <a:cubicBezTo>
                  <a:pt x="398916" y="2173"/>
                  <a:pt x="398968" y="2328"/>
                  <a:pt x="398968" y="2484"/>
                </a:cubicBezTo>
                <a:cubicBezTo>
                  <a:pt x="398968" y="2794"/>
                  <a:pt x="398916" y="3053"/>
                  <a:pt x="398709" y="3208"/>
                </a:cubicBezTo>
                <a:cubicBezTo>
                  <a:pt x="398502" y="3363"/>
                  <a:pt x="398296" y="3467"/>
                  <a:pt x="398089" y="3467"/>
                </a:cubicBezTo>
                <a:cubicBezTo>
                  <a:pt x="397985" y="3467"/>
                  <a:pt x="397882" y="3415"/>
                  <a:pt x="397778" y="3415"/>
                </a:cubicBezTo>
                <a:cubicBezTo>
                  <a:pt x="397675" y="3415"/>
                  <a:pt x="397623" y="3363"/>
                  <a:pt x="397520" y="3311"/>
                </a:cubicBezTo>
                <a:cubicBezTo>
                  <a:pt x="396796" y="2949"/>
                  <a:pt x="396020" y="2587"/>
                  <a:pt x="395192" y="2380"/>
                </a:cubicBezTo>
                <a:cubicBezTo>
                  <a:pt x="394364" y="2122"/>
                  <a:pt x="393433" y="2018"/>
                  <a:pt x="392502" y="2018"/>
                </a:cubicBezTo>
                <a:cubicBezTo>
                  <a:pt x="390692" y="2018"/>
                  <a:pt x="389088" y="2432"/>
                  <a:pt x="387692" y="3260"/>
                </a:cubicBezTo>
                <a:cubicBezTo>
                  <a:pt x="386295" y="4087"/>
                  <a:pt x="385157" y="5174"/>
                  <a:pt x="384381" y="6622"/>
                </a:cubicBezTo>
                <a:cubicBezTo>
                  <a:pt x="383605" y="8071"/>
                  <a:pt x="383191" y="9674"/>
                  <a:pt x="383191" y="11485"/>
                </a:cubicBezTo>
                <a:cubicBezTo>
                  <a:pt x="383191" y="13295"/>
                  <a:pt x="383605" y="14899"/>
                  <a:pt x="384381" y="16348"/>
                </a:cubicBezTo>
                <a:cubicBezTo>
                  <a:pt x="385157" y="17744"/>
                  <a:pt x="386295" y="18882"/>
                  <a:pt x="387692" y="19710"/>
                </a:cubicBezTo>
                <a:cubicBezTo>
                  <a:pt x="389088" y="20538"/>
                  <a:pt x="390692" y="20952"/>
                  <a:pt x="392502" y="20952"/>
                </a:cubicBezTo>
                <a:cubicBezTo>
                  <a:pt x="393433" y="20952"/>
                  <a:pt x="394364" y="20796"/>
                  <a:pt x="395347" y="20538"/>
                </a:cubicBezTo>
                <a:cubicBezTo>
                  <a:pt x="396226" y="20279"/>
                  <a:pt x="397002" y="19917"/>
                  <a:pt x="397675" y="19503"/>
                </a:cubicBezTo>
                <a:lnTo>
                  <a:pt x="397675" y="13244"/>
                </a:lnTo>
                <a:lnTo>
                  <a:pt x="392709" y="13244"/>
                </a:lnTo>
                <a:cubicBezTo>
                  <a:pt x="392450" y="13244"/>
                  <a:pt x="392244" y="13140"/>
                  <a:pt x="392036" y="12933"/>
                </a:cubicBezTo>
                <a:cubicBezTo>
                  <a:pt x="391830" y="12726"/>
                  <a:pt x="391726" y="12519"/>
                  <a:pt x="391726" y="12261"/>
                </a:cubicBezTo>
                <a:cubicBezTo>
                  <a:pt x="391726" y="12002"/>
                  <a:pt x="391830" y="11743"/>
                  <a:pt x="392036" y="11588"/>
                </a:cubicBezTo>
                <a:cubicBezTo>
                  <a:pt x="392192" y="11433"/>
                  <a:pt x="392450" y="11330"/>
                  <a:pt x="392709" y="11330"/>
                </a:cubicBezTo>
                <a:lnTo>
                  <a:pt x="398761" y="11330"/>
                </a:lnTo>
                <a:cubicBezTo>
                  <a:pt x="399020" y="11330"/>
                  <a:pt x="399227" y="11433"/>
                  <a:pt x="399382" y="11640"/>
                </a:cubicBezTo>
                <a:cubicBezTo>
                  <a:pt x="399537" y="11795"/>
                  <a:pt x="399640" y="12054"/>
                  <a:pt x="399640" y="12313"/>
                </a:cubicBezTo>
                <a:lnTo>
                  <a:pt x="399640" y="19917"/>
                </a:lnTo>
                <a:cubicBezTo>
                  <a:pt x="399640" y="20072"/>
                  <a:pt x="399640" y="20227"/>
                  <a:pt x="399537" y="20383"/>
                </a:cubicBezTo>
                <a:cubicBezTo>
                  <a:pt x="399433" y="20538"/>
                  <a:pt x="399330" y="20641"/>
                  <a:pt x="399175" y="20745"/>
                </a:cubicBezTo>
                <a:cubicBezTo>
                  <a:pt x="398244" y="21365"/>
                  <a:pt x="397209" y="21883"/>
                  <a:pt x="396071" y="22245"/>
                </a:cubicBezTo>
                <a:cubicBezTo>
                  <a:pt x="394933" y="22607"/>
                  <a:pt x="393744" y="22814"/>
                  <a:pt x="392502" y="22814"/>
                </a:cubicBezTo>
                <a:cubicBezTo>
                  <a:pt x="390899" y="22814"/>
                  <a:pt x="389398" y="22555"/>
                  <a:pt x="388002" y="21986"/>
                </a:cubicBezTo>
                <a:cubicBezTo>
                  <a:pt x="386605" y="21417"/>
                  <a:pt x="385416" y="20641"/>
                  <a:pt x="384381" y="19607"/>
                </a:cubicBezTo>
                <a:cubicBezTo>
                  <a:pt x="383346" y="18572"/>
                  <a:pt x="382571" y="17382"/>
                  <a:pt x="382001" y="15985"/>
                </a:cubicBezTo>
                <a:cubicBezTo>
                  <a:pt x="381433" y="14589"/>
                  <a:pt x="381174" y="13089"/>
                  <a:pt x="381174" y="11485"/>
                </a:cubicBezTo>
                <a:cubicBezTo>
                  <a:pt x="381174" y="9881"/>
                  <a:pt x="381433" y="8381"/>
                  <a:pt x="382001" y="6984"/>
                </a:cubicBezTo>
                <a:cubicBezTo>
                  <a:pt x="382571" y="5587"/>
                  <a:pt x="383346" y="4398"/>
                  <a:pt x="384381" y="3363"/>
                </a:cubicBezTo>
                <a:cubicBezTo>
                  <a:pt x="385416" y="2328"/>
                  <a:pt x="386605" y="1552"/>
                  <a:pt x="388002" y="983"/>
                </a:cubicBezTo>
                <a:cubicBezTo>
                  <a:pt x="389398" y="414"/>
                  <a:pt x="390899" y="104"/>
                  <a:pt x="392502" y="104"/>
                </a:cubicBezTo>
                <a:close/>
                <a:moveTo>
                  <a:pt x="134179" y="104"/>
                </a:moveTo>
                <a:cubicBezTo>
                  <a:pt x="135265" y="104"/>
                  <a:pt x="136352" y="259"/>
                  <a:pt x="137386" y="570"/>
                </a:cubicBezTo>
                <a:cubicBezTo>
                  <a:pt x="138421" y="828"/>
                  <a:pt x="139352" y="1242"/>
                  <a:pt x="140231" y="1811"/>
                </a:cubicBezTo>
                <a:cubicBezTo>
                  <a:pt x="140593" y="1966"/>
                  <a:pt x="140800" y="2277"/>
                  <a:pt x="140852" y="2639"/>
                </a:cubicBezTo>
                <a:cubicBezTo>
                  <a:pt x="140904" y="3001"/>
                  <a:pt x="140800" y="3363"/>
                  <a:pt x="140541" y="3673"/>
                </a:cubicBezTo>
                <a:cubicBezTo>
                  <a:pt x="140335" y="3984"/>
                  <a:pt x="140128" y="4139"/>
                  <a:pt x="139817" y="4139"/>
                </a:cubicBezTo>
                <a:cubicBezTo>
                  <a:pt x="139507" y="4139"/>
                  <a:pt x="139248" y="4087"/>
                  <a:pt x="138938" y="3932"/>
                </a:cubicBezTo>
                <a:cubicBezTo>
                  <a:pt x="138265" y="3518"/>
                  <a:pt x="137490" y="3208"/>
                  <a:pt x="136714" y="2949"/>
                </a:cubicBezTo>
                <a:cubicBezTo>
                  <a:pt x="135886" y="2691"/>
                  <a:pt x="135058" y="2587"/>
                  <a:pt x="134179" y="2587"/>
                </a:cubicBezTo>
                <a:cubicBezTo>
                  <a:pt x="132938" y="2587"/>
                  <a:pt x="131800" y="2846"/>
                  <a:pt x="130765" y="3260"/>
                </a:cubicBezTo>
                <a:cubicBezTo>
                  <a:pt x="129731" y="3673"/>
                  <a:pt x="128851" y="4294"/>
                  <a:pt x="128075" y="5070"/>
                </a:cubicBezTo>
                <a:cubicBezTo>
                  <a:pt x="127351" y="5846"/>
                  <a:pt x="126730" y="6777"/>
                  <a:pt x="126317" y="7864"/>
                </a:cubicBezTo>
                <a:cubicBezTo>
                  <a:pt x="125903" y="8950"/>
                  <a:pt x="125696" y="10140"/>
                  <a:pt x="125696" y="11433"/>
                </a:cubicBezTo>
                <a:cubicBezTo>
                  <a:pt x="125696" y="12830"/>
                  <a:pt x="125903" y="14071"/>
                  <a:pt x="126368" y="15158"/>
                </a:cubicBezTo>
                <a:cubicBezTo>
                  <a:pt x="126782" y="16244"/>
                  <a:pt x="127403" y="17175"/>
                  <a:pt x="128179" y="17951"/>
                </a:cubicBezTo>
                <a:cubicBezTo>
                  <a:pt x="128955" y="18727"/>
                  <a:pt x="129834" y="19296"/>
                  <a:pt x="130869" y="19710"/>
                </a:cubicBezTo>
                <a:cubicBezTo>
                  <a:pt x="131851" y="20124"/>
                  <a:pt x="132990" y="20331"/>
                  <a:pt x="134179" y="20331"/>
                </a:cubicBezTo>
                <a:cubicBezTo>
                  <a:pt x="135007" y="20331"/>
                  <a:pt x="135886" y="20227"/>
                  <a:pt x="136662" y="19969"/>
                </a:cubicBezTo>
                <a:cubicBezTo>
                  <a:pt x="137438" y="19710"/>
                  <a:pt x="138214" y="19400"/>
                  <a:pt x="138938" y="18934"/>
                </a:cubicBezTo>
                <a:cubicBezTo>
                  <a:pt x="139248" y="18779"/>
                  <a:pt x="139507" y="18727"/>
                  <a:pt x="139817" y="18779"/>
                </a:cubicBezTo>
                <a:cubicBezTo>
                  <a:pt x="140076" y="18831"/>
                  <a:pt x="140335" y="18986"/>
                  <a:pt x="140645" y="19141"/>
                </a:cubicBezTo>
                <a:cubicBezTo>
                  <a:pt x="140852" y="19451"/>
                  <a:pt x="140955" y="19814"/>
                  <a:pt x="140904" y="20176"/>
                </a:cubicBezTo>
                <a:cubicBezTo>
                  <a:pt x="140800" y="20589"/>
                  <a:pt x="140645" y="20848"/>
                  <a:pt x="140283" y="21003"/>
                </a:cubicBezTo>
                <a:cubicBezTo>
                  <a:pt x="139766" y="21314"/>
                  <a:pt x="139145" y="21624"/>
                  <a:pt x="138473" y="21883"/>
                </a:cubicBezTo>
                <a:cubicBezTo>
                  <a:pt x="137800" y="22141"/>
                  <a:pt x="137076" y="22348"/>
                  <a:pt x="136352" y="22504"/>
                </a:cubicBezTo>
                <a:cubicBezTo>
                  <a:pt x="135627" y="22659"/>
                  <a:pt x="134903" y="22710"/>
                  <a:pt x="134179" y="22710"/>
                </a:cubicBezTo>
                <a:cubicBezTo>
                  <a:pt x="132679" y="22710"/>
                  <a:pt x="131231" y="22452"/>
                  <a:pt x="129886" y="21935"/>
                </a:cubicBezTo>
                <a:cubicBezTo>
                  <a:pt x="128541" y="21417"/>
                  <a:pt x="127351" y="20641"/>
                  <a:pt x="126317" y="19658"/>
                </a:cubicBezTo>
                <a:cubicBezTo>
                  <a:pt x="125282" y="18675"/>
                  <a:pt x="124506" y="17486"/>
                  <a:pt x="123886" y="16089"/>
                </a:cubicBezTo>
                <a:cubicBezTo>
                  <a:pt x="123316" y="14692"/>
                  <a:pt x="123006" y="13140"/>
                  <a:pt x="123006" y="11381"/>
                </a:cubicBezTo>
                <a:cubicBezTo>
                  <a:pt x="123006" y="9778"/>
                  <a:pt x="123265" y="8226"/>
                  <a:pt x="123834" y="6881"/>
                </a:cubicBezTo>
                <a:cubicBezTo>
                  <a:pt x="124403" y="5536"/>
                  <a:pt x="125179" y="4346"/>
                  <a:pt x="126213" y="3311"/>
                </a:cubicBezTo>
                <a:cubicBezTo>
                  <a:pt x="127248" y="2277"/>
                  <a:pt x="128438" y="1501"/>
                  <a:pt x="129782" y="932"/>
                </a:cubicBezTo>
                <a:cubicBezTo>
                  <a:pt x="131127" y="363"/>
                  <a:pt x="132576" y="104"/>
                  <a:pt x="134179" y="104"/>
                </a:cubicBezTo>
                <a:close/>
                <a:moveTo>
                  <a:pt x="421573" y="52"/>
                </a:moveTo>
                <a:cubicBezTo>
                  <a:pt x="423125" y="52"/>
                  <a:pt x="424522" y="311"/>
                  <a:pt x="425815" y="880"/>
                </a:cubicBezTo>
                <a:cubicBezTo>
                  <a:pt x="427108" y="1449"/>
                  <a:pt x="428246" y="2225"/>
                  <a:pt x="429177" y="3259"/>
                </a:cubicBezTo>
                <a:cubicBezTo>
                  <a:pt x="430108" y="4294"/>
                  <a:pt x="430884" y="5484"/>
                  <a:pt x="431350" y="6880"/>
                </a:cubicBezTo>
                <a:cubicBezTo>
                  <a:pt x="431867" y="8226"/>
                  <a:pt x="432125" y="9777"/>
                  <a:pt x="432125" y="11433"/>
                </a:cubicBezTo>
                <a:cubicBezTo>
                  <a:pt x="432125" y="13088"/>
                  <a:pt x="431867" y="14588"/>
                  <a:pt x="431350" y="15985"/>
                </a:cubicBezTo>
                <a:cubicBezTo>
                  <a:pt x="430832" y="17382"/>
                  <a:pt x="430108" y="18572"/>
                  <a:pt x="429177" y="19606"/>
                </a:cubicBezTo>
                <a:cubicBezTo>
                  <a:pt x="428246" y="20641"/>
                  <a:pt x="427108" y="21417"/>
                  <a:pt x="425815" y="21986"/>
                </a:cubicBezTo>
                <a:cubicBezTo>
                  <a:pt x="424522" y="22555"/>
                  <a:pt x="423125" y="22814"/>
                  <a:pt x="421573" y="22814"/>
                </a:cubicBezTo>
                <a:cubicBezTo>
                  <a:pt x="420021" y="22814"/>
                  <a:pt x="418625" y="22555"/>
                  <a:pt x="417332" y="21986"/>
                </a:cubicBezTo>
                <a:cubicBezTo>
                  <a:pt x="416038" y="21417"/>
                  <a:pt x="414901" y="20641"/>
                  <a:pt x="413969" y="19606"/>
                </a:cubicBezTo>
                <a:cubicBezTo>
                  <a:pt x="413038" y="18572"/>
                  <a:pt x="412314" y="17330"/>
                  <a:pt x="411797" y="15985"/>
                </a:cubicBezTo>
                <a:cubicBezTo>
                  <a:pt x="411280" y="14640"/>
                  <a:pt x="411021" y="13088"/>
                  <a:pt x="411021" y="11433"/>
                </a:cubicBezTo>
                <a:cubicBezTo>
                  <a:pt x="411021" y="9777"/>
                  <a:pt x="411280" y="8277"/>
                  <a:pt x="411797" y="6880"/>
                </a:cubicBezTo>
                <a:cubicBezTo>
                  <a:pt x="412262" y="5484"/>
                  <a:pt x="413038" y="4294"/>
                  <a:pt x="413969" y="3259"/>
                </a:cubicBezTo>
                <a:cubicBezTo>
                  <a:pt x="414901" y="2225"/>
                  <a:pt x="416038" y="1449"/>
                  <a:pt x="417332" y="880"/>
                </a:cubicBezTo>
                <a:cubicBezTo>
                  <a:pt x="418625" y="311"/>
                  <a:pt x="420021" y="52"/>
                  <a:pt x="421573" y="52"/>
                </a:cubicBezTo>
                <a:close/>
                <a:moveTo>
                  <a:pt x="298670" y="52"/>
                </a:moveTo>
                <a:cubicBezTo>
                  <a:pt x="300222" y="52"/>
                  <a:pt x="301619" y="311"/>
                  <a:pt x="302912" y="880"/>
                </a:cubicBezTo>
                <a:cubicBezTo>
                  <a:pt x="304205" y="1449"/>
                  <a:pt x="305343" y="2225"/>
                  <a:pt x="306274" y="3259"/>
                </a:cubicBezTo>
                <a:cubicBezTo>
                  <a:pt x="307205" y="4294"/>
                  <a:pt x="307981" y="5484"/>
                  <a:pt x="308447" y="6880"/>
                </a:cubicBezTo>
                <a:cubicBezTo>
                  <a:pt x="308964" y="8226"/>
                  <a:pt x="309222" y="9777"/>
                  <a:pt x="309222" y="11433"/>
                </a:cubicBezTo>
                <a:cubicBezTo>
                  <a:pt x="309222" y="13088"/>
                  <a:pt x="308964" y="14588"/>
                  <a:pt x="308447" y="15985"/>
                </a:cubicBezTo>
                <a:cubicBezTo>
                  <a:pt x="307929" y="17382"/>
                  <a:pt x="307205" y="18572"/>
                  <a:pt x="306274" y="19606"/>
                </a:cubicBezTo>
                <a:cubicBezTo>
                  <a:pt x="305343" y="20641"/>
                  <a:pt x="304205" y="21417"/>
                  <a:pt x="302912" y="21986"/>
                </a:cubicBezTo>
                <a:cubicBezTo>
                  <a:pt x="301619" y="22555"/>
                  <a:pt x="300222" y="22814"/>
                  <a:pt x="298670" y="22814"/>
                </a:cubicBezTo>
                <a:cubicBezTo>
                  <a:pt x="297118" y="22814"/>
                  <a:pt x="295722" y="22555"/>
                  <a:pt x="294429" y="21986"/>
                </a:cubicBezTo>
                <a:cubicBezTo>
                  <a:pt x="293135" y="21417"/>
                  <a:pt x="291998" y="20641"/>
                  <a:pt x="291066" y="19606"/>
                </a:cubicBezTo>
                <a:cubicBezTo>
                  <a:pt x="290135" y="18572"/>
                  <a:pt x="289411" y="17382"/>
                  <a:pt x="288894" y="15985"/>
                </a:cubicBezTo>
                <a:cubicBezTo>
                  <a:pt x="288377" y="14640"/>
                  <a:pt x="288118" y="13088"/>
                  <a:pt x="288118" y="11433"/>
                </a:cubicBezTo>
                <a:cubicBezTo>
                  <a:pt x="288118" y="9777"/>
                  <a:pt x="288377" y="8277"/>
                  <a:pt x="288894" y="6880"/>
                </a:cubicBezTo>
                <a:cubicBezTo>
                  <a:pt x="289411" y="5484"/>
                  <a:pt x="290135" y="4294"/>
                  <a:pt x="291066" y="3259"/>
                </a:cubicBezTo>
                <a:cubicBezTo>
                  <a:pt x="291998" y="2225"/>
                  <a:pt x="293135" y="1449"/>
                  <a:pt x="294429" y="880"/>
                </a:cubicBezTo>
                <a:cubicBezTo>
                  <a:pt x="295722" y="311"/>
                  <a:pt x="297118" y="52"/>
                  <a:pt x="298670" y="52"/>
                </a:cubicBezTo>
                <a:close/>
                <a:moveTo>
                  <a:pt x="8069" y="0"/>
                </a:moveTo>
                <a:cubicBezTo>
                  <a:pt x="9363" y="0"/>
                  <a:pt x="10604" y="207"/>
                  <a:pt x="11742" y="621"/>
                </a:cubicBezTo>
                <a:cubicBezTo>
                  <a:pt x="12880" y="1086"/>
                  <a:pt x="13811" y="1655"/>
                  <a:pt x="14483" y="2380"/>
                </a:cubicBezTo>
                <a:cubicBezTo>
                  <a:pt x="14897" y="2793"/>
                  <a:pt x="15104" y="3207"/>
                  <a:pt x="15104" y="3569"/>
                </a:cubicBezTo>
                <a:cubicBezTo>
                  <a:pt x="15104" y="3880"/>
                  <a:pt x="14949" y="4190"/>
                  <a:pt x="14690" y="4449"/>
                </a:cubicBezTo>
                <a:cubicBezTo>
                  <a:pt x="14432" y="4708"/>
                  <a:pt x="14121" y="4863"/>
                  <a:pt x="13811" y="4863"/>
                </a:cubicBezTo>
                <a:cubicBezTo>
                  <a:pt x="13604" y="4863"/>
                  <a:pt x="13397" y="4759"/>
                  <a:pt x="13190" y="4604"/>
                </a:cubicBezTo>
                <a:cubicBezTo>
                  <a:pt x="12828" y="4190"/>
                  <a:pt x="12414" y="3828"/>
                  <a:pt x="11845" y="3518"/>
                </a:cubicBezTo>
                <a:cubicBezTo>
                  <a:pt x="11276" y="3207"/>
                  <a:pt x="10707" y="2949"/>
                  <a:pt x="10035" y="2742"/>
                </a:cubicBezTo>
                <a:cubicBezTo>
                  <a:pt x="9363" y="2587"/>
                  <a:pt x="8742" y="2483"/>
                  <a:pt x="8069" y="2483"/>
                </a:cubicBezTo>
                <a:cubicBezTo>
                  <a:pt x="7138" y="2483"/>
                  <a:pt x="6259" y="2638"/>
                  <a:pt x="5535" y="2897"/>
                </a:cubicBezTo>
                <a:cubicBezTo>
                  <a:pt x="4811" y="3156"/>
                  <a:pt x="4242" y="3569"/>
                  <a:pt x="3828" y="4087"/>
                </a:cubicBezTo>
                <a:cubicBezTo>
                  <a:pt x="3414" y="4604"/>
                  <a:pt x="3207" y="5225"/>
                  <a:pt x="3207" y="5949"/>
                </a:cubicBezTo>
                <a:cubicBezTo>
                  <a:pt x="3207" y="6725"/>
                  <a:pt x="3414" y="7398"/>
                  <a:pt x="3880" y="7915"/>
                </a:cubicBezTo>
                <a:cubicBezTo>
                  <a:pt x="4345" y="8432"/>
                  <a:pt x="4966" y="8846"/>
                  <a:pt x="5742" y="9156"/>
                </a:cubicBezTo>
                <a:cubicBezTo>
                  <a:pt x="6518" y="9518"/>
                  <a:pt x="7397" y="9777"/>
                  <a:pt x="8328" y="10036"/>
                </a:cubicBezTo>
                <a:cubicBezTo>
                  <a:pt x="9363" y="10294"/>
                  <a:pt x="10294" y="10605"/>
                  <a:pt x="11173" y="10915"/>
                </a:cubicBezTo>
                <a:cubicBezTo>
                  <a:pt x="12052" y="11277"/>
                  <a:pt x="12828" y="11691"/>
                  <a:pt x="13449" y="12157"/>
                </a:cubicBezTo>
                <a:cubicBezTo>
                  <a:pt x="14070" y="12622"/>
                  <a:pt x="14587" y="13243"/>
                  <a:pt x="15001" y="13916"/>
                </a:cubicBezTo>
                <a:cubicBezTo>
                  <a:pt x="15363" y="14640"/>
                  <a:pt x="15518" y="15571"/>
                  <a:pt x="15518" y="16657"/>
                </a:cubicBezTo>
                <a:cubicBezTo>
                  <a:pt x="15518" y="17847"/>
                  <a:pt x="15208" y="18882"/>
                  <a:pt x="14535" y="19761"/>
                </a:cubicBezTo>
                <a:cubicBezTo>
                  <a:pt x="13863" y="20641"/>
                  <a:pt x="12983" y="21365"/>
                  <a:pt x="11845" y="21882"/>
                </a:cubicBezTo>
                <a:cubicBezTo>
                  <a:pt x="10707" y="22400"/>
                  <a:pt x="9414" y="22710"/>
                  <a:pt x="8018" y="22710"/>
                </a:cubicBezTo>
                <a:cubicBezTo>
                  <a:pt x="6466" y="22710"/>
                  <a:pt x="5121" y="22503"/>
                  <a:pt x="3931" y="22037"/>
                </a:cubicBezTo>
                <a:cubicBezTo>
                  <a:pt x="2741" y="21572"/>
                  <a:pt x="1604" y="20848"/>
                  <a:pt x="517" y="19813"/>
                </a:cubicBezTo>
                <a:cubicBezTo>
                  <a:pt x="362" y="19710"/>
                  <a:pt x="259" y="19503"/>
                  <a:pt x="155" y="19347"/>
                </a:cubicBezTo>
                <a:cubicBezTo>
                  <a:pt x="52" y="19192"/>
                  <a:pt x="0" y="18985"/>
                  <a:pt x="0" y="18778"/>
                </a:cubicBezTo>
                <a:cubicBezTo>
                  <a:pt x="0" y="18468"/>
                  <a:pt x="104" y="18158"/>
                  <a:pt x="362" y="17899"/>
                </a:cubicBezTo>
                <a:cubicBezTo>
                  <a:pt x="569" y="17640"/>
                  <a:pt x="879" y="17485"/>
                  <a:pt x="1241" y="17485"/>
                </a:cubicBezTo>
                <a:cubicBezTo>
                  <a:pt x="1500" y="17485"/>
                  <a:pt x="1810" y="17640"/>
                  <a:pt x="2017" y="17847"/>
                </a:cubicBezTo>
                <a:cubicBezTo>
                  <a:pt x="2845" y="18623"/>
                  <a:pt x="3724" y="19244"/>
                  <a:pt x="4707" y="19658"/>
                </a:cubicBezTo>
                <a:cubicBezTo>
                  <a:pt x="5690" y="20072"/>
                  <a:pt x="6776" y="20279"/>
                  <a:pt x="7966" y="20279"/>
                </a:cubicBezTo>
                <a:cubicBezTo>
                  <a:pt x="8897" y="20279"/>
                  <a:pt x="9776" y="20123"/>
                  <a:pt x="10500" y="19813"/>
                </a:cubicBezTo>
                <a:cubicBezTo>
                  <a:pt x="11225" y="19503"/>
                  <a:pt x="11794" y="19089"/>
                  <a:pt x="12259" y="18571"/>
                </a:cubicBezTo>
                <a:cubicBezTo>
                  <a:pt x="12725" y="18054"/>
                  <a:pt x="12932" y="17433"/>
                  <a:pt x="12932" y="16761"/>
                </a:cubicBezTo>
                <a:cubicBezTo>
                  <a:pt x="12932" y="15933"/>
                  <a:pt x="12673" y="15261"/>
                  <a:pt x="12207" y="14692"/>
                </a:cubicBezTo>
                <a:cubicBezTo>
                  <a:pt x="11742" y="14123"/>
                  <a:pt x="11070" y="13657"/>
                  <a:pt x="10242" y="13295"/>
                </a:cubicBezTo>
                <a:cubicBezTo>
                  <a:pt x="9414" y="12933"/>
                  <a:pt x="8431" y="12622"/>
                  <a:pt x="7345" y="12364"/>
                </a:cubicBezTo>
                <a:cubicBezTo>
                  <a:pt x="6362" y="12157"/>
                  <a:pt x="5483" y="11898"/>
                  <a:pt x="4655" y="11536"/>
                </a:cubicBezTo>
                <a:cubicBezTo>
                  <a:pt x="3828" y="11226"/>
                  <a:pt x="3103" y="10812"/>
                  <a:pt x="2535" y="10294"/>
                </a:cubicBezTo>
                <a:cubicBezTo>
                  <a:pt x="1914" y="9777"/>
                  <a:pt x="1448" y="9208"/>
                  <a:pt x="1138" y="8484"/>
                </a:cubicBezTo>
                <a:cubicBezTo>
                  <a:pt x="827" y="7760"/>
                  <a:pt x="672" y="6932"/>
                  <a:pt x="672" y="6001"/>
                </a:cubicBezTo>
                <a:cubicBezTo>
                  <a:pt x="672" y="4811"/>
                  <a:pt x="983" y="3776"/>
                  <a:pt x="1604" y="2845"/>
                </a:cubicBezTo>
                <a:cubicBezTo>
                  <a:pt x="2276" y="1914"/>
                  <a:pt x="3103" y="1242"/>
                  <a:pt x="4242" y="724"/>
                </a:cubicBezTo>
                <a:cubicBezTo>
                  <a:pt x="5328" y="259"/>
                  <a:pt x="6621" y="0"/>
                  <a:pt x="8069"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Schoolbook"/>
              <a:ea typeface="Century Schoolbook"/>
              <a:cs typeface="Century Schoolbook"/>
              <a:sym typeface="Century Schoolbook"/>
            </a:endParaRPr>
          </a:p>
        </p:txBody>
      </p:sp>
      <p:grpSp>
        <p:nvGrpSpPr>
          <p:cNvPr id="147" name="Google Shape;147;p14"/>
          <p:cNvGrpSpPr/>
          <p:nvPr/>
        </p:nvGrpSpPr>
        <p:grpSpPr>
          <a:xfrm>
            <a:off x="0" y="3364307"/>
            <a:ext cx="4715405" cy="3004079"/>
            <a:chOff x="195319" y="2097486"/>
            <a:chExt cx="4278713" cy="3004079"/>
          </a:xfrm>
        </p:grpSpPr>
        <p:cxnSp>
          <p:nvCxnSpPr>
            <p:cNvPr id="148" name="Google Shape;148;p14"/>
            <p:cNvCxnSpPr/>
            <p:nvPr/>
          </p:nvCxnSpPr>
          <p:spPr>
            <a:xfrm rot="10800000">
              <a:off x="195319" y="2097486"/>
              <a:ext cx="4278713" cy="0"/>
            </a:xfrm>
            <a:prstGeom prst="straightConnector1">
              <a:avLst/>
            </a:prstGeom>
            <a:noFill/>
            <a:ln cap="flat" cmpd="sng" w="28575">
              <a:solidFill>
                <a:srgbClr val="69ADAD"/>
              </a:solidFill>
              <a:prstDash val="solid"/>
              <a:miter lim="800000"/>
              <a:headEnd len="sm" w="sm" type="none"/>
              <a:tailEnd len="sm" w="sm" type="none"/>
            </a:ln>
          </p:spPr>
        </p:cxnSp>
        <p:cxnSp>
          <p:nvCxnSpPr>
            <p:cNvPr id="149" name="Google Shape;149;p14"/>
            <p:cNvCxnSpPr/>
            <p:nvPr/>
          </p:nvCxnSpPr>
          <p:spPr>
            <a:xfrm rot="10800000">
              <a:off x="195319" y="2592736"/>
              <a:ext cx="4278713" cy="0"/>
            </a:xfrm>
            <a:prstGeom prst="straightConnector1">
              <a:avLst/>
            </a:prstGeom>
            <a:noFill/>
            <a:ln cap="flat" cmpd="sng" w="28575">
              <a:solidFill>
                <a:srgbClr val="69ADAD"/>
              </a:solidFill>
              <a:prstDash val="solid"/>
              <a:miter lim="800000"/>
              <a:headEnd len="sm" w="sm" type="none"/>
              <a:tailEnd len="sm" w="sm" type="none"/>
            </a:ln>
          </p:spPr>
        </p:cxnSp>
        <p:cxnSp>
          <p:nvCxnSpPr>
            <p:cNvPr id="150" name="Google Shape;150;p14"/>
            <p:cNvCxnSpPr/>
            <p:nvPr/>
          </p:nvCxnSpPr>
          <p:spPr>
            <a:xfrm rot="10800000">
              <a:off x="195319" y="3089885"/>
              <a:ext cx="4278713" cy="0"/>
            </a:xfrm>
            <a:prstGeom prst="straightConnector1">
              <a:avLst/>
            </a:prstGeom>
            <a:noFill/>
            <a:ln cap="flat" cmpd="sng" w="28575">
              <a:solidFill>
                <a:srgbClr val="69ADAD"/>
              </a:solidFill>
              <a:prstDash val="solid"/>
              <a:miter lim="800000"/>
              <a:headEnd len="sm" w="sm" type="none"/>
              <a:tailEnd len="sm" w="sm" type="none"/>
            </a:ln>
          </p:spPr>
        </p:cxnSp>
        <p:cxnSp>
          <p:nvCxnSpPr>
            <p:cNvPr id="151" name="Google Shape;151;p14"/>
            <p:cNvCxnSpPr/>
            <p:nvPr/>
          </p:nvCxnSpPr>
          <p:spPr>
            <a:xfrm rot="10800000">
              <a:off x="195319" y="3585135"/>
              <a:ext cx="4278713" cy="0"/>
            </a:xfrm>
            <a:prstGeom prst="straightConnector1">
              <a:avLst/>
            </a:prstGeom>
            <a:noFill/>
            <a:ln cap="flat" cmpd="sng" w="28575">
              <a:solidFill>
                <a:srgbClr val="69ADAD"/>
              </a:solidFill>
              <a:prstDash val="solid"/>
              <a:miter lim="800000"/>
              <a:headEnd len="sm" w="sm" type="none"/>
              <a:tailEnd len="sm" w="sm" type="none"/>
            </a:ln>
          </p:spPr>
        </p:cxnSp>
        <p:cxnSp>
          <p:nvCxnSpPr>
            <p:cNvPr id="152" name="Google Shape;152;p14"/>
            <p:cNvCxnSpPr/>
            <p:nvPr/>
          </p:nvCxnSpPr>
          <p:spPr>
            <a:xfrm rot="10800000">
              <a:off x="195319" y="4109166"/>
              <a:ext cx="4278713" cy="0"/>
            </a:xfrm>
            <a:prstGeom prst="straightConnector1">
              <a:avLst/>
            </a:prstGeom>
            <a:noFill/>
            <a:ln cap="flat" cmpd="sng" w="28575">
              <a:solidFill>
                <a:srgbClr val="69ADAD"/>
              </a:solidFill>
              <a:prstDash val="solid"/>
              <a:miter lim="800000"/>
              <a:headEnd len="sm" w="sm" type="none"/>
              <a:tailEnd len="sm" w="sm" type="none"/>
            </a:ln>
          </p:spPr>
        </p:cxnSp>
        <p:cxnSp>
          <p:nvCxnSpPr>
            <p:cNvPr id="153" name="Google Shape;153;p14"/>
            <p:cNvCxnSpPr/>
            <p:nvPr/>
          </p:nvCxnSpPr>
          <p:spPr>
            <a:xfrm rot="10800000">
              <a:off x="195319" y="4604416"/>
              <a:ext cx="4278713" cy="0"/>
            </a:xfrm>
            <a:prstGeom prst="straightConnector1">
              <a:avLst/>
            </a:prstGeom>
            <a:noFill/>
            <a:ln cap="flat" cmpd="sng" w="28575">
              <a:solidFill>
                <a:srgbClr val="69ADAD"/>
              </a:solidFill>
              <a:prstDash val="solid"/>
              <a:miter lim="800000"/>
              <a:headEnd len="sm" w="sm" type="none"/>
              <a:tailEnd len="sm" w="sm" type="none"/>
            </a:ln>
          </p:spPr>
        </p:cxnSp>
        <p:cxnSp>
          <p:nvCxnSpPr>
            <p:cNvPr id="154" name="Google Shape;154;p14"/>
            <p:cNvCxnSpPr/>
            <p:nvPr/>
          </p:nvCxnSpPr>
          <p:spPr>
            <a:xfrm rot="10800000">
              <a:off x="195319" y="5101565"/>
              <a:ext cx="4278713" cy="0"/>
            </a:xfrm>
            <a:prstGeom prst="straightConnector1">
              <a:avLst/>
            </a:prstGeom>
            <a:noFill/>
            <a:ln cap="flat" cmpd="sng" w="28575">
              <a:solidFill>
                <a:srgbClr val="69ADAD"/>
              </a:solidFill>
              <a:prstDash val="solid"/>
              <a:miter lim="800000"/>
              <a:headEnd len="sm" w="sm" type="none"/>
              <a:tailEnd len="sm" w="sm" type="none"/>
            </a:ln>
          </p:spPr>
        </p:cxnSp>
      </p:grpSp>
      <p:sp>
        <p:nvSpPr>
          <p:cNvPr id="155" name="Google Shape;155;p14"/>
          <p:cNvSpPr txBox="1"/>
          <p:nvPr>
            <p:ph idx="20" type="body"/>
          </p:nvPr>
        </p:nvSpPr>
        <p:spPr>
          <a:xfrm>
            <a:off x="791228" y="729337"/>
            <a:ext cx="4746695" cy="13018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6000"/>
              <a:buFont typeface="Arial"/>
              <a:buNone/>
              <a:defRPr b="0" i="0" sz="6000" u="none" cap="none" strike="noStrike">
                <a:solidFill>
                  <a:schemeClr val="lt1"/>
                </a:solidFill>
                <a:latin typeface="Verdana"/>
                <a:ea typeface="Verdana"/>
                <a:cs typeface="Verdana"/>
                <a:sym typeface="Verdana"/>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56" name="Google Shape;156;p14"/>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157" name="Google Shape;157;p14"/>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pic>
        <p:nvPicPr>
          <p:cNvPr id="158" name="Google Shape;158;p14"/>
          <p:cNvPicPr preferRelativeResize="0"/>
          <p:nvPr/>
        </p:nvPicPr>
        <p:blipFill rotWithShape="1">
          <a:blip r:embed="rId2">
            <a:alphaModFix/>
          </a:blip>
          <a:srcRect b="22949" l="22302" r="0" t="0"/>
          <a:stretch/>
        </p:blipFill>
        <p:spPr>
          <a:xfrm>
            <a:off x="0" y="7291388"/>
            <a:ext cx="3429000" cy="3400425"/>
          </a:xfrm>
          <a:custGeom>
            <a:rect b="b" l="l" r="r" t="t"/>
            <a:pathLst>
              <a:path extrusionOk="0" h="3400425" w="3429000">
                <a:moveTo>
                  <a:pt x="0" y="0"/>
                </a:moveTo>
                <a:lnTo>
                  <a:pt x="3429000" y="0"/>
                </a:lnTo>
                <a:lnTo>
                  <a:pt x="3429000" y="3400425"/>
                </a:lnTo>
                <a:lnTo>
                  <a:pt x="0" y="3400425"/>
                </a:lnTo>
                <a:close/>
              </a:path>
            </a:pathLst>
          </a:cu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p:cSld name="DIVIDER 1">
    <p:spTree>
      <p:nvGrpSpPr>
        <p:cNvPr id="159" name="Shape 159"/>
        <p:cNvGrpSpPr/>
        <p:nvPr/>
      </p:nvGrpSpPr>
      <p:grpSpPr>
        <a:xfrm>
          <a:off x="0" y="0"/>
          <a:ext cx="0" cy="0"/>
          <a:chOff x="0" y="0"/>
          <a:chExt cx="0" cy="0"/>
        </a:xfrm>
      </p:grpSpPr>
      <p:sp>
        <p:nvSpPr>
          <p:cNvPr id="160" name="Google Shape;160;p15"/>
          <p:cNvSpPr/>
          <p:nvPr/>
        </p:nvSpPr>
        <p:spPr>
          <a:xfrm>
            <a:off x="0" y="657726"/>
            <a:ext cx="7559675" cy="9366807"/>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61" name="Google Shape;161;p15"/>
          <p:cNvGrpSpPr/>
          <p:nvPr/>
        </p:nvGrpSpPr>
        <p:grpSpPr>
          <a:xfrm>
            <a:off x="-1092535" y="5135055"/>
            <a:ext cx="6117329" cy="6119130"/>
            <a:chOff x="110688" y="1674538"/>
            <a:chExt cx="7339635" cy="7341798"/>
          </a:xfrm>
        </p:grpSpPr>
        <p:sp>
          <p:nvSpPr>
            <p:cNvPr id="162" name="Google Shape;162;p15"/>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3" name="Google Shape;163;p15"/>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164" name="Google Shape;164;p15"/>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165" name="Google Shape;165;p15"/>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cxnSp>
        <p:nvCxnSpPr>
          <p:cNvPr id="166" name="Google Shape;166;p15"/>
          <p:cNvCxnSpPr/>
          <p:nvPr/>
        </p:nvCxnSpPr>
        <p:spPr>
          <a:xfrm>
            <a:off x="3779837" y="2296621"/>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167" name="Google Shape;167;p15"/>
          <p:cNvSpPr/>
          <p:nvPr/>
        </p:nvSpPr>
        <p:spPr>
          <a:xfrm>
            <a:off x="-1642533" y="0"/>
            <a:ext cx="1642533" cy="1069181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68" name="Google Shape;168;p15"/>
          <p:cNvSpPr/>
          <p:nvPr/>
        </p:nvSpPr>
        <p:spPr>
          <a:xfrm rot="-5400000">
            <a:off x="2958571" y="7749116"/>
            <a:ext cx="1642533" cy="7559675"/>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69" name="Google Shape;169;p15"/>
          <p:cNvSpPr txBox="1"/>
          <p:nvPr>
            <p:ph idx="1" type="body"/>
          </p:nvPr>
        </p:nvSpPr>
        <p:spPr>
          <a:xfrm>
            <a:off x="3779837" y="833157"/>
            <a:ext cx="1955741" cy="2002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8000"/>
              <a:buFont typeface="Arial"/>
              <a:buNone/>
              <a:defRPr b="1" i="0" sz="8000" u="none" cap="none" strike="noStrike">
                <a:solidFill>
                  <a:schemeClr val="lt1"/>
                </a:solidFill>
                <a:latin typeface="Verdana"/>
                <a:ea typeface="Verdana"/>
                <a:cs typeface="Verdana"/>
                <a:sym typeface="Verdana"/>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70" name="Google Shape;170;p15"/>
          <p:cNvSpPr txBox="1"/>
          <p:nvPr>
            <p:ph idx="2" type="body"/>
          </p:nvPr>
        </p:nvSpPr>
        <p:spPr>
          <a:xfrm>
            <a:off x="3779837" y="2592720"/>
            <a:ext cx="2830273" cy="2002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2800"/>
              <a:buFont typeface="Arial"/>
              <a:buNone/>
              <a:defRPr b="1" i="0" sz="2800" u="none" cap="none" strike="noStrike">
                <a:solidFill>
                  <a:schemeClr val="lt1"/>
                </a:solidFill>
                <a:latin typeface="Verdana"/>
                <a:ea typeface="Verdana"/>
                <a:cs typeface="Verdana"/>
                <a:sym typeface="Verdana"/>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1.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
          <p:cNvSpPr txBox="1"/>
          <p:nvPr>
            <p:ph idx="12" type="sldNum"/>
          </p:nvPr>
        </p:nvSpPr>
        <p:spPr>
          <a:xfrm>
            <a:off x="6231620" y="10122572"/>
            <a:ext cx="1047264" cy="465822"/>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011E3B"/>
                </a:solidFill>
                <a:latin typeface="Avenir"/>
                <a:ea typeface="Avenir"/>
                <a:cs typeface="Avenir"/>
                <a:sym typeface="Avenir"/>
              </a:defRPr>
            </a:lvl1pPr>
            <a:lvl2pPr indent="0" lvl="1" marL="0" marR="0" rtl="0" algn="r">
              <a:spcBef>
                <a:spcPts val="0"/>
              </a:spcBef>
              <a:buNone/>
              <a:defRPr b="0" i="0" sz="1200" u="none" cap="none" strike="noStrike">
                <a:solidFill>
                  <a:srgbClr val="011E3B"/>
                </a:solidFill>
                <a:latin typeface="Avenir"/>
                <a:ea typeface="Avenir"/>
                <a:cs typeface="Avenir"/>
                <a:sym typeface="Avenir"/>
              </a:defRPr>
            </a:lvl2pPr>
            <a:lvl3pPr indent="0" lvl="2" marL="0" marR="0" rtl="0" algn="r">
              <a:spcBef>
                <a:spcPts val="0"/>
              </a:spcBef>
              <a:buNone/>
              <a:defRPr b="0" i="0" sz="1200" u="none" cap="none" strike="noStrike">
                <a:solidFill>
                  <a:srgbClr val="011E3B"/>
                </a:solidFill>
                <a:latin typeface="Avenir"/>
                <a:ea typeface="Avenir"/>
                <a:cs typeface="Avenir"/>
                <a:sym typeface="Avenir"/>
              </a:defRPr>
            </a:lvl3pPr>
            <a:lvl4pPr indent="0" lvl="3" marL="0" marR="0" rtl="0" algn="r">
              <a:spcBef>
                <a:spcPts val="0"/>
              </a:spcBef>
              <a:buNone/>
              <a:defRPr b="0" i="0" sz="1200" u="none" cap="none" strike="noStrike">
                <a:solidFill>
                  <a:srgbClr val="011E3B"/>
                </a:solidFill>
                <a:latin typeface="Avenir"/>
                <a:ea typeface="Avenir"/>
                <a:cs typeface="Avenir"/>
                <a:sym typeface="Avenir"/>
              </a:defRPr>
            </a:lvl4pPr>
            <a:lvl5pPr indent="0" lvl="4" marL="0" marR="0" rtl="0" algn="r">
              <a:spcBef>
                <a:spcPts val="0"/>
              </a:spcBef>
              <a:buNone/>
              <a:defRPr b="0" i="0" sz="1200" u="none" cap="none" strike="noStrike">
                <a:solidFill>
                  <a:srgbClr val="011E3B"/>
                </a:solidFill>
                <a:latin typeface="Avenir"/>
                <a:ea typeface="Avenir"/>
                <a:cs typeface="Avenir"/>
                <a:sym typeface="Avenir"/>
              </a:defRPr>
            </a:lvl5pPr>
            <a:lvl6pPr indent="0" lvl="5" marL="0" marR="0" rtl="0" algn="r">
              <a:spcBef>
                <a:spcPts val="0"/>
              </a:spcBef>
              <a:buNone/>
              <a:defRPr b="0" i="0" sz="1200" u="none" cap="none" strike="noStrike">
                <a:solidFill>
                  <a:srgbClr val="011E3B"/>
                </a:solidFill>
                <a:latin typeface="Avenir"/>
                <a:ea typeface="Avenir"/>
                <a:cs typeface="Avenir"/>
                <a:sym typeface="Avenir"/>
              </a:defRPr>
            </a:lvl6pPr>
            <a:lvl7pPr indent="0" lvl="6" marL="0" marR="0" rtl="0" algn="r">
              <a:spcBef>
                <a:spcPts val="0"/>
              </a:spcBef>
              <a:buNone/>
              <a:defRPr b="0" i="0" sz="1200" u="none" cap="none" strike="noStrike">
                <a:solidFill>
                  <a:srgbClr val="011E3B"/>
                </a:solidFill>
                <a:latin typeface="Avenir"/>
                <a:ea typeface="Avenir"/>
                <a:cs typeface="Avenir"/>
                <a:sym typeface="Avenir"/>
              </a:defRPr>
            </a:lvl7pPr>
            <a:lvl8pPr indent="0" lvl="7" marL="0" marR="0" rtl="0" algn="r">
              <a:spcBef>
                <a:spcPts val="0"/>
              </a:spcBef>
              <a:buNone/>
              <a:defRPr b="0" i="0" sz="1200" u="none" cap="none" strike="noStrike">
                <a:solidFill>
                  <a:srgbClr val="011E3B"/>
                </a:solidFill>
                <a:latin typeface="Avenir"/>
                <a:ea typeface="Avenir"/>
                <a:cs typeface="Avenir"/>
                <a:sym typeface="Avenir"/>
              </a:defRPr>
            </a:lvl8pPr>
            <a:lvl9pPr indent="0" lvl="8" marL="0" marR="0" rtl="0" algn="r">
              <a:spcBef>
                <a:spcPts val="0"/>
              </a:spcBef>
              <a:buNone/>
              <a:defRPr b="0" i="0" sz="1200" u="none" cap="none" strike="noStrike">
                <a:solidFill>
                  <a:srgbClr val="011E3B"/>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367">
          <p15:clr>
            <a:srgbClr val="F26B43"/>
          </p15:clr>
        </p15:guide>
        <p15:guide id="2" pos="2381">
          <p15:clr>
            <a:srgbClr val="F26B43"/>
          </p15:clr>
        </p15:guide>
        <p15:guide id="3" pos="4490">
          <p15:clr>
            <a:srgbClr val="F26B43"/>
          </p15:clr>
        </p15:guide>
        <p15:guide id="4" pos="24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jp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hyperlink" Target="https://ko-fi.com/" TargetMode="External"/><Relationship Id="rId7" Type="http://schemas.openxmlformats.org/officeDocument/2006/relationships/hyperlink" Target="https://squareup.com/ie/en" TargetMode="External"/><Relationship Id="rId8" Type="http://schemas.openxmlformats.org/officeDocument/2006/relationships/hyperlink" Target="https://trello.com/" TargetMode="External"/><Relationship Id="rId11" Type="http://schemas.openxmlformats.org/officeDocument/2006/relationships/image" Target="../media/image32.png"/><Relationship Id="rId10"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hyperlink" Target="https://earthhero.com/" TargetMode="External"/><Relationship Id="rId9" Type="http://schemas.openxmlformats.org/officeDocument/2006/relationships/image" Target="../media/image24.png"/><Relationship Id="rId5" Type="http://schemas.openxmlformats.org/officeDocument/2006/relationships/hyperlink" Target="https://olioapp.com/en/" TargetMode="External"/><Relationship Id="rId6" Type="http://schemas.openxmlformats.org/officeDocument/2006/relationships/hyperlink" Target="https://www.toogoodtogo.com/en-ie/" TargetMode="External"/><Relationship Id="rId7" Type="http://schemas.openxmlformats.org/officeDocument/2006/relationships/hyperlink" Target="https://www.eco-counter.com/" TargetMode="External"/><Relationship Id="rId8" Type="http://schemas.openxmlformats.org/officeDocument/2006/relationships/image" Target="../media/image23.png"/><Relationship Id="rId11" Type="http://schemas.openxmlformats.org/officeDocument/2006/relationships/image" Target="../media/image25.png"/><Relationship Id="rId10" Type="http://schemas.openxmlformats.org/officeDocument/2006/relationships/image" Target="../media/image26.png"/><Relationship Id="rId13" Type="http://schemas.openxmlformats.org/officeDocument/2006/relationships/image" Target="../media/image33.png"/><Relationship Id="rId12" Type="http://schemas.openxmlformats.org/officeDocument/2006/relationships/image" Target="../media/image16.png"/><Relationship Id="rId14"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9.jpg"/><Relationship Id="rId4" Type="http://schemas.openxmlformats.org/officeDocument/2006/relationships/hyperlink" Target="https://ecohealthforyouth.com/toolbox/assess-environmental-impact/" TargetMode="External"/><Relationship Id="rId9" Type="http://schemas.openxmlformats.org/officeDocument/2006/relationships/hyperlink" Target="https://www.instagram.com/grassroots.eu/?igshid=NTc4MTIwNjQ2YQ%3D%3D" TargetMode="External"/><Relationship Id="rId5" Type="http://schemas.openxmlformats.org/officeDocument/2006/relationships/image" Target="../media/image30.png"/><Relationship Id="rId6" Type="http://schemas.openxmlformats.org/officeDocument/2006/relationships/image" Target="../media/image31.jpg"/><Relationship Id="rId7" Type="http://schemas.openxmlformats.org/officeDocument/2006/relationships/image" Target="../media/image9.png"/><Relationship Id="rId8" Type="http://schemas.openxmlformats.org/officeDocument/2006/relationships/hyperlink" Target="https://www.facebook.com/profile.php?id=100094655078232" TargetMode="External"/><Relationship Id="rId11" Type="http://schemas.openxmlformats.org/officeDocument/2006/relationships/hyperlink" Target="https://ecohealthforyouth.com/toolbox/assess-environmental-impact/" TargetMode="External"/><Relationship Id="rId10" Type="http://schemas.openxmlformats.org/officeDocument/2006/relationships/hyperlink" Target="https://www.youtube.com/@grassroots-eu" TargetMode="External"/><Relationship Id="rId12" Type="http://schemas.openxmlformats.org/officeDocument/2006/relationships/hyperlink" Target="https://www.tiktok.com/@grassroots.eu?_t=8cB8BBiN5Ms&amp;_r=1"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1"/>
          <p:cNvSpPr txBox="1"/>
          <p:nvPr>
            <p:ph idx="1" type="body"/>
          </p:nvPr>
        </p:nvSpPr>
        <p:spPr>
          <a:xfrm>
            <a:off x="3619649" y="1648125"/>
            <a:ext cx="4176000" cy="574500"/>
          </a:xfrm>
          <a:prstGeom prst="rect">
            <a:avLst/>
          </a:prstGeom>
          <a:noFill/>
          <a:ln>
            <a:noFill/>
          </a:ln>
        </p:spPr>
        <p:txBody>
          <a:bodyPr anchorCtr="0" anchor="t" bIns="45700" lIns="91425" spcFirstLastPara="1" rIns="91425" wrap="square" tIns="45700">
            <a:noAutofit/>
          </a:bodyPr>
          <a:lstStyle/>
          <a:p>
            <a:pPr indent="0" lvl="0" marL="0" rtl="0" algn="l">
              <a:lnSpc>
                <a:spcPct val="109285"/>
              </a:lnSpc>
              <a:spcBef>
                <a:spcPts val="0"/>
              </a:spcBef>
              <a:spcAft>
                <a:spcPts val="0"/>
              </a:spcAft>
              <a:buClr>
                <a:srgbClr val="8AC03B"/>
              </a:buClr>
              <a:buSzPts val="2800"/>
              <a:buNone/>
            </a:pPr>
            <a:r>
              <a:rPr lang="en-US"/>
              <a:t>Ridurre al minimo l'impatto ambientale</a:t>
            </a:r>
            <a:endParaRPr/>
          </a:p>
        </p:txBody>
      </p:sp>
      <p:sp>
        <p:nvSpPr>
          <p:cNvPr id="573" name="Google Shape;573;p1"/>
          <p:cNvSpPr txBox="1"/>
          <p:nvPr>
            <p:ph idx="3" type="body"/>
          </p:nvPr>
        </p:nvSpPr>
        <p:spPr>
          <a:xfrm>
            <a:off x="4297937" y="3145056"/>
            <a:ext cx="2530442" cy="75169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D6E71"/>
              </a:buClr>
              <a:buSzPts val="2000"/>
              <a:buNone/>
            </a:pPr>
            <a:r>
              <a:rPr lang="en-US" sz="2000"/>
              <a:t>Include strumenti digitali!</a:t>
            </a:r>
            <a:endParaRPr/>
          </a:p>
        </p:txBody>
      </p:sp>
      <p:pic>
        <p:nvPicPr>
          <p:cNvPr id="574" name="Google Shape;574;p1"/>
          <p:cNvPicPr preferRelativeResize="0"/>
          <p:nvPr>
            <p:ph idx="2" type="pic"/>
          </p:nvPr>
        </p:nvPicPr>
        <p:blipFill rotWithShape="1">
          <a:blip r:embed="rId3">
            <a:alphaModFix/>
          </a:blip>
          <a:srcRect b="173" l="0" r="0" t="174"/>
          <a:stretch/>
        </p:blipFill>
        <p:spPr>
          <a:xfrm>
            <a:off x="-24714" y="3629826"/>
            <a:ext cx="4786172" cy="5479825"/>
          </a:xfrm>
          <a:prstGeom prst="rect">
            <a:avLst/>
          </a:prstGeom>
          <a:noFill/>
          <a:ln>
            <a:noFill/>
          </a:ln>
        </p:spPr>
      </p:pic>
      <p:cxnSp>
        <p:nvCxnSpPr>
          <p:cNvPr id="575" name="Google Shape;575;p1"/>
          <p:cNvCxnSpPr/>
          <p:nvPr/>
        </p:nvCxnSpPr>
        <p:spPr>
          <a:xfrm>
            <a:off x="4315866" y="3008096"/>
            <a:ext cx="3261738" cy="0"/>
          </a:xfrm>
          <a:prstGeom prst="straightConnector1">
            <a:avLst/>
          </a:prstGeom>
          <a:noFill/>
          <a:ln cap="flat" cmpd="sng" w="28575">
            <a:solidFill>
              <a:srgbClr val="69ADAD"/>
            </a:solidFill>
            <a:prstDash val="solid"/>
            <a:miter lim="800000"/>
            <a:headEnd len="sm" w="sm" type="none"/>
            <a:tailEnd len="sm" w="sm" type="none"/>
          </a:ln>
        </p:spPr>
      </p:cxnSp>
      <p:sp>
        <p:nvSpPr>
          <p:cNvPr id="576" name="Google Shape;576;p1"/>
          <p:cNvSpPr txBox="1"/>
          <p:nvPr/>
        </p:nvSpPr>
        <p:spPr>
          <a:xfrm>
            <a:off x="3416197" y="2495678"/>
            <a:ext cx="3464921" cy="574616"/>
          </a:xfrm>
          <a:prstGeom prst="rect">
            <a:avLst/>
          </a:prstGeom>
          <a:noFill/>
          <a:ln>
            <a:noFill/>
          </a:ln>
        </p:spPr>
        <p:txBody>
          <a:bodyPr anchorCtr="0" anchor="t" bIns="45700" lIns="91425" spcFirstLastPara="1" rIns="91425" wrap="square" tIns="45700">
            <a:noAutofit/>
          </a:bodyPr>
          <a:lstStyle/>
          <a:p>
            <a:pPr indent="0" lvl="0" marL="0" marR="0" rtl="0" algn="r">
              <a:lnSpc>
                <a:spcPct val="117692"/>
              </a:lnSpc>
              <a:spcBef>
                <a:spcPts val="0"/>
              </a:spcBef>
              <a:spcAft>
                <a:spcPts val="0"/>
              </a:spcAft>
              <a:buClr>
                <a:srgbClr val="F16924"/>
              </a:buClr>
              <a:buSzPts val="2600"/>
              <a:buFont typeface="Arial"/>
              <a:buNone/>
            </a:pPr>
            <a:r>
              <a:rPr b="1" i="0" lang="en-US" sz="2600" u="none" cap="none" strike="noStrike">
                <a:solidFill>
                  <a:srgbClr val="F16924"/>
                </a:solidFill>
                <a:latin typeface="Calibri"/>
                <a:ea typeface="Calibri"/>
                <a:cs typeface="Calibri"/>
                <a:sym typeface="Calibri"/>
              </a:rPr>
              <a:t>Idee per cibo ed eventi</a:t>
            </a:r>
            <a:endParaRPr/>
          </a:p>
        </p:txBody>
      </p:sp>
      <p:pic>
        <p:nvPicPr>
          <p:cNvPr id="577" name="Google Shape;577;p1"/>
          <p:cNvPicPr preferRelativeResize="0"/>
          <p:nvPr/>
        </p:nvPicPr>
        <p:blipFill rotWithShape="1">
          <a:blip r:embed="rId4">
            <a:alphaModFix amt="70000"/>
          </a:blip>
          <a:srcRect b="0" l="7526" r="0" t="0"/>
          <a:stretch/>
        </p:blipFill>
        <p:spPr>
          <a:xfrm>
            <a:off x="-83978" y="4897545"/>
            <a:ext cx="3779837" cy="4087490"/>
          </a:xfrm>
          <a:custGeom>
            <a:rect b="b" l="l" r="r" t="t"/>
            <a:pathLst>
              <a:path extrusionOk="0" h="4087490" w="3779837">
                <a:moveTo>
                  <a:pt x="0" y="0"/>
                </a:moveTo>
                <a:lnTo>
                  <a:pt x="3779837" y="0"/>
                </a:lnTo>
                <a:lnTo>
                  <a:pt x="3779837" y="4087490"/>
                </a:lnTo>
                <a:lnTo>
                  <a:pt x="0" y="4087490"/>
                </a:lnTo>
                <a:lnTo>
                  <a:pt x="0" y="3674955"/>
                </a:lnTo>
                <a:lnTo>
                  <a:pt x="83978" y="3674955"/>
                </a:lnTo>
                <a:lnTo>
                  <a:pt x="83978" y="908895"/>
                </a:lnTo>
                <a:lnTo>
                  <a:pt x="0" y="908895"/>
                </a:lnTo>
                <a:close/>
              </a:path>
            </a:pathLst>
          </a:custGeom>
          <a:noFill/>
          <a:ln>
            <a:noFill/>
          </a:ln>
        </p:spPr>
      </p:pic>
      <p:sp>
        <p:nvSpPr>
          <p:cNvPr id="578" name="Google Shape;578;p1"/>
          <p:cNvSpPr/>
          <p:nvPr/>
        </p:nvSpPr>
        <p:spPr>
          <a:xfrm>
            <a:off x="3113690" y="6978155"/>
            <a:ext cx="4445985" cy="446490"/>
          </a:xfrm>
          <a:prstGeom prst="rect">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579" name="Google Shape;579;p1"/>
          <p:cNvSpPr txBox="1"/>
          <p:nvPr>
            <p:ph idx="4" type="body"/>
          </p:nvPr>
        </p:nvSpPr>
        <p:spPr>
          <a:xfrm>
            <a:off x="3126454" y="6964150"/>
            <a:ext cx="4445985" cy="446489"/>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FFFFFF"/>
              </a:buClr>
              <a:buSzPts val="1800"/>
              <a:buNone/>
            </a:pPr>
            <a:r>
              <a:rPr b="1" lang="en-US" sz="1800">
                <a:solidFill>
                  <a:srgbClr val="FFFFFF"/>
                </a:solidFill>
                <a:latin typeface="Verdana"/>
                <a:ea typeface="Verdana"/>
                <a:cs typeface="Verdana"/>
                <a:sym typeface="Verdana"/>
              </a:rPr>
              <a:t>www.ecohealthforyouth.com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2"/>
          <p:cNvSpPr txBox="1"/>
          <p:nvPr>
            <p:ph idx="1" type="body"/>
          </p:nvPr>
        </p:nvSpPr>
        <p:spPr>
          <a:xfrm>
            <a:off x="6507413" y="3867270"/>
            <a:ext cx="1081492" cy="41162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6D6E71"/>
              </a:buClr>
              <a:buSzPts val="1000"/>
              <a:buNone/>
            </a:pPr>
            <a:r>
              <a:rPr lang="en-US"/>
              <a:t>05.12.2024</a:t>
            </a:r>
            <a:endParaRPr/>
          </a:p>
        </p:txBody>
      </p:sp>
      <p:sp>
        <p:nvSpPr>
          <p:cNvPr id="585" name="Google Shape;585;p2"/>
          <p:cNvSpPr txBox="1"/>
          <p:nvPr>
            <p:ph idx="3" type="body"/>
          </p:nvPr>
        </p:nvSpPr>
        <p:spPr>
          <a:xfrm>
            <a:off x="317992" y="2203977"/>
            <a:ext cx="3383477" cy="6651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A8887"/>
              </a:buClr>
              <a:buSzPts val="2800"/>
              <a:buNone/>
            </a:pPr>
            <a:r>
              <a:rPr lang="en-US"/>
              <a:t>Contenuti</a:t>
            </a:r>
            <a:endParaRPr/>
          </a:p>
        </p:txBody>
      </p:sp>
      <p:sp>
        <p:nvSpPr>
          <p:cNvPr id="586" name="Google Shape;586;p2"/>
          <p:cNvSpPr txBox="1"/>
          <p:nvPr>
            <p:ph idx="4" type="body"/>
          </p:nvPr>
        </p:nvSpPr>
        <p:spPr>
          <a:xfrm>
            <a:off x="5784170" y="3868154"/>
            <a:ext cx="1066605" cy="41162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69ADAD"/>
              </a:buClr>
              <a:buSzPts val="1000"/>
              <a:buNone/>
            </a:pPr>
            <a:r>
              <a:rPr lang="en-US"/>
              <a:t>QUESTIONE 1</a:t>
            </a:r>
            <a:endParaRPr/>
          </a:p>
        </p:txBody>
      </p:sp>
      <p:sp>
        <p:nvSpPr>
          <p:cNvPr id="587" name="Google Shape;587;p2"/>
          <p:cNvSpPr txBox="1"/>
          <p:nvPr>
            <p:ph idx="5" type="body"/>
          </p:nvPr>
        </p:nvSpPr>
        <p:spPr>
          <a:xfrm>
            <a:off x="644309" y="5574550"/>
            <a:ext cx="412383" cy="40688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800"/>
              <a:buNone/>
            </a:pPr>
            <a:r>
              <a:rPr lang="en-US"/>
              <a:t>1</a:t>
            </a:r>
            <a:endParaRPr/>
          </a:p>
        </p:txBody>
      </p:sp>
      <p:sp>
        <p:nvSpPr>
          <p:cNvPr id="588" name="Google Shape;588;p2"/>
          <p:cNvSpPr txBox="1"/>
          <p:nvPr>
            <p:ph idx="6" type="body"/>
          </p:nvPr>
        </p:nvSpPr>
        <p:spPr>
          <a:xfrm>
            <a:off x="1258925" y="5474500"/>
            <a:ext cx="3282600" cy="497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None/>
            </a:pPr>
            <a:r>
              <a:rPr b="1" lang="en-US" sz="1400"/>
              <a:t>Essere eco-consapevoli nelle operazioni di street food o negli eventi</a:t>
            </a:r>
            <a:endParaRPr/>
          </a:p>
        </p:txBody>
      </p:sp>
      <p:sp>
        <p:nvSpPr>
          <p:cNvPr id="589" name="Google Shape;589;p2"/>
          <p:cNvSpPr txBox="1"/>
          <p:nvPr>
            <p:ph idx="7" type="body"/>
          </p:nvPr>
        </p:nvSpPr>
        <p:spPr>
          <a:xfrm>
            <a:off x="644309" y="6162860"/>
            <a:ext cx="412383" cy="40688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800"/>
              <a:buNone/>
            </a:pPr>
            <a:r>
              <a:rPr lang="en-US"/>
              <a:t>2</a:t>
            </a:r>
            <a:endParaRPr/>
          </a:p>
        </p:txBody>
      </p:sp>
      <p:sp>
        <p:nvSpPr>
          <p:cNvPr id="590" name="Google Shape;590;p2"/>
          <p:cNvSpPr txBox="1"/>
          <p:nvPr>
            <p:ph idx="8" type="body"/>
          </p:nvPr>
        </p:nvSpPr>
        <p:spPr>
          <a:xfrm>
            <a:off x="1258925" y="6108650"/>
            <a:ext cx="2912700" cy="40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400"/>
              <a:buNone/>
            </a:pPr>
            <a:r>
              <a:rPr b="1" lang="en-US" sz="1400"/>
              <a:t>Organizzare </a:t>
            </a:r>
            <a:endParaRPr b="1" sz="1400"/>
          </a:p>
          <a:p>
            <a:pPr indent="0" lvl="0" marL="0" rtl="0" algn="l">
              <a:lnSpc>
                <a:spcPct val="100000"/>
              </a:lnSpc>
              <a:spcBef>
                <a:spcPts val="0"/>
              </a:spcBef>
              <a:spcAft>
                <a:spcPts val="0"/>
              </a:spcAft>
              <a:buClr>
                <a:schemeClr val="lt1"/>
              </a:buClr>
              <a:buSzPts val="1400"/>
              <a:buNone/>
            </a:pPr>
            <a:r>
              <a:rPr b="1" lang="en-US" sz="1400"/>
              <a:t>esperienze a KM0</a:t>
            </a:r>
            <a:endParaRPr/>
          </a:p>
          <a:p>
            <a:pPr indent="0" lvl="0" marL="0" rtl="0" algn="l">
              <a:lnSpc>
                <a:spcPct val="100000"/>
              </a:lnSpc>
              <a:spcBef>
                <a:spcPts val="0"/>
              </a:spcBef>
              <a:spcAft>
                <a:spcPts val="0"/>
              </a:spcAft>
              <a:buClr>
                <a:schemeClr val="lt1"/>
              </a:buClr>
              <a:buSzPts val="1400"/>
              <a:buNone/>
            </a:pPr>
            <a:r>
              <a:t/>
            </a:r>
            <a:endParaRPr b="1" sz="1400"/>
          </a:p>
        </p:txBody>
      </p:sp>
      <p:sp>
        <p:nvSpPr>
          <p:cNvPr id="591" name="Google Shape;591;p2"/>
          <p:cNvSpPr txBox="1"/>
          <p:nvPr>
            <p:ph idx="14" type="body"/>
          </p:nvPr>
        </p:nvSpPr>
        <p:spPr>
          <a:xfrm>
            <a:off x="539608" y="4503451"/>
            <a:ext cx="3794400" cy="722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lang="en-US" sz="2400"/>
              <a:t>Idee per il cibo </a:t>
            </a:r>
            <a:endParaRPr sz="2400"/>
          </a:p>
          <a:p>
            <a:pPr indent="0" lvl="0" marL="0" rtl="0" algn="l">
              <a:lnSpc>
                <a:spcPct val="100000"/>
              </a:lnSpc>
              <a:spcBef>
                <a:spcPts val="0"/>
              </a:spcBef>
              <a:spcAft>
                <a:spcPts val="0"/>
              </a:spcAft>
              <a:buClr>
                <a:schemeClr val="lt1"/>
              </a:buClr>
              <a:buSzPts val="2400"/>
              <a:buNone/>
            </a:pPr>
            <a:r>
              <a:rPr lang="en-US" sz="2400"/>
              <a:t>e gli eventi!</a:t>
            </a:r>
            <a:endParaRPr/>
          </a:p>
        </p:txBody>
      </p:sp>
      <p:sp>
        <p:nvSpPr>
          <p:cNvPr id="592" name="Google Shape;592;p2"/>
          <p:cNvSpPr txBox="1"/>
          <p:nvPr>
            <p:ph idx="15" type="body"/>
          </p:nvPr>
        </p:nvSpPr>
        <p:spPr>
          <a:xfrm>
            <a:off x="19827" y="9343352"/>
            <a:ext cx="3794482" cy="49702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FFFFFF"/>
              </a:buClr>
              <a:buSzPts val="1800"/>
              <a:buNone/>
            </a:pPr>
            <a:r>
              <a:rPr b="1" lang="en-US" sz="1800">
                <a:solidFill>
                  <a:srgbClr val="FFFFFF"/>
                </a:solidFill>
                <a:latin typeface="Verdana"/>
                <a:ea typeface="Verdana"/>
                <a:cs typeface="Verdana"/>
                <a:sym typeface="Verdana"/>
              </a:rPr>
              <a:t>www.ecohealthforyouth.eu</a:t>
            </a:r>
            <a:endParaRPr/>
          </a:p>
        </p:txBody>
      </p:sp>
      <p:pic>
        <p:nvPicPr>
          <p:cNvPr id="593" name="Google Shape;593;p2"/>
          <p:cNvPicPr preferRelativeResize="0"/>
          <p:nvPr>
            <p:ph idx="16" type="pic"/>
          </p:nvPr>
        </p:nvPicPr>
        <p:blipFill rotWithShape="1">
          <a:blip r:embed="rId3">
            <a:alphaModFix/>
          </a:blip>
          <a:srcRect b="0" l="0" r="0" t="0"/>
          <a:stretch/>
        </p:blipFill>
        <p:spPr>
          <a:xfrm>
            <a:off x="5205348" y="0"/>
            <a:ext cx="2354327" cy="2862503"/>
          </a:xfrm>
          <a:prstGeom prst="rect">
            <a:avLst/>
          </a:prstGeom>
          <a:noFill/>
          <a:ln>
            <a:noFill/>
          </a:ln>
        </p:spPr>
      </p:pic>
      <p:pic>
        <p:nvPicPr>
          <p:cNvPr id="594" name="Google Shape;594;p2"/>
          <p:cNvPicPr preferRelativeResize="0"/>
          <p:nvPr/>
        </p:nvPicPr>
        <p:blipFill rotWithShape="1">
          <a:blip r:embed="rId4">
            <a:alphaModFix amt="70000"/>
          </a:blip>
          <a:srcRect b="0" l="0" r="0" t="0"/>
          <a:stretch/>
        </p:blipFill>
        <p:spPr>
          <a:xfrm>
            <a:off x="5186687" y="-442516"/>
            <a:ext cx="2403171" cy="3311637"/>
          </a:xfrm>
          <a:custGeom>
            <a:rect b="b" l="l" r="r" t="t"/>
            <a:pathLst>
              <a:path extrusionOk="0" h="3981303" w="2889130">
                <a:moveTo>
                  <a:pt x="0" y="0"/>
                </a:moveTo>
                <a:lnTo>
                  <a:pt x="28857" y="0"/>
                </a:lnTo>
                <a:lnTo>
                  <a:pt x="28857" y="508313"/>
                </a:lnTo>
                <a:lnTo>
                  <a:pt x="2889130" y="508313"/>
                </a:lnTo>
                <a:lnTo>
                  <a:pt x="2889130" y="3981303"/>
                </a:lnTo>
                <a:lnTo>
                  <a:pt x="0" y="3981303"/>
                </a:lnTo>
                <a:close/>
              </a:path>
            </a:pathLst>
          </a:custGeom>
          <a:noFill/>
          <a:ln>
            <a:noFill/>
          </a:ln>
        </p:spPr>
      </p:pic>
      <p:sp>
        <p:nvSpPr>
          <p:cNvPr id="595" name="Google Shape;595;p2"/>
          <p:cNvSpPr txBox="1"/>
          <p:nvPr/>
        </p:nvSpPr>
        <p:spPr>
          <a:xfrm>
            <a:off x="644309" y="6732173"/>
            <a:ext cx="412383" cy="40688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Verdana"/>
                <a:ea typeface="Verdana"/>
                <a:cs typeface="Verdana"/>
                <a:sym typeface="Verdana"/>
              </a:rPr>
              <a:t>3</a:t>
            </a:r>
            <a:endParaRPr/>
          </a:p>
        </p:txBody>
      </p:sp>
      <p:sp>
        <p:nvSpPr>
          <p:cNvPr id="596" name="Google Shape;596;p2"/>
          <p:cNvSpPr txBox="1"/>
          <p:nvPr/>
        </p:nvSpPr>
        <p:spPr>
          <a:xfrm>
            <a:off x="1258920" y="6760856"/>
            <a:ext cx="3075170" cy="40688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rPr b="1" i="0" lang="en-US" sz="1800" u="none" cap="none" strike="noStrike">
                <a:solidFill>
                  <a:schemeClr val="lt1"/>
                </a:solidFill>
                <a:latin typeface="Calibri"/>
                <a:ea typeface="Calibri"/>
                <a:cs typeface="Calibri"/>
                <a:sym typeface="Calibri"/>
              </a:rPr>
              <a:t>Strumenti digitali</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3"/>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602" name="Google Shape;602;p3"/>
          <p:cNvPicPr preferRelativeResize="0"/>
          <p:nvPr>
            <p:ph idx="2" type="pic"/>
          </p:nvPr>
        </p:nvPicPr>
        <p:blipFill rotWithShape="1">
          <a:blip r:embed="rId3">
            <a:alphaModFix/>
          </a:blip>
          <a:srcRect b="0" l="22972" r="22972" t="0"/>
          <a:stretch/>
        </p:blipFill>
        <p:spPr>
          <a:xfrm>
            <a:off x="5205348" y="0"/>
            <a:ext cx="2354327" cy="2862503"/>
          </a:xfrm>
          <a:prstGeom prst="rect">
            <a:avLst/>
          </a:prstGeom>
          <a:noFill/>
          <a:ln>
            <a:noFill/>
          </a:ln>
        </p:spPr>
      </p:pic>
      <p:sp>
        <p:nvSpPr>
          <p:cNvPr id="603" name="Google Shape;603;p3"/>
          <p:cNvSpPr txBox="1"/>
          <p:nvPr>
            <p:ph idx="4" type="body"/>
          </p:nvPr>
        </p:nvSpPr>
        <p:spPr>
          <a:xfrm>
            <a:off x="409716" y="807607"/>
            <a:ext cx="5956470" cy="6651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lang="en-US">
                <a:latin typeface="Calibri"/>
                <a:ea typeface="Calibri"/>
                <a:cs typeface="Calibri"/>
                <a:sym typeface="Calibri"/>
              </a:rPr>
              <a:t>Cibo e </a:t>
            </a:r>
            <a:endParaRPr/>
          </a:p>
          <a:p>
            <a:pPr indent="0" lvl="0" marL="0" rtl="0" algn="l">
              <a:lnSpc>
                <a:spcPct val="100000"/>
              </a:lnSpc>
              <a:spcBef>
                <a:spcPts val="0"/>
              </a:spcBef>
              <a:spcAft>
                <a:spcPts val="0"/>
              </a:spcAft>
              <a:buClr>
                <a:schemeClr val="lt1"/>
              </a:buClr>
              <a:buSzPts val="3200"/>
              <a:buNone/>
            </a:pPr>
            <a:r>
              <a:rPr lang="en-US">
                <a:latin typeface="Calibri"/>
                <a:ea typeface="Calibri"/>
                <a:cs typeface="Calibri"/>
                <a:sym typeface="Calibri"/>
              </a:rPr>
              <a:t>Idee per gli eventi</a:t>
            </a:r>
            <a:endParaRPr/>
          </a:p>
          <a:p>
            <a:pPr indent="0" lvl="0" marL="0" rtl="0" algn="l">
              <a:lnSpc>
                <a:spcPct val="100000"/>
              </a:lnSpc>
              <a:spcBef>
                <a:spcPts val="0"/>
              </a:spcBef>
              <a:spcAft>
                <a:spcPts val="0"/>
              </a:spcAft>
              <a:buClr>
                <a:schemeClr val="lt1"/>
              </a:buClr>
              <a:buSzPts val="3200"/>
              <a:buNone/>
            </a:pPr>
            <a:r>
              <a:t/>
            </a:r>
            <a:endParaRPr>
              <a:latin typeface="Calibri"/>
              <a:ea typeface="Calibri"/>
              <a:cs typeface="Calibri"/>
              <a:sym typeface="Calibri"/>
            </a:endParaRPr>
          </a:p>
        </p:txBody>
      </p:sp>
      <p:pic>
        <p:nvPicPr>
          <p:cNvPr id="604" name="Google Shape;604;p3"/>
          <p:cNvPicPr preferRelativeResize="0"/>
          <p:nvPr/>
        </p:nvPicPr>
        <p:blipFill rotWithShape="1">
          <a:blip r:embed="rId4">
            <a:alphaModFix amt="70000"/>
          </a:blip>
          <a:srcRect b="0" l="0" r="0" t="9359"/>
          <a:stretch/>
        </p:blipFill>
        <p:spPr>
          <a:xfrm>
            <a:off x="5200497" y="0"/>
            <a:ext cx="3134032" cy="2840731"/>
          </a:xfrm>
          <a:custGeom>
            <a:rect b="b" l="l" r="r" t="t"/>
            <a:pathLst>
              <a:path extrusionOk="0" h="2840731" w="3134032">
                <a:moveTo>
                  <a:pt x="2909498" y="0"/>
                </a:moveTo>
                <a:lnTo>
                  <a:pt x="3134032" y="0"/>
                </a:lnTo>
                <a:lnTo>
                  <a:pt x="3134032" y="2840731"/>
                </a:lnTo>
                <a:lnTo>
                  <a:pt x="2909498" y="2840731"/>
                </a:lnTo>
                <a:close/>
                <a:moveTo>
                  <a:pt x="0" y="0"/>
                </a:moveTo>
                <a:lnTo>
                  <a:pt x="2354327" y="0"/>
                </a:lnTo>
                <a:lnTo>
                  <a:pt x="2354327" y="2840731"/>
                </a:lnTo>
                <a:lnTo>
                  <a:pt x="0" y="2840731"/>
                </a:lnTo>
                <a:close/>
              </a:path>
            </a:pathLst>
          </a:custGeom>
          <a:noFill/>
          <a:ln>
            <a:noFill/>
          </a:ln>
        </p:spPr>
      </p:pic>
      <p:sp>
        <p:nvSpPr>
          <p:cNvPr id="605" name="Google Shape;605;p3"/>
          <p:cNvSpPr txBox="1"/>
          <p:nvPr/>
        </p:nvSpPr>
        <p:spPr>
          <a:xfrm>
            <a:off x="409716" y="3802412"/>
            <a:ext cx="3376735" cy="15219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800" u="none" cap="none" strike="noStrike">
                <a:solidFill>
                  <a:srgbClr val="4A8887"/>
                </a:solidFill>
                <a:latin typeface="Calibri"/>
                <a:ea typeface="Calibri"/>
                <a:cs typeface="Calibri"/>
                <a:sym typeface="Calibri"/>
              </a:rPr>
              <a:t>Essere eco-consapevoli nelle operazioni di street food o negli eventi</a:t>
            </a:r>
            <a:endParaRPr/>
          </a:p>
          <a:p>
            <a:pPr indent="0" lvl="0" marL="0" marR="0" rtl="0" algn="just">
              <a:spcBef>
                <a:spcPts val="0"/>
              </a:spcBef>
              <a:spcAft>
                <a:spcPts val="0"/>
              </a:spcAft>
              <a:buNone/>
            </a:pPr>
            <a:r>
              <a:rPr b="0" i="0" lang="en-US" sz="1400" u="none" cap="none" strike="noStrike">
                <a:solidFill>
                  <a:srgbClr val="4B4B4B"/>
                </a:solidFill>
                <a:latin typeface="Calibri"/>
                <a:ea typeface="Calibri"/>
                <a:cs typeface="Calibri"/>
                <a:sym typeface="Calibri"/>
              </a:rPr>
              <a:t>Utilizzate utensili e contenitori ecologici e compostabili per ridurre i rifiuti. Incoraggiare gli ospiti e i fornitori a evitare e riciclare la plastica. </a:t>
            </a:r>
            <a:endParaRPr/>
          </a:p>
        </p:txBody>
      </p:sp>
      <p:sp>
        <p:nvSpPr>
          <p:cNvPr id="606" name="Google Shape;606;p3"/>
          <p:cNvSpPr txBox="1"/>
          <p:nvPr/>
        </p:nvSpPr>
        <p:spPr>
          <a:xfrm>
            <a:off x="3793693" y="3802412"/>
            <a:ext cx="3334182" cy="15219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A8887"/>
              </a:buClr>
              <a:buSzPts val="1800"/>
              <a:buFont typeface="Arial"/>
              <a:buNone/>
            </a:pPr>
            <a:r>
              <a:rPr b="1" i="0" lang="en-US" sz="1800" u="none" cap="none" strike="noStrike">
                <a:solidFill>
                  <a:srgbClr val="4A8887"/>
                </a:solidFill>
                <a:latin typeface="Calibri"/>
                <a:ea typeface="Calibri"/>
                <a:cs typeface="Calibri"/>
                <a:sym typeface="Calibri"/>
              </a:rPr>
              <a:t>Organizzare esperienze "da fattoria a tavola".</a:t>
            </a:r>
            <a:endParaRPr/>
          </a:p>
          <a:p>
            <a:pPr indent="0" lvl="0" marL="0" marR="0" rtl="0" algn="just">
              <a:lnSpc>
                <a:spcPct val="100000"/>
              </a:lnSpc>
              <a:spcBef>
                <a:spcPts val="0"/>
              </a:spcBef>
              <a:spcAft>
                <a:spcPts val="0"/>
              </a:spcAft>
              <a:buClr>
                <a:srgbClr val="4B4B4B"/>
              </a:buClr>
              <a:buSzPts val="1400"/>
              <a:buFont typeface="Arial"/>
              <a:buNone/>
            </a:pPr>
            <a:r>
              <a:rPr b="0" i="0" lang="en-US" sz="1400" u="none" cap="none" strike="noStrike">
                <a:solidFill>
                  <a:srgbClr val="4B4B4B"/>
                </a:solidFill>
                <a:latin typeface="Calibri"/>
                <a:ea typeface="Calibri"/>
                <a:cs typeface="Calibri"/>
                <a:sym typeface="Calibri"/>
              </a:rPr>
              <a:t>Organizzate visite con gli agricoltori locali per illustrare le pratiche sostenibili e terminate con un'attività di piantumazione di alberi o una lezione sul compostaggio. </a:t>
            </a:r>
            <a:endParaRPr b="0" i="0" sz="1400" u="none" cap="none" strike="noStrike">
              <a:solidFill>
                <a:srgbClr val="6D6E71"/>
              </a:solidFill>
              <a:latin typeface="Calibri"/>
              <a:ea typeface="Calibri"/>
              <a:cs typeface="Calibri"/>
              <a:sym typeface="Calibri"/>
            </a:endParaRPr>
          </a:p>
          <a:p>
            <a:pPr indent="0" lvl="0" marL="0" marR="0" rtl="0" algn="just">
              <a:lnSpc>
                <a:spcPct val="100000"/>
              </a:lnSpc>
              <a:spcBef>
                <a:spcPts val="0"/>
              </a:spcBef>
              <a:spcAft>
                <a:spcPts val="0"/>
              </a:spcAft>
              <a:buClr>
                <a:srgbClr val="6D6E71"/>
              </a:buClr>
              <a:buSzPts val="1400"/>
              <a:buFont typeface="Arial"/>
              <a:buNone/>
            </a:pPr>
            <a:r>
              <a:t/>
            </a:r>
            <a:endParaRPr b="0" i="0" sz="1400" u="none" cap="none" strike="noStrike">
              <a:solidFill>
                <a:srgbClr val="6D6E71"/>
              </a:solidFill>
              <a:latin typeface="Calibri"/>
              <a:ea typeface="Calibri"/>
              <a:cs typeface="Calibri"/>
              <a:sym typeface="Calibri"/>
            </a:endParaRPr>
          </a:p>
        </p:txBody>
      </p:sp>
      <p:sp>
        <p:nvSpPr>
          <p:cNvPr id="607" name="Google Shape;607;p3"/>
          <p:cNvSpPr txBox="1"/>
          <p:nvPr/>
        </p:nvSpPr>
        <p:spPr>
          <a:xfrm>
            <a:off x="4380215" y="3222621"/>
            <a:ext cx="1171027" cy="52788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3000" u="none" cap="none" strike="noStrike">
                <a:solidFill>
                  <a:srgbClr val="F16924"/>
                </a:solidFill>
                <a:latin typeface="Calibri"/>
                <a:ea typeface="Calibri"/>
                <a:cs typeface="Calibri"/>
                <a:sym typeface="Calibri"/>
              </a:rPr>
              <a:t>Idea 2</a:t>
            </a:r>
            <a:endParaRPr/>
          </a:p>
        </p:txBody>
      </p:sp>
      <p:pic>
        <p:nvPicPr>
          <p:cNvPr descr="Lightbulb and gear with solid fill" id="608" name="Google Shape;608;p3"/>
          <p:cNvPicPr preferRelativeResize="0"/>
          <p:nvPr/>
        </p:nvPicPr>
        <p:blipFill rotWithShape="1">
          <a:blip r:embed="rId5">
            <a:alphaModFix/>
          </a:blip>
          <a:srcRect b="0" l="0" r="0" t="0"/>
          <a:stretch/>
        </p:blipFill>
        <p:spPr>
          <a:xfrm>
            <a:off x="3786452" y="3133850"/>
            <a:ext cx="665116" cy="665116"/>
          </a:xfrm>
          <a:prstGeom prst="rect">
            <a:avLst/>
          </a:prstGeom>
          <a:noFill/>
          <a:ln>
            <a:noFill/>
          </a:ln>
        </p:spPr>
      </p:pic>
      <p:sp>
        <p:nvSpPr>
          <p:cNvPr id="609" name="Google Shape;609;p3"/>
          <p:cNvSpPr txBox="1"/>
          <p:nvPr/>
        </p:nvSpPr>
        <p:spPr>
          <a:xfrm>
            <a:off x="991308" y="3222621"/>
            <a:ext cx="1171027" cy="52788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3000" u="none" cap="none" strike="noStrike">
                <a:solidFill>
                  <a:srgbClr val="F16924"/>
                </a:solidFill>
                <a:latin typeface="Calibri"/>
                <a:ea typeface="Calibri"/>
                <a:cs typeface="Calibri"/>
                <a:sym typeface="Calibri"/>
              </a:rPr>
              <a:t>Idea 1</a:t>
            </a:r>
            <a:endParaRPr/>
          </a:p>
        </p:txBody>
      </p:sp>
      <p:pic>
        <p:nvPicPr>
          <p:cNvPr descr="Lightbulb and gear with solid fill" id="610" name="Google Shape;610;p3"/>
          <p:cNvPicPr preferRelativeResize="0"/>
          <p:nvPr/>
        </p:nvPicPr>
        <p:blipFill rotWithShape="1">
          <a:blip r:embed="rId5">
            <a:alphaModFix/>
          </a:blip>
          <a:srcRect b="0" l="0" r="0" t="0"/>
          <a:stretch/>
        </p:blipFill>
        <p:spPr>
          <a:xfrm>
            <a:off x="397545" y="3133850"/>
            <a:ext cx="665116" cy="665116"/>
          </a:xfrm>
          <a:prstGeom prst="rect">
            <a:avLst/>
          </a:prstGeom>
          <a:noFill/>
          <a:ln>
            <a:noFill/>
          </a:ln>
        </p:spPr>
      </p:pic>
      <p:grpSp>
        <p:nvGrpSpPr>
          <p:cNvPr id="611" name="Google Shape;611;p3"/>
          <p:cNvGrpSpPr/>
          <p:nvPr/>
        </p:nvGrpSpPr>
        <p:grpSpPr>
          <a:xfrm>
            <a:off x="2807978" y="522194"/>
            <a:ext cx="1030346" cy="996135"/>
            <a:chOff x="1341437" y="2988468"/>
            <a:chExt cx="4876800" cy="4714875"/>
          </a:xfrm>
        </p:grpSpPr>
        <p:sp>
          <p:nvSpPr>
            <p:cNvPr id="612" name="Google Shape;612;p3"/>
            <p:cNvSpPr/>
            <p:nvPr/>
          </p:nvSpPr>
          <p:spPr>
            <a:xfrm>
              <a:off x="5012981" y="7268527"/>
              <a:ext cx="190500" cy="190500"/>
            </a:xfrm>
            <a:custGeom>
              <a:rect b="b" l="l" r="r" t="t"/>
              <a:pathLst>
                <a:path extrusionOk="0" h="190500" w="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13" name="Google Shape;613;p3"/>
            <p:cNvSpPr/>
            <p:nvPr/>
          </p:nvSpPr>
          <p:spPr>
            <a:xfrm>
              <a:off x="2279649" y="4655343"/>
              <a:ext cx="3000375" cy="2190750"/>
            </a:xfrm>
            <a:custGeom>
              <a:rect b="b" l="l" r="r" t="t"/>
              <a:pathLst>
                <a:path extrusionOk="0" h="2190750" w="3000375">
                  <a:moveTo>
                    <a:pt x="2905125" y="1619250"/>
                  </a:moveTo>
                  <a:lnTo>
                    <a:pt x="2782529" y="1619250"/>
                  </a:lnTo>
                  <a:cubicBezTo>
                    <a:pt x="2740362" y="1046064"/>
                    <a:pt x="2320786" y="576186"/>
                    <a:pt x="1771964" y="457629"/>
                  </a:cubicBezTo>
                  <a:cubicBezTo>
                    <a:pt x="1796034" y="413623"/>
                    <a:pt x="1809740" y="363169"/>
                    <a:pt x="1809740" y="309563"/>
                  </a:cubicBezTo>
                  <a:cubicBezTo>
                    <a:pt x="1809740" y="138875"/>
                    <a:pt x="1670866" y="0"/>
                    <a:pt x="1500178" y="0"/>
                  </a:cubicBezTo>
                  <a:cubicBezTo>
                    <a:pt x="1329490" y="0"/>
                    <a:pt x="1190615" y="138875"/>
                    <a:pt x="1190615" y="309563"/>
                  </a:cubicBezTo>
                  <a:cubicBezTo>
                    <a:pt x="1190615" y="363160"/>
                    <a:pt x="1204322" y="413614"/>
                    <a:pt x="1228392" y="457629"/>
                  </a:cubicBezTo>
                  <a:cubicBezTo>
                    <a:pt x="679571" y="576196"/>
                    <a:pt x="260004" y="1046064"/>
                    <a:pt x="217827" y="1619250"/>
                  </a:cubicBezTo>
                  <a:lnTo>
                    <a:pt x="95250" y="1619250"/>
                  </a:lnTo>
                  <a:cubicBezTo>
                    <a:pt x="42643" y="1619250"/>
                    <a:pt x="0" y="1661893"/>
                    <a:pt x="0" y="1714500"/>
                  </a:cubicBezTo>
                  <a:lnTo>
                    <a:pt x="0" y="2095500"/>
                  </a:lnTo>
                  <a:cubicBezTo>
                    <a:pt x="0" y="2148107"/>
                    <a:pt x="42643" y="2190750"/>
                    <a:pt x="95250" y="2190750"/>
                  </a:cubicBezTo>
                  <a:lnTo>
                    <a:pt x="2905125" y="2190750"/>
                  </a:lnTo>
                  <a:cubicBezTo>
                    <a:pt x="2957732" y="2190750"/>
                    <a:pt x="3000375" y="2148107"/>
                    <a:pt x="3000375" y="2095500"/>
                  </a:cubicBezTo>
                  <a:lnTo>
                    <a:pt x="3000375" y="1714500"/>
                  </a:lnTo>
                  <a:cubicBezTo>
                    <a:pt x="3000375" y="1661893"/>
                    <a:pt x="2957732" y="1619250"/>
                    <a:pt x="2905125" y="1619250"/>
                  </a:cubicBezTo>
                  <a:close/>
                  <a:moveTo>
                    <a:pt x="1381125" y="309563"/>
                  </a:moveTo>
                  <a:cubicBezTo>
                    <a:pt x="1381125" y="243907"/>
                    <a:pt x="1434532" y="190500"/>
                    <a:pt x="1500188" y="190500"/>
                  </a:cubicBezTo>
                  <a:cubicBezTo>
                    <a:pt x="1565843" y="190500"/>
                    <a:pt x="1619250" y="243907"/>
                    <a:pt x="1619250" y="309563"/>
                  </a:cubicBezTo>
                  <a:cubicBezTo>
                    <a:pt x="1619250" y="375218"/>
                    <a:pt x="1565843" y="428625"/>
                    <a:pt x="1500188" y="428625"/>
                  </a:cubicBezTo>
                  <a:cubicBezTo>
                    <a:pt x="1434532" y="428625"/>
                    <a:pt x="1381125" y="375218"/>
                    <a:pt x="1381125" y="309563"/>
                  </a:cubicBezTo>
                  <a:close/>
                  <a:moveTo>
                    <a:pt x="1500188" y="619125"/>
                  </a:moveTo>
                  <a:cubicBezTo>
                    <a:pt x="2072107" y="619125"/>
                    <a:pt x="2543051" y="1059666"/>
                    <a:pt x="2591457" y="1619250"/>
                  </a:cubicBezTo>
                  <a:lnTo>
                    <a:pt x="408918" y="1619250"/>
                  </a:lnTo>
                  <a:cubicBezTo>
                    <a:pt x="457324" y="1059666"/>
                    <a:pt x="928268" y="619125"/>
                    <a:pt x="1500188" y="619125"/>
                  </a:cubicBezTo>
                  <a:close/>
                  <a:moveTo>
                    <a:pt x="2809875" y="2000250"/>
                  </a:moveTo>
                  <a:lnTo>
                    <a:pt x="190500" y="2000250"/>
                  </a:lnTo>
                  <a:lnTo>
                    <a:pt x="190500" y="1809750"/>
                  </a:lnTo>
                  <a:lnTo>
                    <a:pt x="2809875" y="180975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14" name="Google Shape;614;p3"/>
            <p:cNvSpPr/>
            <p:nvPr/>
          </p:nvSpPr>
          <p:spPr>
            <a:xfrm>
              <a:off x="1341437" y="2988468"/>
              <a:ext cx="4876800" cy="4714875"/>
            </a:xfrm>
            <a:custGeom>
              <a:rect b="b" l="l" r="r" t="t"/>
              <a:pathLst>
                <a:path extrusionOk="0" h="4714875" w="4876800">
                  <a:moveTo>
                    <a:pt x="4781550" y="47625"/>
                  </a:moveTo>
                  <a:lnTo>
                    <a:pt x="4292451" y="47625"/>
                  </a:lnTo>
                  <a:cubicBezTo>
                    <a:pt x="4275973" y="19183"/>
                    <a:pt x="4245283" y="0"/>
                    <a:pt x="4210050" y="0"/>
                  </a:cubicBezTo>
                  <a:lnTo>
                    <a:pt x="3638550" y="0"/>
                  </a:lnTo>
                  <a:cubicBezTo>
                    <a:pt x="3603317" y="0"/>
                    <a:pt x="3572618" y="19183"/>
                    <a:pt x="3556149" y="47625"/>
                  </a:cubicBezTo>
                  <a:lnTo>
                    <a:pt x="1320651" y="47625"/>
                  </a:lnTo>
                  <a:cubicBezTo>
                    <a:pt x="1304173" y="19183"/>
                    <a:pt x="1273483" y="0"/>
                    <a:pt x="1238250" y="0"/>
                  </a:cubicBezTo>
                  <a:lnTo>
                    <a:pt x="666750" y="0"/>
                  </a:lnTo>
                  <a:cubicBezTo>
                    <a:pt x="631517" y="0"/>
                    <a:pt x="600818" y="19183"/>
                    <a:pt x="584349" y="47625"/>
                  </a:cubicBezTo>
                  <a:lnTo>
                    <a:pt x="95250" y="47625"/>
                  </a:lnTo>
                  <a:cubicBezTo>
                    <a:pt x="42643" y="47625"/>
                    <a:pt x="0" y="90268"/>
                    <a:pt x="0" y="142875"/>
                  </a:cubicBezTo>
                  <a:lnTo>
                    <a:pt x="0" y="523875"/>
                  </a:lnTo>
                  <a:cubicBezTo>
                    <a:pt x="0" y="576482"/>
                    <a:pt x="42643" y="619125"/>
                    <a:pt x="95250" y="619125"/>
                  </a:cubicBezTo>
                  <a:lnTo>
                    <a:pt x="584349" y="619125"/>
                  </a:lnTo>
                  <a:cubicBezTo>
                    <a:pt x="600827" y="647567"/>
                    <a:pt x="631517" y="666750"/>
                    <a:pt x="666750" y="666750"/>
                  </a:cubicBezTo>
                  <a:lnTo>
                    <a:pt x="857250" y="666750"/>
                  </a:lnTo>
                  <a:lnTo>
                    <a:pt x="857250" y="1620964"/>
                  </a:lnTo>
                  <a:cubicBezTo>
                    <a:pt x="855764" y="1621584"/>
                    <a:pt x="854259" y="1622155"/>
                    <a:pt x="852773" y="1622774"/>
                  </a:cubicBezTo>
                  <a:cubicBezTo>
                    <a:pt x="688562" y="1691068"/>
                    <a:pt x="523970" y="1770317"/>
                    <a:pt x="376904" y="1852136"/>
                  </a:cubicBezTo>
                  <a:cubicBezTo>
                    <a:pt x="266700" y="1913477"/>
                    <a:pt x="201740" y="1956435"/>
                    <a:pt x="194691" y="1961102"/>
                  </a:cubicBezTo>
                  <a:lnTo>
                    <a:pt x="194501" y="1961198"/>
                  </a:lnTo>
                  <a:cubicBezTo>
                    <a:pt x="168116" y="1978914"/>
                    <a:pt x="152400" y="2008442"/>
                    <a:pt x="152400" y="2040255"/>
                  </a:cubicBezTo>
                  <a:lnTo>
                    <a:pt x="152400" y="3960495"/>
                  </a:lnTo>
                  <a:cubicBezTo>
                    <a:pt x="152400" y="3992213"/>
                    <a:pt x="168116" y="4021836"/>
                    <a:pt x="194501" y="4039553"/>
                  </a:cubicBezTo>
                  <a:lnTo>
                    <a:pt x="194786" y="4039648"/>
                  </a:lnTo>
                  <a:cubicBezTo>
                    <a:pt x="206312" y="4047363"/>
                    <a:pt x="269462" y="4088892"/>
                    <a:pt x="377381" y="4148804"/>
                  </a:cubicBezTo>
                  <a:cubicBezTo>
                    <a:pt x="524351" y="4230529"/>
                    <a:pt x="688753" y="4309777"/>
                    <a:pt x="852773" y="4377976"/>
                  </a:cubicBezTo>
                  <a:cubicBezTo>
                    <a:pt x="1088136" y="4475798"/>
                    <a:pt x="1327404" y="4553617"/>
                    <a:pt x="1563814" y="4609338"/>
                  </a:cubicBezTo>
                  <a:cubicBezTo>
                    <a:pt x="1860423" y="4679252"/>
                    <a:pt x="2154746" y="4714780"/>
                    <a:pt x="2438400" y="4714875"/>
                  </a:cubicBezTo>
                  <a:cubicBezTo>
                    <a:pt x="2743200" y="4714875"/>
                    <a:pt x="3060097" y="4673823"/>
                    <a:pt x="3380137" y="4592955"/>
                  </a:cubicBezTo>
                  <a:cubicBezTo>
                    <a:pt x="3404807" y="4586669"/>
                    <a:pt x="3425571" y="4571238"/>
                    <a:pt x="3438620" y="4549331"/>
                  </a:cubicBezTo>
                  <a:cubicBezTo>
                    <a:pt x="3451670" y="4527518"/>
                    <a:pt x="3455384" y="4501896"/>
                    <a:pt x="3449193" y="4477226"/>
                  </a:cubicBezTo>
                  <a:cubicBezTo>
                    <a:pt x="3438430" y="4434840"/>
                    <a:pt x="3400520" y="4405313"/>
                    <a:pt x="3356896" y="4405313"/>
                  </a:cubicBezTo>
                  <a:cubicBezTo>
                    <a:pt x="3349085" y="4405313"/>
                    <a:pt x="3341180" y="4406265"/>
                    <a:pt x="3333464" y="4408265"/>
                  </a:cubicBezTo>
                  <a:cubicBezTo>
                    <a:pt x="3028664" y="4485323"/>
                    <a:pt x="2727579" y="4524375"/>
                    <a:pt x="2438591" y="4524375"/>
                  </a:cubicBezTo>
                  <a:lnTo>
                    <a:pt x="2437543" y="4524375"/>
                  </a:lnTo>
                  <a:cubicBezTo>
                    <a:pt x="1828419" y="4524375"/>
                    <a:pt x="1279303" y="4349115"/>
                    <a:pt x="925830" y="4202049"/>
                  </a:cubicBezTo>
                  <a:cubicBezTo>
                    <a:pt x="725138" y="4118705"/>
                    <a:pt x="565118" y="4035457"/>
                    <a:pt x="466154" y="3980212"/>
                  </a:cubicBezTo>
                  <a:cubicBezTo>
                    <a:pt x="422053" y="3955637"/>
                    <a:pt x="380619" y="3931444"/>
                    <a:pt x="342900" y="3908203"/>
                  </a:cubicBezTo>
                  <a:lnTo>
                    <a:pt x="342900" y="2092357"/>
                  </a:lnTo>
                  <a:cubicBezTo>
                    <a:pt x="509873" y="1989201"/>
                    <a:pt x="1441447" y="1476375"/>
                    <a:pt x="2439162" y="1476375"/>
                  </a:cubicBezTo>
                  <a:cubicBezTo>
                    <a:pt x="3581400" y="1476375"/>
                    <a:pt x="4508373" y="2076831"/>
                    <a:pt x="4533900" y="2092547"/>
                  </a:cubicBezTo>
                  <a:lnTo>
                    <a:pt x="4533900" y="3908203"/>
                  </a:lnTo>
                  <a:cubicBezTo>
                    <a:pt x="4466273" y="3949922"/>
                    <a:pt x="4323303" y="4033552"/>
                    <a:pt x="4123468" y="4126230"/>
                  </a:cubicBezTo>
                  <a:cubicBezTo>
                    <a:pt x="4075843" y="4148328"/>
                    <a:pt x="4055078" y="4205097"/>
                    <a:pt x="4077176" y="4252722"/>
                  </a:cubicBezTo>
                  <a:cubicBezTo>
                    <a:pt x="4092702" y="4286250"/>
                    <a:pt x="4126706" y="4307872"/>
                    <a:pt x="4163663" y="4307872"/>
                  </a:cubicBezTo>
                  <a:cubicBezTo>
                    <a:pt x="4177570" y="4307872"/>
                    <a:pt x="4191000" y="4304919"/>
                    <a:pt x="4203668" y="4299014"/>
                  </a:cubicBezTo>
                  <a:cubicBezTo>
                    <a:pt x="4495324" y="4163759"/>
                    <a:pt x="4674680" y="4044601"/>
                    <a:pt x="4682109" y="4039648"/>
                  </a:cubicBezTo>
                  <a:lnTo>
                    <a:pt x="4682300" y="4039553"/>
                  </a:lnTo>
                  <a:cubicBezTo>
                    <a:pt x="4708684" y="4021836"/>
                    <a:pt x="4724400" y="3992213"/>
                    <a:pt x="4724400" y="3960495"/>
                  </a:cubicBezTo>
                  <a:lnTo>
                    <a:pt x="4724400" y="2040255"/>
                  </a:lnTo>
                  <a:cubicBezTo>
                    <a:pt x="4724400" y="2008537"/>
                    <a:pt x="4708684" y="1978914"/>
                    <a:pt x="4682300" y="1961198"/>
                  </a:cubicBezTo>
                  <a:lnTo>
                    <a:pt x="4682109" y="1961102"/>
                  </a:lnTo>
                  <a:cubicBezTo>
                    <a:pt x="4675061" y="1956435"/>
                    <a:pt x="4610100" y="1913477"/>
                    <a:pt x="4499896" y="1852136"/>
                  </a:cubicBezTo>
                  <a:cubicBezTo>
                    <a:pt x="4352830" y="1770317"/>
                    <a:pt x="4188238" y="1691068"/>
                    <a:pt x="4024027" y="1622774"/>
                  </a:cubicBezTo>
                  <a:cubicBezTo>
                    <a:pt x="4022541" y="1622155"/>
                    <a:pt x="4021046" y="1621584"/>
                    <a:pt x="4019550" y="1620964"/>
                  </a:cubicBezTo>
                  <a:lnTo>
                    <a:pt x="4019550" y="666750"/>
                  </a:lnTo>
                  <a:lnTo>
                    <a:pt x="4210050" y="666750"/>
                  </a:lnTo>
                  <a:cubicBezTo>
                    <a:pt x="4245283" y="666750"/>
                    <a:pt x="4275982" y="647567"/>
                    <a:pt x="4292451" y="619125"/>
                  </a:cubicBezTo>
                  <a:lnTo>
                    <a:pt x="4781550" y="619125"/>
                  </a:lnTo>
                  <a:cubicBezTo>
                    <a:pt x="4834157" y="619125"/>
                    <a:pt x="4876800" y="576482"/>
                    <a:pt x="4876800" y="523875"/>
                  </a:cubicBezTo>
                  <a:lnTo>
                    <a:pt x="4876800" y="142875"/>
                  </a:lnTo>
                  <a:cubicBezTo>
                    <a:pt x="4876800" y="90268"/>
                    <a:pt x="4834157" y="47625"/>
                    <a:pt x="4781550" y="47625"/>
                  </a:cubicBezTo>
                  <a:close/>
                  <a:moveTo>
                    <a:pt x="4114800" y="476250"/>
                  </a:moveTo>
                  <a:lnTo>
                    <a:pt x="3733800" y="476250"/>
                  </a:lnTo>
                  <a:lnTo>
                    <a:pt x="3733800" y="190500"/>
                  </a:lnTo>
                  <a:lnTo>
                    <a:pt x="4114800" y="190500"/>
                  </a:lnTo>
                  <a:close/>
                  <a:moveTo>
                    <a:pt x="3543300" y="428625"/>
                  </a:moveTo>
                  <a:lnTo>
                    <a:pt x="1333500" y="428625"/>
                  </a:lnTo>
                  <a:lnTo>
                    <a:pt x="1333500" y="238125"/>
                  </a:lnTo>
                  <a:lnTo>
                    <a:pt x="3543300" y="238125"/>
                  </a:lnTo>
                  <a:close/>
                  <a:moveTo>
                    <a:pt x="190500" y="238125"/>
                  </a:moveTo>
                  <a:lnTo>
                    <a:pt x="571500" y="238125"/>
                  </a:lnTo>
                  <a:lnTo>
                    <a:pt x="571500" y="428625"/>
                  </a:lnTo>
                  <a:lnTo>
                    <a:pt x="190500" y="428625"/>
                  </a:lnTo>
                  <a:close/>
                  <a:moveTo>
                    <a:pt x="762000" y="190500"/>
                  </a:moveTo>
                  <a:lnTo>
                    <a:pt x="1143000" y="190500"/>
                  </a:lnTo>
                  <a:lnTo>
                    <a:pt x="1143000" y="476250"/>
                  </a:lnTo>
                  <a:lnTo>
                    <a:pt x="762000" y="476250"/>
                  </a:lnTo>
                  <a:close/>
                  <a:moveTo>
                    <a:pt x="3829050" y="1546793"/>
                  </a:moveTo>
                  <a:cubicBezTo>
                    <a:pt x="3657238" y="1483966"/>
                    <a:pt x="3484369" y="1431808"/>
                    <a:pt x="3312986" y="1391412"/>
                  </a:cubicBezTo>
                  <a:cubicBezTo>
                    <a:pt x="3016377" y="1321403"/>
                    <a:pt x="2722055" y="1285970"/>
                    <a:pt x="2438400" y="1285875"/>
                  </a:cubicBezTo>
                  <a:cubicBezTo>
                    <a:pt x="2154746" y="1285970"/>
                    <a:pt x="1860518" y="1321403"/>
                    <a:pt x="1563814" y="1391412"/>
                  </a:cubicBezTo>
                  <a:cubicBezTo>
                    <a:pt x="1392364" y="1431798"/>
                    <a:pt x="1219533" y="1483966"/>
                    <a:pt x="1047750" y="1546784"/>
                  </a:cubicBezTo>
                  <a:lnTo>
                    <a:pt x="1047750" y="666750"/>
                  </a:lnTo>
                  <a:lnTo>
                    <a:pt x="1238250" y="666750"/>
                  </a:lnTo>
                  <a:cubicBezTo>
                    <a:pt x="1273483" y="666750"/>
                    <a:pt x="1304182" y="647567"/>
                    <a:pt x="1320651" y="619125"/>
                  </a:cubicBezTo>
                  <a:lnTo>
                    <a:pt x="3556140" y="619125"/>
                  </a:lnTo>
                  <a:cubicBezTo>
                    <a:pt x="3572618" y="647567"/>
                    <a:pt x="3603308" y="666750"/>
                    <a:pt x="3638541" y="666750"/>
                  </a:cubicBezTo>
                  <a:lnTo>
                    <a:pt x="3829041" y="666750"/>
                  </a:lnTo>
                  <a:lnTo>
                    <a:pt x="3829041" y="1546793"/>
                  </a:lnTo>
                  <a:close/>
                  <a:moveTo>
                    <a:pt x="4686300" y="428625"/>
                  </a:moveTo>
                  <a:lnTo>
                    <a:pt x="4305300" y="428625"/>
                  </a:lnTo>
                  <a:lnTo>
                    <a:pt x="4305300" y="238125"/>
                  </a:lnTo>
                  <a:lnTo>
                    <a:pt x="4686300" y="23812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aphicFrame>
        <p:nvGraphicFramePr>
          <p:cNvPr id="615" name="Google Shape;615;p3"/>
          <p:cNvGraphicFramePr/>
          <p:nvPr/>
        </p:nvGraphicFramePr>
        <p:xfrm>
          <a:off x="5" y="6518671"/>
          <a:ext cx="3000000" cy="3000000"/>
        </p:xfrm>
        <a:graphic>
          <a:graphicData uri="http://schemas.openxmlformats.org/drawingml/2006/table">
            <a:tbl>
              <a:tblPr bandRow="1" firstRow="1">
                <a:noFill/>
                <a:tableStyleId>{D3065830-1EBB-4A2E-B91D-737CE2D8EFD1}</a:tableStyleId>
              </a:tblPr>
              <a:tblGrid>
                <a:gridCol w="1171350"/>
                <a:gridCol w="6388325"/>
              </a:tblGrid>
              <a:tr h="716675">
                <a:tc>
                  <a:txBody>
                    <a:bodyPr/>
                    <a:lstStyle/>
                    <a:p>
                      <a:pPr indent="0" lvl="0" marL="0" marR="0" rtl="0" algn="l">
                        <a:spcBef>
                          <a:spcPts val="0"/>
                        </a:spcBef>
                        <a:spcAft>
                          <a:spcPts val="0"/>
                        </a:spcAft>
                        <a:buNone/>
                      </a:pPr>
                      <a:r>
                        <a:t/>
                      </a:r>
                      <a:endParaRPr sz="1200" u="none" cap="none" strike="noStrike">
                        <a:solidFill>
                          <a:srgbClr val="4B4B4B"/>
                        </a:solidFill>
                        <a:latin typeface="Poppins"/>
                        <a:ea typeface="Poppins"/>
                        <a:cs typeface="Poppins"/>
                        <a:sym typeface="Poppins"/>
                      </a:endParaRPr>
                    </a:p>
                  </a:txBody>
                  <a:tcPr marT="45725" marB="45725" marR="91450" marL="91450">
                    <a:lnL cap="flat" cmpd="sng" w="19050">
                      <a:solidFill>
                        <a:srgbClr val="69ADAD"/>
                      </a:solidFill>
                      <a:prstDash val="solid"/>
                      <a:round/>
                      <a:headEnd len="sm" w="sm" type="none"/>
                      <a:tailEnd len="sm" w="sm" type="none"/>
                    </a:lnL>
                    <a:lnR cap="flat" cmpd="sng" w="19050">
                      <a:solidFill>
                        <a:srgbClr val="69ADAD"/>
                      </a:solidFill>
                      <a:prstDash val="solid"/>
                      <a:round/>
                      <a:headEnd len="sm" w="sm" type="none"/>
                      <a:tailEnd len="sm" w="sm" type="none"/>
                    </a:lnR>
                    <a:lnT cap="flat" cmpd="sng" w="19050">
                      <a:solidFill>
                        <a:srgbClr val="69ADAD"/>
                      </a:solidFill>
                      <a:prstDash val="solid"/>
                      <a:round/>
                      <a:headEnd len="sm" w="sm" type="none"/>
                      <a:tailEnd len="sm" w="sm" type="none"/>
                    </a:lnT>
                    <a:lnB cap="flat" cmpd="sng" w="19050">
                      <a:solidFill>
                        <a:srgbClr val="69ADAD"/>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rgbClr val="F16924"/>
                          </a:solidFill>
                          <a:latin typeface="Calibri"/>
                          <a:ea typeface="Calibri"/>
                          <a:cs typeface="Calibri"/>
                          <a:sym typeface="Calibri"/>
                        </a:rPr>
                        <a:t>Ko-fi </a:t>
                      </a:r>
                      <a:r>
                        <a:rPr b="0" lang="en-US" sz="1400" u="none" cap="none" strike="noStrike">
                          <a:solidFill>
                            <a:srgbClr val="4B4B4B"/>
                          </a:solidFill>
                          <a:latin typeface="Calibri"/>
                          <a:ea typeface="Calibri"/>
                          <a:cs typeface="Calibri"/>
                          <a:sym typeface="Calibri"/>
                        </a:rPr>
                        <a:t>aiuta tutti i tipi di buongustai, creatori, artisti e streamer a guadagnare. È possibile accettare mance, creare iscrizioni, accettare richieste e vendere il proprio lavoro, tutto in un unico posto. Se, ad esempio, la vostra attività eco-sanitaria vuole accettare donazioni o offrire souvenir (come oggetti di artigianato locale) in vendita per sostenere i propri sforzi ecoturistici, Ko-fi offre una piattaforma semplice. Gli artigiani possono vendere piccoli oggetti o accettare pagamenti con spese minime. </a:t>
                      </a:r>
                      <a:r>
                        <a:rPr b="0" lang="en-US" sz="1400" u="sng" cap="none" strike="noStrike">
                          <a:solidFill>
                            <a:srgbClr val="4A8887"/>
                          </a:solidFill>
                          <a:latin typeface="Calibri"/>
                          <a:ea typeface="Calibri"/>
                          <a:cs typeface="Calibri"/>
                          <a:sym typeface="Calibri"/>
                          <a:hlinkClick r:id="rId6">
                            <a:extLst>
                              <a:ext uri="{A12FA001-AC4F-418D-AE19-62706E023703}">
                                <ahyp:hlinkClr val="tx"/>
                              </a:ext>
                            </a:extLst>
                          </a:hlinkClick>
                        </a:rPr>
                        <a:t>https://ko-fi.</a:t>
                      </a:r>
                      <a:r>
                        <a:rPr b="0" lang="en-US" sz="1400" u="none" cap="none" strike="noStrike">
                          <a:solidFill>
                            <a:srgbClr val="4B4B4B"/>
                          </a:solidFill>
                          <a:latin typeface="Calibri"/>
                          <a:ea typeface="Calibri"/>
                          <a:cs typeface="Calibri"/>
                          <a:sym typeface="Calibri"/>
                        </a:rPr>
                        <a:t>com/  </a:t>
                      </a:r>
                      <a:endParaRPr/>
                    </a:p>
                  </a:txBody>
                  <a:tcPr marT="45725" marB="45725" marR="91450" marL="91450">
                    <a:lnL cap="flat" cmpd="sng" w="19050">
                      <a:solidFill>
                        <a:srgbClr val="69ADAD"/>
                      </a:solidFill>
                      <a:prstDash val="solid"/>
                      <a:round/>
                      <a:headEnd len="sm" w="sm" type="none"/>
                      <a:tailEnd len="sm" w="sm" type="none"/>
                    </a:lnL>
                    <a:lnR cap="flat" cmpd="sng" w="19050">
                      <a:solidFill>
                        <a:srgbClr val="69ADAD"/>
                      </a:solidFill>
                      <a:prstDash val="solid"/>
                      <a:round/>
                      <a:headEnd len="sm" w="sm" type="none"/>
                      <a:tailEnd len="sm" w="sm" type="none"/>
                    </a:lnR>
                    <a:lnT cap="flat" cmpd="sng" w="19050">
                      <a:solidFill>
                        <a:srgbClr val="69ADAD"/>
                      </a:solidFill>
                      <a:prstDash val="solid"/>
                      <a:round/>
                      <a:headEnd len="sm" w="sm" type="none"/>
                      <a:tailEnd len="sm" w="sm" type="none"/>
                    </a:lnT>
                    <a:lnB cap="flat" cmpd="sng" w="19050">
                      <a:solidFill>
                        <a:srgbClr val="69ADAD"/>
                      </a:solidFill>
                      <a:prstDash val="solid"/>
                      <a:round/>
                      <a:headEnd len="sm" w="sm" type="none"/>
                      <a:tailEnd len="sm" w="sm" type="none"/>
                    </a:lnB>
                  </a:tcPr>
                </a:tc>
              </a:tr>
              <a:tr h="1017675">
                <a:tc>
                  <a:txBody>
                    <a:bodyPr/>
                    <a:lstStyle/>
                    <a:p>
                      <a:pPr indent="0" lvl="0" marL="0" marR="0" rtl="0" algn="l">
                        <a:spcBef>
                          <a:spcPts val="0"/>
                        </a:spcBef>
                        <a:spcAft>
                          <a:spcPts val="0"/>
                        </a:spcAft>
                        <a:buNone/>
                      </a:pPr>
                      <a:r>
                        <a:t/>
                      </a:r>
                      <a:endParaRPr sz="1200" u="none" cap="none" strike="noStrike">
                        <a:solidFill>
                          <a:srgbClr val="4B4B4B"/>
                        </a:solidFill>
                        <a:latin typeface="Poppins"/>
                        <a:ea typeface="Poppins"/>
                        <a:cs typeface="Poppins"/>
                        <a:sym typeface="Poppins"/>
                      </a:endParaRPr>
                    </a:p>
                  </a:txBody>
                  <a:tcPr marT="45725" marB="45725" marR="91450" marL="91450">
                    <a:lnL cap="flat" cmpd="sng" w="19050">
                      <a:solidFill>
                        <a:srgbClr val="69ADAD"/>
                      </a:solidFill>
                      <a:prstDash val="solid"/>
                      <a:round/>
                      <a:headEnd len="sm" w="sm" type="none"/>
                      <a:tailEnd len="sm" w="sm" type="none"/>
                    </a:lnL>
                    <a:lnR cap="flat" cmpd="sng" w="19050">
                      <a:solidFill>
                        <a:srgbClr val="69ADAD"/>
                      </a:solidFill>
                      <a:prstDash val="solid"/>
                      <a:round/>
                      <a:headEnd len="sm" w="sm" type="none"/>
                      <a:tailEnd len="sm" w="sm" type="none"/>
                    </a:lnR>
                    <a:lnT cap="flat" cmpd="sng" w="19050">
                      <a:solidFill>
                        <a:srgbClr val="69ADAD"/>
                      </a:solidFill>
                      <a:prstDash val="solid"/>
                      <a:round/>
                      <a:headEnd len="sm" w="sm" type="none"/>
                      <a:tailEnd len="sm" w="sm" type="none"/>
                    </a:lnT>
                    <a:lnB cap="flat" cmpd="sng" w="19050">
                      <a:solidFill>
                        <a:srgbClr val="69ADAD"/>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rgbClr val="F16924"/>
                          </a:solidFill>
                          <a:latin typeface="Calibri"/>
                          <a:ea typeface="Calibri"/>
                          <a:cs typeface="Calibri"/>
                          <a:sym typeface="Calibri"/>
                        </a:rPr>
                        <a:t>Square </a:t>
                      </a:r>
                      <a:r>
                        <a:rPr b="0" lang="en-US" sz="1400" u="none" cap="none" strike="noStrike">
                          <a:solidFill>
                            <a:srgbClr val="4B4B4B"/>
                          </a:solidFill>
                          <a:latin typeface="Calibri"/>
                          <a:ea typeface="Calibri"/>
                          <a:cs typeface="Calibri"/>
                          <a:sym typeface="Calibri"/>
                        </a:rPr>
                        <a:t>è una soluzione versatile per i punti vendita, ideale per gli imprenditori di cibo eco-sanitario di GRASSROOTS. Consente agli artigiani di accettare pagamenti con carta in loco durante i laboratori, i mercati o gli eventi, facilitando la vendita di souvenir e prodotti ecologici. Square offre anche strumenti per la gestione dell'inventario, consentendo alle aziende di tenere traccia delle scorte di prodotti artigianali o sostenibili. </a:t>
                      </a:r>
                      <a:r>
                        <a:rPr b="0" lang="en-US" sz="1400" u="sng" cap="none" strike="noStrike">
                          <a:solidFill>
                            <a:srgbClr val="4A8887"/>
                          </a:solidFill>
                          <a:latin typeface="Calibri"/>
                          <a:ea typeface="Calibri"/>
                          <a:cs typeface="Calibri"/>
                          <a:sym typeface="Calibri"/>
                          <a:hlinkClick r:id="rId7">
                            <a:extLst>
                              <a:ext uri="{A12FA001-AC4F-418D-AE19-62706E023703}">
                                <ahyp:hlinkClr val="tx"/>
                              </a:ext>
                            </a:extLst>
                          </a:hlinkClick>
                        </a:rPr>
                        <a:t>https://squareup.</a:t>
                      </a:r>
                      <a:r>
                        <a:rPr b="0" lang="en-US" sz="1400" u="none" cap="none" strike="noStrike">
                          <a:solidFill>
                            <a:srgbClr val="4A8887"/>
                          </a:solidFill>
                          <a:latin typeface="Calibri"/>
                          <a:ea typeface="Calibri"/>
                          <a:cs typeface="Calibri"/>
                          <a:sym typeface="Calibri"/>
                        </a:rPr>
                        <a:t>com/ie/en </a:t>
                      </a:r>
                      <a:endParaRPr b="0" sz="1400" u="none" cap="none" strike="noStrike">
                        <a:solidFill>
                          <a:srgbClr val="4A8887"/>
                        </a:solidFill>
                        <a:highlight>
                          <a:srgbClr val="FFFF00"/>
                        </a:highlight>
                        <a:latin typeface="Calibri"/>
                        <a:ea typeface="Calibri"/>
                        <a:cs typeface="Calibri"/>
                        <a:sym typeface="Calibri"/>
                      </a:endParaRPr>
                    </a:p>
                  </a:txBody>
                  <a:tcPr marT="45725" marB="45725" marR="91450" marL="91450">
                    <a:lnL cap="flat" cmpd="sng" w="19050">
                      <a:solidFill>
                        <a:srgbClr val="69ADAD"/>
                      </a:solidFill>
                      <a:prstDash val="solid"/>
                      <a:round/>
                      <a:headEnd len="sm" w="sm" type="none"/>
                      <a:tailEnd len="sm" w="sm" type="none"/>
                    </a:lnL>
                    <a:lnR cap="flat" cmpd="sng" w="19050">
                      <a:solidFill>
                        <a:srgbClr val="69ADAD"/>
                      </a:solidFill>
                      <a:prstDash val="solid"/>
                      <a:round/>
                      <a:headEnd len="sm" w="sm" type="none"/>
                      <a:tailEnd len="sm" w="sm" type="none"/>
                    </a:lnR>
                    <a:lnT cap="flat" cmpd="sng" w="19050">
                      <a:solidFill>
                        <a:srgbClr val="69ADAD"/>
                      </a:solidFill>
                      <a:prstDash val="solid"/>
                      <a:round/>
                      <a:headEnd len="sm" w="sm" type="none"/>
                      <a:tailEnd len="sm" w="sm" type="none"/>
                    </a:lnT>
                    <a:lnB cap="flat" cmpd="sng" w="19050">
                      <a:solidFill>
                        <a:srgbClr val="69ADAD"/>
                      </a:solidFill>
                      <a:prstDash val="solid"/>
                      <a:round/>
                      <a:headEnd len="sm" w="sm" type="none"/>
                      <a:tailEnd len="sm" w="sm" type="none"/>
                    </a:lnB>
                  </a:tcPr>
                </a:tc>
              </a:tr>
              <a:tr h="728300">
                <a:tc>
                  <a:txBody>
                    <a:bodyPr/>
                    <a:lstStyle/>
                    <a:p>
                      <a:pPr indent="0" lvl="0" marL="0" marR="0" rtl="0" algn="l">
                        <a:spcBef>
                          <a:spcPts val="0"/>
                        </a:spcBef>
                        <a:spcAft>
                          <a:spcPts val="0"/>
                        </a:spcAft>
                        <a:buNone/>
                      </a:pPr>
                      <a:r>
                        <a:t/>
                      </a:r>
                      <a:endParaRPr sz="1200" u="none" cap="none" strike="noStrike">
                        <a:solidFill>
                          <a:srgbClr val="4B4B4B"/>
                        </a:solidFill>
                        <a:latin typeface="Poppins"/>
                        <a:ea typeface="Poppins"/>
                        <a:cs typeface="Poppins"/>
                        <a:sym typeface="Poppins"/>
                      </a:endParaRPr>
                    </a:p>
                  </a:txBody>
                  <a:tcPr marT="45725" marB="45725" marR="91450" marL="91450">
                    <a:lnL cap="flat" cmpd="sng" w="19050">
                      <a:solidFill>
                        <a:srgbClr val="69ADAD"/>
                      </a:solidFill>
                      <a:prstDash val="solid"/>
                      <a:round/>
                      <a:headEnd len="sm" w="sm" type="none"/>
                      <a:tailEnd len="sm" w="sm" type="none"/>
                    </a:lnL>
                    <a:lnR cap="flat" cmpd="sng" w="19050">
                      <a:solidFill>
                        <a:srgbClr val="69ADAD"/>
                      </a:solidFill>
                      <a:prstDash val="solid"/>
                      <a:round/>
                      <a:headEnd len="sm" w="sm" type="none"/>
                      <a:tailEnd len="sm" w="sm" type="none"/>
                    </a:lnR>
                    <a:lnT cap="flat" cmpd="sng" w="19050">
                      <a:solidFill>
                        <a:srgbClr val="69ADAD"/>
                      </a:solidFill>
                      <a:prstDash val="solid"/>
                      <a:round/>
                      <a:headEnd len="sm" w="sm" type="none"/>
                      <a:tailEnd len="sm" w="sm" type="none"/>
                    </a:lnT>
                    <a:lnB cap="flat" cmpd="sng" w="19050">
                      <a:solidFill>
                        <a:srgbClr val="69ADAD"/>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rgbClr val="F16924"/>
                          </a:solidFill>
                          <a:latin typeface="Calibri"/>
                          <a:ea typeface="Calibri"/>
                          <a:cs typeface="Calibri"/>
                          <a:sym typeface="Calibri"/>
                        </a:rPr>
                        <a:t>Trello: </a:t>
                      </a:r>
                      <a:r>
                        <a:rPr b="0" lang="en-US" sz="1400" u="none" cap="none" strike="noStrike">
                          <a:solidFill>
                            <a:srgbClr val="4B4B4B"/>
                          </a:solidFill>
                          <a:latin typeface="Calibri"/>
                          <a:ea typeface="Calibri"/>
                          <a:cs typeface="Calibri"/>
                          <a:sym typeface="Calibri"/>
                        </a:rPr>
                        <a:t>Organizza le fasi di pianificazione dei vostri eventi alimentari eco-salutistici, dei workshop e delle collaborazioni con gli artigiani locali. Potete assegnare compiti, fissare scadenze e monitorare i progressi, assicurandovi che tutto, dalla pianificazione degli itinerari alle collaborazioni con gli artigiani, si svolga senza intoppi. </a:t>
                      </a:r>
                      <a:r>
                        <a:rPr b="0" lang="en-US" sz="1400" u="sng" cap="none" strike="noStrike">
                          <a:solidFill>
                            <a:srgbClr val="4A8887"/>
                          </a:solidFill>
                          <a:latin typeface="Calibri"/>
                          <a:ea typeface="Calibri"/>
                          <a:cs typeface="Calibri"/>
                          <a:sym typeface="Calibri"/>
                          <a:hlinkClick r:id="rId8">
                            <a:extLst>
                              <a:ext uri="{A12FA001-AC4F-418D-AE19-62706E023703}">
                                <ahyp:hlinkClr val="tx"/>
                              </a:ext>
                            </a:extLst>
                          </a:hlinkClick>
                        </a:rPr>
                        <a:t>https://trello.</a:t>
                      </a:r>
                      <a:r>
                        <a:rPr b="0" lang="en-US" sz="1400" u="none" cap="none" strike="noStrike">
                          <a:solidFill>
                            <a:srgbClr val="4A8887"/>
                          </a:solidFill>
                          <a:latin typeface="Calibri"/>
                          <a:ea typeface="Calibri"/>
                          <a:cs typeface="Calibri"/>
                          <a:sym typeface="Calibri"/>
                        </a:rPr>
                        <a:t>com/  </a:t>
                      </a:r>
                      <a:endParaRPr b="0" sz="1400" u="none" cap="none" strike="noStrike">
                        <a:solidFill>
                          <a:srgbClr val="4A8887"/>
                        </a:solidFill>
                        <a:highlight>
                          <a:srgbClr val="FFFF00"/>
                        </a:highlight>
                        <a:latin typeface="Calibri"/>
                        <a:ea typeface="Calibri"/>
                        <a:cs typeface="Calibri"/>
                        <a:sym typeface="Calibri"/>
                      </a:endParaRPr>
                    </a:p>
                  </a:txBody>
                  <a:tcPr marT="45725" marB="45725" marR="91450" marL="91450">
                    <a:lnL cap="flat" cmpd="sng" w="19050">
                      <a:solidFill>
                        <a:srgbClr val="69ADAD"/>
                      </a:solidFill>
                      <a:prstDash val="solid"/>
                      <a:round/>
                      <a:headEnd len="sm" w="sm" type="none"/>
                      <a:tailEnd len="sm" w="sm" type="none"/>
                    </a:lnL>
                    <a:lnR cap="flat" cmpd="sng" w="19050">
                      <a:solidFill>
                        <a:srgbClr val="69ADAD"/>
                      </a:solidFill>
                      <a:prstDash val="solid"/>
                      <a:round/>
                      <a:headEnd len="sm" w="sm" type="none"/>
                      <a:tailEnd len="sm" w="sm" type="none"/>
                    </a:lnR>
                    <a:lnT cap="flat" cmpd="sng" w="19050">
                      <a:solidFill>
                        <a:srgbClr val="69ADAD"/>
                      </a:solidFill>
                      <a:prstDash val="solid"/>
                      <a:round/>
                      <a:headEnd len="sm" w="sm" type="none"/>
                      <a:tailEnd len="sm" w="sm" type="none"/>
                    </a:lnT>
                    <a:lnB cap="flat" cmpd="sng" w="19050">
                      <a:solidFill>
                        <a:srgbClr val="69ADAD"/>
                      </a:solidFill>
                      <a:prstDash val="solid"/>
                      <a:round/>
                      <a:headEnd len="sm" w="sm" type="none"/>
                      <a:tailEnd len="sm" w="sm" type="none"/>
                    </a:lnB>
                  </a:tcPr>
                </a:tc>
              </a:tr>
            </a:tbl>
          </a:graphicData>
        </a:graphic>
      </p:graphicFrame>
      <p:cxnSp>
        <p:nvCxnSpPr>
          <p:cNvPr id="616" name="Google Shape;616;p3"/>
          <p:cNvCxnSpPr/>
          <p:nvPr/>
        </p:nvCxnSpPr>
        <p:spPr>
          <a:xfrm>
            <a:off x="0" y="1903305"/>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617" name="Google Shape;617;p3"/>
          <p:cNvSpPr txBox="1"/>
          <p:nvPr/>
        </p:nvSpPr>
        <p:spPr>
          <a:xfrm>
            <a:off x="409716" y="5575550"/>
            <a:ext cx="6364685" cy="66514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A8887"/>
              </a:buClr>
              <a:buSzPts val="2800"/>
              <a:buFont typeface="Arial"/>
              <a:buNone/>
            </a:pPr>
            <a:r>
              <a:rPr b="0" i="0" lang="en-US" sz="2800" u="none">
                <a:solidFill>
                  <a:srgbClr val="4A8887"/>
                </a:solidFill>
                <a:latin typeface="Calibri"/>
                <a:ea typeface="Calibri"/>
                <a:cs typeface="Calibri"/>
                <a:sym typeface="Calibri"/>
              </a:rPr>
              <a:t>Gli strumenti rendono tutto più facile!</a:t>
            </a:r>
            <a:endParaRPr b="0" i="0" sz="2800" u="none">
              <a:solidFill>
                <a:schemeClr val="lt1"/>
              </a:solidFill>
              <a:latin typeface="Calibri"/>
              <a:ea typeface="Calibri"/>
              <a:cs typeface="Calibri"/>
              <a:sym typeface="Calibri"/>
            </a:endParaRPr>
          </a:p>
        </p:txBody>
      </p:sp>
      <p:cxnSp>
        <p:nvCxnSpPr>
          <p:cNvPr id="618" name="Google Shape;618;p3"/>
          <p:cNvCxnSpPr/>
          <p:nvPr/>
        </p:nvCxnSpPr>
        <p:spPr>
          <a:xfrm>
            <a:off x="0" y="6230375"/>
            <a:ext cx="3779838" cy="0"/>
          </a:xfrm>
          <a:prstGeom prst="straightConnector1">
            <a:avLst/>
          </a:prstGeom>
          <a:noFill/>
          <a:ln cap="flat" cmpd="sng" w="28575">
            <a:solidFill>
              <a:srgbClr val="4A8887"/>
            </a:solidFill>
            <a:prstDash val="solid"/>
            <a:miter lim="800000"/>
            <a:headEnd len="sm" w="sm" type="none"/>
            <a:tailEnd len="sm" w="sm" type="none"/>
          </a:ln>
        </p:spPr>
      </p:cxnSp>
      <p:pic>
        <p:nvPicPr>
          <p:cNvPr descr="A New Kofi Logo - Reine Alicis's Ko-fi Shop - Ko-fi ..." id="619" name="Google Shape;619;p3"/>
          <p:cNvPicPr preferRelativeResize="0"/>
          <p:nvPr/>
        </p:nvPicPr>
        <p:blipFill rotWithShape="1">
          <a:blip r:embed="rId9">
            <a:alphaModFix/>
          </a:blip>
          <a:srcRect b="0" l="0" r="0" t="0"/>
          <a:stretch/>
        </p:blipFill>
        <p:spPr>
          <a:xfrm>
            <a:off x="32188" y="6607333"/>
            <a:ext cx="1256194" cy="1256194"/>
          </a:xfrm>
          <a:prstGeom prst="rect">
            <a:avLst/>
          </a:prstGeom>
          <a:noFill/>
          <a:ln>
            <a:noFill/>
          </a:ln>
        </p:spPr>
      </p:pic>
      <p:pic>
        <p:nvPicPr>
          <p:cNvPr descr="A black and white logo&#10;&#10;Description automatically generated" id="620" name="Google Shape;620;p3"/>
          <p:cNvPicPr preferRelativeResize="0"/>
          <p:nvPr/>
        </p:nvPicPr>
        <p:blipFill rotWithShape="1">
          <a:blip r:embed="rId10">
            <a:alphaModFix/>
          </a:blip>
          <a:srcRect b="0" l="17725" r="17909" t="0"/>
          <a:stretch/>
        </p:blipFill>
        <p:spPr>
          <a:xfrm>
            <a:off x="251727" y="8377837"/>
            <a:ext cx="817116" cy="649662"/>
          </a:xfrm>
          <a:prstGeom prst="rect">
            <a:avLst/>
          </a:prstGeom>
          <a:noFill/>
          <a:ln>
            <a:noFill/>
          </a:ln>
        </p:spPr>
      </p:pic>
      <p:pic>
        <p:nvPicPr>
          <p:cNvPr descr="A blue and black logo&#10;&#10;Description automatically generated" id="621" name="Google Shape;621;p3"/>
          <p:cNvPicPr preferRelativeResize="0"/>
          <p:nvPr/>
        </p:nvPicPr>
        <p:blipFill rotWithShape="1">
          <a:blip r:embed="rId11">
            <a:alphaModFix/>
          </a:blip>
          <a:srcRect b="0" l="0" r="0" t="0"/>
          <a:stretch/>
        </p:blipFill>
        <p:spPr>
          <a:xfrm>
            <a:off x="82808" y="9738837"/>
            <a:ext cx="1154954" cy="6496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4"/>
          <p:cNvSpPr txBox="1"/>
          <p:nvPr>
            <p:ph idx="3" type="body"/>
          </p:nvPr>
        </p:nvSpPr>
        <p:spPr>
          <a:xfrm>
            <a:off x="395970" y="1341007"/>
            <a:ext cx="6362100" cy="6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lang="en-US" sz="3000"/>
              <a:t>Cibo ed eventi </a:t>
            </a:r>
            <a:endParaRPr sz="3000"/>
          </a:p>
          <a:p>
            <a:pPr indent="0" lvl="0" marL="0" rtl="0" algn="l">
              <a:lnSpc>
                <a:spcPct val="100000"/>
              </a:lnSpc>
              <a:spcBef>
                <a:spcPts val="0"/>
              </a:spcBef>
              <a:spcAft>
                <a:spcPts val="0"/>
              </a:spcAft>
              <a:buClr>
                <a:schemeClr val="lt1"/>
              </a:buClr>
              <a:buSzPts val="3200"/>
              <a:buNone/>
            </a:pPr>
            <a:r>
              <a:rPr b="0" lang="en-US" sz="2600"/>
              <a:t>Gli strumenti rendono tutto più facile!</a:t>
            </a:r>
            <a:endParaRPr sz="2600"/>
          </a:p>
          <a:p>
            <a:pPr indent="0" lvl="0" marL="0" rtl="0" algn="l">
              <a:lnSpc>
                <a:spcPct val="100000"/>
              </a:lnSpc>
              <a:spcBef>
                <a:spcPts val="0"/>
              </a:spcBef>
              <a:spcAft>
                <a:spcPts val="0"/>
              </a:spcAft>
              <a:buClr>
                <a:schemeClr val="lt1"/>
              </a:buClr>
              <a:buSzPts val="3200"/>
              <a:buNone/>
            </a:pPr>
            <a:r>
              <a:t/>
            </a:r>
            <a:endParaRPr sz="3000"/>
          </a:p>
          <a:p>
            <a:pPr indent="0" lvl="0" marL="0" rtl="0" algn="l">
              <a:lnSpc>
                <a:spcPct val="100000"/>
              </a:lnSpc>
              <a:spcBef>
                <a:spcPts val="0"/>
              </a:spcBef>
              <a:spcAft>
                <a:spcPts val="0"/>
              </a:spcAft>
              <a:buClr>
                <a:schemeClr val="lt1"/>
              </a:buClr>
              <a:buSzPts val="3200"/>
              <a:buNone/>
            </a:pPr>
            <a:r>
              <a:t/>
            </a:r>
            <a:endParaRPr sz="3000"/>
          </a:p>
          <a:p>
            <a:pPr indent="0" lvl="0" marL="0" rtl="0" algn="l">
              <a:lnSpc>
                <a:spcPct val="100000"/>
              </a:lnSpc>
              <a:spcBef>
                <a:spcPts val="0"/>
              </a:spcBef>
              <a:spcAft>
                <a:spcPts val="0"/>
              </a:spcAft>
              <a:buClr>
                <a:schemeClr val="lt1"/>
              </a:buClr>
              <a:buSzPts val="3200"/>
              <a:buNone/>
            </a:pPr>
            <a:r>
              <a:t/>
            </a:r>
            <a:endParaRPr sz="3000"/>
          </a:p>
          <a:p>
            <a:pPr indent="0" lvl="0" marL="0" rtl="0" algn="l">
              <a:lnSpc>
                <a:spcPct val="100000"/>
              </a:lnSpc>
              <a:spcBef>
                <a:spcPts val="0"/>
              </a:spcBef>
              <a:spcAft>
                <a:spcPts val="0"/>
              </a:spcAft>
              <a:buClr>
                <a:schemeClr val="lt1"/>
              </a:buClr>
              <a:buSzPts val="3200"/>
              <a:buNone/>
            </a:pPr>
            <a:r>
              <a:t/>
            </a:r>
            <a:endParaRPr sz="3000"/>
          </a:p>
        </p:txBody>
      </p:sp>
      <p:sp>
        <p:nvSpPr>
          <p:cNvPr id="627" name="Google Shape;627;p4"/>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628" name="Google Shape;628;p4"/>
          <p:cNvPicPr preferRelativeResize="0"/>
          <p:nvPr>
            <p:ph idx="4" type="pic"/>
          </p:nvPr>
        </p:nvPicPr>
        <p:blipFill rotWithShape="1">
          <a:blip r:embed="rId3">
            <a:alphaModFix/>
          </a:blip>
          <a:srcRect b="7756" l="27742" r="22872" t="7295"/>
          <a:stretch/>
        </p:blipFill>
        <p:spPr>
          <a:xfrm>
            <a:off x="1" y="7328454"/>
            <a:ext cx="2938763" cy="3367892"/>
          </a:xfrm>
          <a:prstGeom prst="rect">
            <a:avLst/>
          </a:prstGeom>
          <a:noFill/>
          <a:ln>
            <a:noFill/>
          </a:ln>
        </p:spPr>
      </p:pic>
      <p:graphicFrame>
        <p:nvGraphicFramePr>
          <p:cNvPr id="629" name="Google Shape;629;p4"/>
          <p:cNvGraphicFramePr/>
          <p:nvPr/>
        </p:nvGraphicFramePr>
        <p:xfrm>
          <a:off x="5" y="2238801"/>
          <a:ext cx="3000000" cy="3000000"/>
        </p:xfrm>
        <a:graphic>
          <a:graphicData uri="http://schemas.openxmlformats.org/drawingml/2006/table">
            <a:tbl>
              <a:tblPr bandRow="1" firstRow="1">
                <a:noFill/>
                <a:tableStyleId>{D3065830-1EBB-4A2E-B91D-737CE2D8EFD1}</a:tableStyleId>
              </a:tblPr>
              <a:tblGrid>
                <a:gridCol w="1171350"/>
                <a:gridCol w="6388325"/>
              </a:tblGrid>
              <a:tr h="789575">
                <a:tc>
                  <a:txBody>
                    <a:bodyPr/>
                    <a:lstStyle/>
                    <a:p>
                      <a:pPr indent="0" lvl="0" marL="0" marR="0" rtl="0" algn="l">
                        <a:spcBef>
                          <a:spcPts val="0"/>
                        </a:spcBef>
                        <a:spcAft>
                          <a:spcPts val="0"/>
                        </a:spcAft>
                        <a:buNone/>
                      </a:pPr>
                      <a:r>
                        <a:t/>
                      </a:r>
                      <a:endParaRPr sz="1200" u="none" cap="none" strike="noStrike">
                        <a:solidFill>
                          <a:srgbClr val="4B4B4B"/>
                        </a:solidFill>
                        <a:latin typeface="Poppins"/>
                        <a:ea typeface="Poppins"/>
                        <a:cs typeface="Poppins"/>
                        <a:sym typeface="Poppins"/>
                      </a:endParaRPr>
                    </a:p>
                  </a:txBody>
                  <a:tcPr marT="45725" marB="45725" marR="91450" marL="91450">
                    <a:lnL cap="flat" cmpd="sng" w="19050">
                      <a:solidFill>
                        <a:srgbClr val="69ADAD"/>
                      </a:solidFill>
                      <a:prstDash val="solid"/>
                      <a:round/>
                      <a:headEnd len="sm" w="sm" type="none"/>
                      <a:tailEnd len="sm" w="sm" type="none"/>
                    </a:lnL>
                    <a:lnR cap="flat" cmpd="sng" w="19050">
                      <a:solidFill>
                        <a:srgbClr val="69ADAD"/>
                      </a:solidFill>
                      <a:prstDash val="solid"/>
                      <a:round/>
                      <a:headEnd len="sm" w="sm" type="none"/>
                      <a:tailEnd len="sm" w="sm" type="none"/>
                    </a:lnR>
                    <a:lnT cap="flat" cmpd="sng" w="19050">
                      <a:solidFill>
                        <a:srgbClr val="69ADAD"/>
                      </a:solidFill>
                      <a:prstDash val="solid"/>
                      <a:round/>
                      <a:headEnd len="sm" w="sm" type="none"/>
                      <a:tailEnd len="sm" w="sm" type="none"/>
                    </a:lnT>
                    <a:lnB cap="flat" cmpd="sng" w="19050">
                      <a:solidFill>
                        <a:srgbClr val="69ADAD"/>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rgbClr val="F16924"/>
                          </a:solidFill>
                          <a:latin typeface="Calibri"/>
                          <a:ea typeface="Calibri"/>
                          <a:cs typeface="Calibri"/>
                          <a:sym typeface="Calibri"/>
                        </a:rPr>
                        <a:t>Earth Hero </a:t>
                      </a:r>
                      <a:r>
                        <a:rPr b="0" lang="en-US" sz="1400" u="none" cap="none" strike="noStrike">
                          <a:solidFill>
                            <a:srgbClr val="4B4B4B"/>
                          </a:solidFill>
                          <a:latin typeface="Calibri"/>
                          <a:ea typeface="Calibri"/>
                          <a:cs typeface="Calibri"/>
                          <a:sym typeface="Calibri"/>
                        </a:rPr>
                        <a:t>è un'applicazione preziosa per le iniziative di turismo eco-sanitario di GRASSROOTS, che aiuta i partecipanti a comprendere e monitorare il proprio impatto ambientale. L'applicazione suggerisce passi concreti per ridurre l'impronta di carbonio, rendendola uno strumento eccellente per workshop o programmi comunitari incentrati sulla sostenibilità. Utilizzando Earth Hero, gli imprenditori del turismo ecologico possono incoraggiare i partecipanti ad adottare pratiche più ecologiche e a impegnarsi attivamente per ridurre il loro impatto ambientale. </a:t>
                      </a:r>
                      <a:r>
                        <a:rPr b="0" lang="en-US" sz="1400" u="sng" cap="none" strike="noStrike">
                          <a:solidFill>
                            <a:srgbClr val="4A8887"/>
                          </a:solidFill>
                          <a:latin typeface="Calibri"/>
                          <a:ea typeface="Calibri"/>
                          <a:cs typeface="Calibri"/>
                          <a:sym typeface="Calibri"/>
                          <a:hlinkClick r:id="rId4">
                            <a:extLst>
                              <a:ext uri="{A12FA001-AC4F-418D-AE19-62706E023703}">
                                <ahyp:hlinkClr val="tx"/>
                              </a:ext>
                            </a:extLst>
                          </a:hlinkClick>
                        </a:rPr>
                        <a:t>https://earthhero.</a:t>
                      </a:r>
                      <a:r>
                        <a:rPr b="0" lang="en-US" sz="1400" u="none" cap="none" strike="noStrike">
                          <a:solidFill>
                            <a:srgbClr val="4A8887"/>
                          </a:solidFill>
                          <a:latin typeface="Calibri"/>
                          <a:ea typeface="Calibri"/>
                          <a:cs typeface="Calibri"/>
                          <a:sym typeface="Calibri"/>
                        </a:rPr>
                        <a:t>com/ </a:t>
                      </a:r>
                      <a:endParaRPr b="0" sz="1400" u="none" cap="none" strike="noStrike">
                        <a:solidFill>
                          <a:srgbClr val="4A8887"/>
                        </a:solidFill>
                        <a:latin typeface="Calibri"/>
                        <a:ea typeface="Calibri"/>
                        <a:cs typeface="Calibri"/>
                        <a:sym typeface="Calibri"/>
                      </a:endParaRPr>
                    </a:p>
                  </a:txBody>
                  <a:tcPr marT="45725" marB="45725" marR="91450" marL="91450">
                    <a:lnL cap="flat" cmpd="sng" w="19050">
                      <a:solidFill>
                        <a:srgbClr val="69ADAD"/>
                      </a:solidFill>
                      <a:prstDash val="solid"/>
                      <a:round/>
                      <a:headEnd len="sm" w="sm" type="none"/>
                      <a:tailEnd len="sm" w="sm" type="none"/>
                    </a:lnL>
                    <a:lnR cap="flat" cmpd="sng" w="19050">
                      <a:solidFill>
                        <a:srgbClr val="69ADAD"/>
                      </a:solidFill>
                      <a:prstDash val="solid"/>
                      <a:round/>
                      <a:headEnd len="sm" w="sm" type="none"/>
                      <a:tailEnd len="sm" w="sm" type="none"/>
                    </a:lnR>
                    <a:lnT cap="flat" cmpd="sng" w="19050">
                      <a:solidFill>
                        <a:srgbClr val="69ADAD"/>
                      </a:solidFill>
                      <a:prstDash val="solid"/>
                      <a:round/>
                      <a:headEnd len="sm" w="sm" type="none"/>
                      <a:tailEnd len="sm" w="sm" type="none"/>
                    </a:lnT>
                    <a:lnB cap="flat" cmpd="sng" w="19050">
                      <a:solidFill>
                        <a:srgbClr val="69ADAD"/>
                      </a:solidFill>
                      <a:prstDash val="solid"/>
                      <a:round/>
                      <a:headEnd len="sm" w="sm" type="none"/>
                      <a:tailEnd len="sm" w="sm" type="none"/>
                    </a:lnB>
                  </a:tcPr>
                </a:tc>
              </a:tr>
              <a:tr h="789575">
                <a:tc>
                  <a:txBody>
                    <a:bodyPr/>
                    <a:lstStyle/>
                    <a:p>
                      <a:pPr indent="0" lvl="0" marL="0" marR="0" rtl="0" algn="l">
                        <a:spcBef>
                          <a:spcPts val="0"/>
                        </a:spcBef>
                        <a:spcAft>
                          <a:spcPts val="0"/>
                        </a:spcAft>
                        <a:buNone/>
                      </a:pPr>
                      <a:r>
                        <a:t/>
                      </a:r>
                      <a:endParaRPr sz="1200" u="none" cap="none" strike="noStrike">
                        <a:solidFill>
                          <a:srgbClr val="4B4B4B"/>
                        </a:solidFill>
                        <a:latin typeface="Poppins"/>
                        <a:ea typeface="Poppins"/>
                        <a:cs typeface="Poppins"/>
                        <a:sym typeface="Poppins"/>
                      </a:endParaRPr>
                    </a:p>
                  </a:txBody>
                  <a:tcPr marT="45725" marB="45725" marR="91450" marL="91450">
                    <a:lnL cap="flat" cmpd="sng" w="19050">
                      <a:solidFill>
                        <a:srgbClr val="69ADAD"/>
                      </a:solidFill>
                      <a:prstDash val="solid"/>
                      <a:round/>
                      <a:headEnd len="sm" w="sm" type="none"/>
                      <a:tailEnd len="sm" w="sm" type="none"/>
                    </a:lnL>
                    <a:lnR cap="flat" cmpd="sng" w="19050">
                      <a:solidFill>
                        <a:srgbClr val="69ADAD"/>
                      </a:solidFill>
                      <a:prstDash val="solid"/>
                      <a:round/>
                      <a:headEnd len="sm" w="sm" type="none"/>
                      <a:tailEnd len="sm" w="sm" type="none"/>
                    </a:lnR>
                    <a:lnT cap="flat" cmpd="sng" w="19050">
                      <a:solidFill>
                        <a:srgbClr val="69ADAD"/>
                      </a:solidFill>
                      <a:prstDash val="solid"/>
                      <a:round/>
                      <a:headEnd len="sm" w="sm" type="none"/>
                      <a:tailEnd len="sm" w="sm" type="none"/>
                    </a:lnT>
                    <a:lnB cap="flat" cmpd="sng" w="19050">
                      <a:solidFill>
                        <a:srgbClr val="69ADAD"/>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rgbClr val="F16924"/>
                          </a:solidFill>
                          <a:latin typeface="Calibri"/>
                          <a:ea typeface="Calibri"/>
                          <a:cs typeface="Calibri"/>
                          <a:sym typeface="Calibri"/>
                        </a:rPr>
                        <a:t>Olio </a:t>
                      </a:r>
                      <a:r>
                        <a:rPr b="0" lang="en-US" sz="1400" u="none" cap="none" strike="noStrike">
                          <a:solidFill>
                            <a:srgbClr val="4B4B4B"/>
                          </a:solidFill>
                          <a:latin typeface="Calibri"/>
                          <a:ea typeface="Calibri"/>
                          <a:cs typeface="Calibri"/>
                          <a:sym typeface="Calibri"/>
                        </a:rPr>
                        <a:t>è l'applicazione per trovare ciò che serve e condividere ciò che non serve con le persone del posto. Se volete ridurre gli sprechi alimentari durante gli eventi farm-to-table o street food, OLIO mette in contatto gli utenti con le persone del posto per condividere le eccedenze alimentari. Questo può essere utile per evitare gli sprechi alla fine degli eventi. </a:t>
                      </a:r>
                      <a:r>
                        <a:rPr b="0" lang="en-US" sz="1400" u="sng" cap="none" strike="noStrike">
                          <a:solidFill>
                            <a:srgbClr val="4A8887"/>
                          </a:solidFill>
                          <a:latin typeface="Calibri"/>
                          <a:ea typeface="Calibri"/>
                          <a:cs typeface="Calibri"/>
                          <a:sym typeface="Calibri"/>
                          <a:hlinkClick r:id="rId5">
                            <a:extLst>
                              <a:ext uri="{A12FA001-AC4F-418D-AE19-62706E023703}">
                                <ahyp:hlinkClr val="tx"/>
                              </a:ext>
                            </a:extLst>
                          </a:hlinkClick>
                        </a:rPr>
                        <a:t>https://olioapp.</a:t>
                      </a:r>
                      <a:r>
                        <a:rPr b="0" lang="en-US" sz="1400" u="none" cap="none" strike="noStrike">
                          <a:solidFill>
                            <a:srgbClr val="4A8887"/>
                          </a:solidFill>
                          <a:latin typeface="Calibri"/>
                          <a:ea typeface="Calibri"/>
                          <a:cs typeface="Calibri"/>
                          <a:sym typeface="Calibri"/>
                        </a:rPr>
                        <a:t>com/en/ </a:t>
                      </a:r>
                      <a:endParaRPr b="0" sz="1400" u="none" cap="none" strike="noStrike">
                        <a:solidFill>
                          <a:srgbClr val="4A8887"/>
                        </a:solidFill>
                        <a:latin typeface="Calibri"/>
                        <a:ea typeface="Calibri"/>
                        <a:cs typeface="Calibri"/>
                        <a:sym typeface="Calibri"/>
                      </a:endParaRPr>
                    </a:p>
                  </a:txBody>
                  <a:tcPr marT="45725" marB="45725" marR="91450" marL="91450">
                    <a:lnL cap="flat" cmpd="sng" w="19050">
                      <a:solidFill>
                        <a:srgbClr val="69ADAD"/>
                      </a:solidFill>
                      <a:prstDash val="solid"/>
                      <a:round/>
                      <a:headEnd len="sm" w="sm" type="none"/>
                      <a:tailEnd len="sm" w="sm" type="none"/>
                    </a:lnL>
                    <a:lnR cap="flat" cmpd="sng" w="19050">
                      <a:solidFill>
                        <a:srgbClr val="69ADAD"/>
                      </a:solidFill>
                      <a:prstDash val="solid"/>
                      <a:round/>
                      <a:headEnd len="sm" w="sm" type="none"/>
                      <a:tailEnd len="sm" w="sm" type="none"/>
                    </a:lnR>
                    <a:lnT cap="flat" cmpd="sng" w="19050">
                      <a:solidFill>
                        <a:srgbClr val="69ADAD"/>
                      </a:solidFill>
                      <a:prstDash val="solid"/>
                      <a:round/>
                      <a:headEnd len="sm" w="sm" type="none"/>
                      <a:tailEnd len="sm" w="sm" type="none"/>
                    </a:lnT>
                    <a:lnB cap="flat" cmpd="sng" w="19050">
                      <a:solidFill>
                        <a:srgbClr val="69ADAD"/>
                      </a:solidFill>
                      <a:prstDash val="solid"/>
                      <a:round/>
                      <a:headEnd len="sm" w="sm" type="none"/>
                      <a:tailEnd len="sm" w="sm" type="none"/>
                    </a:lnB>
                  </a:tcPr>
                </a:tc>
              </a:tr>
              <a:tr h="789575">
                <a:tc>
                  <a:txBody>
                    <a:bodyPr/>
                    <a:lstStyle/>
                    <a:p>
                      <a:pPr indent="0" lvl="0" marL="0" marR="0" rtl="0" algn="l">
                        <a:spcBef>
                          <a:spcPts val="0"/>
                        </a:spcBef>
                        <a:spcAft>
                          <a:spcPts val="0"/>
                        </a:spcAft>
                        <a:buNone/>
                      </a:pPr>
                      <a:r>
                        <a:t/>
                      </a:r>
                      <a:endParaRPr sz="1200" u="none" cap="none" strike="noStrike">
                        <a:solidFill>
                          <a:srgbClr val="4B4B4B"/>
                        </a:solidFill>
                        <a:latin typeface="Poppins"/>
                        <a:ea typeface="Poppins"/>
                        <a:cs typeface="Poppins"/>
                        <a:sym typeface="Poppins"/>
                      </a:endParaRPr>
                    </a:p>
                  </a:txBody>
                  <a:tcPr marT="45725" marB="45725" marR="91450" marL="91450">
                    <a:lnL cap="flat" cmpd="sng" w="19050">
                      <a:solidFill>
                        <a:srgbClr val="69ADAD"/>
                      </a:solidFill>
                      <a:prstDash val="solid"/>
                      <a:round/>
                      <a:headEnd len="sm" w="sm" type="none"/>
                      <a:tailEnd len="sm" w="sm" type="none"/>
                    </a:lnL>
                    <a:lnR cap="flat" cmpd="sng" w="19050">
                      <a:solidFill>
                        <a:srgbClr val="69ADAD"/>
                      </a:solidFill>
                      <a:prstDash val="solid"/>
                      <a:round/>
                      <a:headEnd len="sm" w="sm" type="none"/>
                      <a:tailEnd len="sm" w="sm" type="none"/>
                    </a:lnR>
                    <a:lnT cap="flat" cmpd="sng" w="19050">
                      <a:solidFill>
                        <a:srgbClr val="69ADAD"/>
                      </a:solidFill>
                      <a:prstDash val="solid"/>
                      <a:round/>
                      <a:headEnd len="sm" w="sm" type="none"/>
                      <a:tailEnd len="sm" w="sm" type="none"/>
                    </a:lnT>
                    <a:lnB cap="flat" cmpd="sng" w="19050">
                      <a:solidFill>
                        <a:srgbClr val="69ADAD"/>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rgbClr val="F16924"/>
                          </a:solidFill>
                          <a:latin typeface="Calibri"/>
                          <a:ea typeface="Calibri"/>
                          <a:cs typeface="Calibri"/>
                          <a:sym typeface="Calibri"/>
                        </a:rPr>
                        <a:t>Too Good To Go: </a:t>
                      </a:r>
                      <a:r>
                        <a:rPr b="0" lang="en-US" sz="1400" u="none" cap="none" strike="noStrike">
                          <a:solidFill>
                            <a:srgbClr val="4B4B4B"/>
                          </a:solidFill>
                          <a:latin typeface="Calibri"/>
                          <a:ea typeface="Calibri"/>
                          <a:cs typeface="Calibri"/>
                          <a:sym typeface="Calibri"/>
                        </a:rPr>
                        <a:t>questa applicazione aiuta a prevenire lo spreco di cibo permettendo ai venditori locali di vendere le eccedenze alimentari a prezzi scontati. Ottima per gli eventi gastronomici, mette in contatto i partecipanti con venditori locali eco-consapevoli. </a:t>
                      </a:r>
                      <a:r>
                        <a:rPr b="0" lang="en-US" sz="1400" u="sng" cap="none" strike="noStrike">
                          <a:solidFill>
                            <a:srgbClr val="4A8887"/>
                          </a:solidFill>
                          <a:latin typeface="Calibri"/>
                          <a:ea typeface="Calibri"/>
                          <a:cs typeface="Calibri"/>
                          <a:sym typeface="Calibri"/>
                          <a:hlinkClick r:id="rId6">
                            <a:extLst>
                              <a:ext uri="{A12FA001-AC4F-418D-AE19-62706E023703}">
                                <ahyp:hlinkClr val="tx"/>
                              </a:ext>
                            </a:extLst>
                          </a:hlinkClick>
                        </a:rPr>
                        <a:t>https://www.</a:t>
                      </a:r>
                      <a:r>
                        <a:rPr b="0" lang="en-US" sz="1400" u="none" cap="none" strike="noStrike">
                          <a:solidFill>
                            <a:srgbClr val="4A8887"/>
                          </a:solidFill>
                          <a:latin typeface="Calibri"/>
                          <a:ea typeface="Calibri"/>
                          <a:cs typeface="Calibri"/>
                          <a:sym typeface="Calibri"/>
                        </a:rPr>
                        <a:t>toogoodtogo.com/en-ie/  </a:t>
                      </a:r>
                      <a:endParaRPr/>
                    </a:p>
                  </a:txBody>
                  <a:tcPr marT="45725" marB="45725" marR="91450" marL="91450">
                    <a:lnL cap="flat" cmpd="sng" w="19050">
                      <a:solidFill>
                        <a:srgbClr val="69ADAD"/>
                      </a:solidFill>
                      <a:prstDash val="solid"/>
                      <a:round/>
                      <a:headEnd len="sm" w="sm" type="none"/>
                      <a:tailEnd len="sm" w="sm" type="none"/>
                    </a:lnL>
                    <a:lnR cap="flat" cmpd="sng" w="19050">
                      <a:solidFill>
                        <a:srgbClr val="69ADAD"/>
                      </a:solidFill>
                      <a:prstDash val="solid"/>
                      <a:round/>
                      <a:headEnd len="sm" w="sm" type="none"/>
                      <a:tailEnd len="sm" w="sm" type="none"/>
                    </a:lnR>
                    <a:lnT cap="flat" cmpd="sng" w="19050">
                      <a:solidFill>
                        <a:srgbClr val="69ADAD"/>
                      </a:solidFill>
                      <a:prstDash val="solid"/>
                      <a:round/>
                      <a:headEnd len="sm" w="sm" type="none"/>
                      <a:tailEnd len="sm" w="sm" type="none"/>
                    </a:lnT>
                    <a:lnB cap="flat" cmpd="sng" w="19050">
                      <a:solidFill>
                        <a:srgbClr val="69ADAD"/>
                      </a:solidFill>
                      <a:prstDash val="solid"/>
                      <a:round/>
                      <a:headEnd len="sm" w="sm" type="none"/>
                      <a:tailEnd len="sm" w="sm" type="none"/>
                    </a:lnB>
                  </a:tcPr>
                </a:tc>
              </a:tr>
              <a:tr h="790375">
                <a:tc>
                  <a:txBody>
                    <a:bodyPr/>
                    <a:lstStyle/>
                    <a:p>
                      <a:pPr indent="0" lvl="0" marL="0" marR="0" rtl="0" algn="l">
                        <a:spcBef>
                          <a:spcPts val="0"/>
                        </a:spcBef>
                        <a:spcAft>
                          <a:spcPts val="0"/>
                        </a:spcAft>
                        <a:buNone/>
                      </a:pPr>
                      <a:r>
                        <a:t/>
                      </a:r>
                      <a:endParaRPr sz="1200" u="none" cap="none" strike="noStrike">
                        <a:solidFill>
                          <a:srgbClr val="4B4B4B"/>
                        </a:solidFill>
                        <a:latin typeface="Poppins"/>
                        <a:ea typeface="Poppins"/>
                        <a:cs typeface="Poppins"/>
                        <a:sym typeface="Poppins"/>
                      </a:endParaRPr>
                    </a:p>
                  </a:txBody>
                  <a:tcPr marT="45725" marB="45725" marR="91450" marL="91450">
                    <a:lnL cap="flat" cmpd="sng" w="19050">
                      <a:solidFill>
                        <a:srgbClr val="69ADAD"/>
                      </a:solidFill>
                      <a:prstDash val="solid"/>
                      <a:round/>
                      <a:headEnd len="sm" w="sm" type="none"/>
                      <a:tailEnd len="sm" w="sm" type="none"/>
                    </a:lnL>
                    <a:lnR cap="flat" cmpd="sng" w="19050">
                      <a:solidFill>
                        <a:srgbClr val="69ADAD"/>
                      </a:solidFill>
                      <a:prstDash val="solid"/>
                      <a:round/>
                      <a:headEnd len="sm" w="sm" type="none"/>
                      <a:tailEnd len="sm" w="sm" type="none"/>
                    </a:lnR>
                    <a:lnT cap="flat" cmpd="sng" w="19050">
                      <a:solidFill>
                        <a:srgbClr val="69ADAD"/>
                      </a:solidFill>
                      <a:prstDash val="solid"/>
                      <a:round/>
                      <a:headEnd len="sm" w="sm" type="none"/>
                      <a:tailEnd len="sm" w="sm" type="none"/>
                    </a:lnT>
                    <a:lnB cap="flat" cmpd="sng" w="19050">
                      <a:solidFill>
                        <a:srgbClr val="69ADAD"/>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rgbClr val="F16924"/>
                          </a:solidFill>
                          <a:latin typeface="Calibri"/>
                          <a:ea typeface="Calibri"/>
                          <a:cs typeface="Calibri"/>
                          <a:sym typeface="Calibri"/>
                        </a:rPr>
                        <a:t>EcoCounter: </a:t>
                      </a:r>
                      <a:r>
                        <a:rPr b="0" lang="en-US" sz="1400" u="none" cap="none" strike="noStrike">
                          <a:solidFill>
                            <a:srgbClr val="4B4B4B"/>
                          </a:solidFill>
                          <a:latin typeface="Calibri"/>
                          <a:ea typeface="Calibri"/>
                          <a:cs typeface="Calibri"/>
                          <a:sym typeface="Calibri"/>
                        </a:rPr>
                        <a:t>Se ospitate più eventi o volete monitorare il numero di visitatori, EcoCounter può aiutarvi a stimare il traffico pedonale e a valutare l'impronta ambientale delle vostre attività. Questo è utile per pianificare e gestire le risorse in modo efficace. </a:t>
                      </a:r>
                      <a:r>
                        <a:rPr b="0" lang="en-US" sz="1400" u="sng" cap="none" strike="noStrike">
                          <a:solidFill>
                            <a:srgbClr val="4A8887"/>
                          </a:solidFill>
                          <a:latin typeface="Calibri"/>
                          <a:ea typeface="Calibri"/>
                          <a:cs typeface="Calibri"/>
                          <a:sym typeface="Calibri"/>
                          <a:hlinkClick r:id="rId7">
                            <a:extLst>
                              <a:ext uri="{A12FA001-AC4F-418D-AE19-62706E023703}">
                                <ahyp:hlinkClr val="tx"/>
                              </a:ext>
                            </a:extLst>
                          </a:hlinkClick>
                        </a:rPr>
                        <a:t>https://www.</a:t>
                      </a:r>
                      <a:r>
                        <a:rPr b="0" lang="en-US" sz="1400" u="none" cap="none" strike="noStrike">
                          <a:solidFill>
                            <a:srgbClr val="4A8887"/>
                          </a:solidFill>
                          <a:latin typeface="Calibri"/>
                          <a:ea typeface="Calibri"/>
                          <a:cs typeface="Calibri"/>
                          <a:sym typeface="Calibri"/>
                        </a:rPr>
                        <a:t>eco-counter.com/  </a:t>
                      </a:r>
                      <a:endParaRPr/>
                    </a:p>
                  </a:txBody>
                  <a:tcPr marT="45725" marB="45725" marR="91450" marL="91450">
                    <a:lnL cap="flat" cmpd="sng" w="19050">
                      <a:solidFill>
                        <a:srgbClr val="69ADAD"/>
                      </a:solidFill>
                      <a:prstDash val="solid"/>
                      <a:round/>
                      <a:headEnd len="sm" w="sm" type="none"/>
                      <a:tailEnd len="sm" w="sm" type="none"/>
                    </a:lnL>
                    <a:lnR cap="flat" cmpd="sng" w="19050">
                      <a:solidFill>
                        <a:srgbClr val="69ADAD"/>
                      </a:solidFill>
                      <a:prstDash val="solid"/>
                      <a:round/>
                      <a:headEnd len="sm" w="sm" type="none"/>
                      <a:tailEnd len="sm" w="sm" type="none"/>
                    </a:lnR>
                    <a:lnT cap="flat" cmpd="sng" w="19050">
                      <a:solidFill>
                        <a:srgbClr val="69ADAD"/>
                      </a:solidFill>
                      <a:prstDash val="solid"/>
                      <a:round/>
                      <a:headEnd len="sm" w="sm" type="none"/>
                      <a:tailEnd len="sm" w="sm" type="none"/>
                    </a:lnT>
                    <a:lnB cap="flat" cmpd="sng" w="19050">
                      <a:solidFill>
                        <a:srgbClr val="69ADAD"/>
                      </a:solidFill>
                      <a:prstDash val="solid"/>
                      <a:round/>
                      <a:headEnd len="sm" w="sm" type="none"/>
                      <a:tailEnd len="sm" w="sm" type="none"/>
                    </a:lnB>
                  </a:tcPr>
                </a:tc>
              </a:tr>
            </a:tbl>
          </a:graphicData>
        </a:graphic>
      </p:graphicFrame>
      <p:pic>
        <p:nvPicPr>
          <p:cNvPr descr="A logo with blue and green text&#10;&#10;Description automatically generated" id="630" name="Google Shape;630;p4"/>
          <p:cNvPicPr preferRelativeResize="0"/>
          <p:nvPr/>
        </p:nvPicPr>
        <p:blipFill rotWithShape="1">
          <a:blip r:embed="rId8">
            <a:alphaModFix/>
          </a:blip>
          <a:srcRect b="0" l="0" r="0" t="0"/>
          <a:stretch/>
        </p:blipFill>
        <p:spPr>
          <a:xfrm>
            <a:off x="192364" y="2717525"/>
            <a:ext cx="814258" cy="814258"/>
          </a:xfrm>
          <a:prstGeom prst="rect">
            <a:avLst/>
          </a:prstGeom>
          <a:noFill/>
          <a:ln>
            <a:noFill/>
          </a:ln>
        </p:spPr>
      </p:pic>
      <p:pic>
        <p:nvPicPr>
          <p:cNvPr descr="A close up of a logo&#10;&#10;Description automatically generated" id="631" name="Google Shape;631;p4"/>
          <p:cNvPicPr preferRelativeResize="0"/>
          <p:nvPr/>
        </p:nvPicPr>
        <p:blipFill rotWithShape="1">
          <a:blip r:embed="rId9">
            <a:alphaModFix/>
          </a:blip>
          <a:srcRect b="0" l="0" r="0" t="0"/>
          <a:stretch/>
        </p:blipFill>
        <p:spPr>
          <a:xfrm>
            <a:off x="179864" y="4243193"/>
            <a:ext cx="814259" cy="814259"/>
          </a:xfrm>
          <a:prstGeom prst="rect">
            <a:avLst/>
          </a:prstGeom>
          <a:noFill/>
          <a:ln>
            <a:noFill/>
          </a:ln>
        </p:spPr>
      </p:pic>
      <p:pic>
        <p:nvPicPr>
          <p:cNvPr descr="A logo with blue and green shapes&#10;&#10;Description automatically generated with medium confidence" id="632" name="Google Shape;632;p4"/>
          <p:cNvPicPr preferRelativeResize="0"/>
          <p:nvPr/>
        </p:nvPicPr>
        <p:blipFill rotWithShape="1">
          <a:blip r:embed="rId10">
            <a:alphaModFix/>
          </a:blip>
          <a:srcRect b="0" l="24811" r="22888" t="0"/>
          <a:stretch/>
        </p:blipFill>
        <p:spPr>
          <a:xfrm>
            <a:off x="289570" y="5381805"/>
            <a:ext cx="686844" cy="689475"/>
          </a:xfrm>
          <a:prstGeom prst="rect">
            <a:avLst/>
          </a:prstGeom>
          <a:noFill/>
          <a:ln>
            <a:noFill/>
          </a:ln>
        </p:spPr>
      </p:pic>
      <p:pic>
        <p:nvPicPr>
          <p:cNvPr descr="A logo for a company&#10;&#10;Description automatically generated" id="633" name="Google Shape;633;p4"/>
          <p:cNvPicPr preferRelativeResize="0"/>
          <p:nvPr/>
        </p:nvPicPr>
        <p:blipFill rotWithShape="1">
          <a:blip r:embed="rId11">
            <a:alphaModFix/>
          </a:blip>
          <a:srcRect b="0" l="0" r="0" t="0"/>
          <a:stretch/>
        </p:blipFill>
        <p:spPr>
          <a:xfrm>
            <a:off x="213380" y="6548043"/>
            <a:ext cx="924627" cy="384653"/>
          </a:xfrm>
          <a:prstGeom prst="rect">
            <a:avLst/>
          </a:prstGeom>
          <a:noFill/>
          <a:ln>
            <a:noFill/>
          </a:ln>
        </p:spPr>
      </p:pic>
      <p:pic>
        <p:nvPicPr>
          <p:cNvPr id="634" name="Google Shape;634;p4"/>
          <p:cNvPicPr preferRelativeResize="0"/>
          <p:nvPr/>
        </p:nvPicPr>
        <p:blipFill rotWithShape="1">
          <a:blip r:embed="rId12">
            <a:alphaModFix amt="70000"/>
          </a:blip>
          <a:srcRect b="13560" l="17915" r="0" t="0"/>
          <a:stretch/>
        </p:blipFill>
        <p:spPr>
          <a:xfrm>
            <a:off x="0" y="7917593"/>
            <a:ext cx="2634492" cy="2774220"/>
          </a:xfrm>
          <a:custGeom>
            <a:rect b="b" l="l" r="r" t="t"/>
            <a:pathLst>
              <a:path extrusionOk="0" h="2774220" w="2634492">
                <a:moveTo>
                  <a:pt x="0" y="0"/>
                </a:moveTo>
                <a:lnTo>
                  <a:pt x="2634492" y="0"/>
                </a:lnTo>
                <a:lnTo>
                  <a:pt x="2634492" y="2774220"/>
                </a:lnTo>
                <a:lnTo>
                  <a:pt x="0" y="2774220"/>
                </a:lnTo>
                <a:close/>
              </a:path>
            </a:pathLst>
          </a:custGeom>
          <a:noFill/>
          <a:ln>
            <a:noFill/>
          </a:ln>
        </p:spPr>
      </p:pic>
      <p:pic>
        <p:nvPicPr>
          <p:cNvPr id="635" name="Google Shape;635;p4"/>
          <p:cNvPicPr preferRelativeResize="0"/>
          <p:nvPr/>
        </p:nvPicPr>
        <p:blipFill rotWithShape="1">
          <a:blip r:embed="rId13">
            <a:alphaModFix/>
          </a:blip>
          <a:srcRect b="0" l="0" r="0" t="0"/>
          <a:stretch/>
        </p:blipFill>
        <p:spPr>
          <a:xfrm>
            <a:off x="3299766" y="6622398"/>
            <a:ext cx="3776895" cy="3940527"/>
          </a:xfrm>
          <a:prstGeom prst="rect">
            <a:avLst/>
          </a:prstGeom>
          <a:noFill/>
          <a:ln>
            <a:noFill/>
          </a:ln>
        </p:spPr>
      </p:pic>
      <p:pic>
        <p:nvPicPr>
          <p:cNvPr id="636" name="Google Shape;636;p4"/>
          <p:cNvPicPr preferRelativeResize="0"/>
          <p:nvPr/>
        </p:nvPicPr>
        <p:blipFill rotWithShape="1">
          <a:blip r:embed="rId14">
            <a:alphaModFix/>
          </a:blip>
          <a:srcRect b="0" l="16664" r="16663" t="0"/>
          <a:stretch/>
        </p:blipFill>
        <p:spPr>
          <a:xfrm>
            <a:off x="4006233" y="7410681"/>
            <a:ext cx="2363961" cy="2363961"/>
          </a:xfrm>
          <a:custGeom>
            <a:rect b="b" l="l" r="r" t="t"/>
            <a:pathLst>
              <a:path extrusionOk="0" h="5025774" w="5025774">
                <a:moveTo>
                  <a:pt x="2512887" y="0"/>
                </a:moveTo>
                <a:cubicBezTo>
                  <a:pt x="3900716" y="0"/>
                  <a:pt x="5025774" y="1125058"/>
                  <a:pt x="5025774" y="2512887"/>
                </a:cubicBezTo>
                <a:cubicBezTo>
                  <a:pt x="5025774" y="3900716"/>
                  <a:pt x="3900716" y="5025774"/>
                  <a:pt x="2512887" y="5025774"/>
                </a:cubicBezTo>
                <a:cubicBezTo>
                  <a:pt x="1125058" y="5025774"/>
                  <a:pt x="0" y="3900716"/>
                  <a:pt x="0" y="2512887"/>
                </a:cubicBezTo>
                <a:cubicBezTo>
                  <a:pt x="0" y="1125058"/>
                  <a:pt x="1125058" y="0"/>
                  <a:pt x="2512887" y="0"/>
                </a:cubicBezTo>
                <a:close/>
              </a:path>
            </a:pathLst>
          </a:custGeom>
          <a:noFill/>
          <a:ln>
            <a:noFill/>
          </a:ln>
        </p:spPr>
      </p:pic>
      <p:pic>
        <p:nvPicPr>
          <p:cNvPr id="637" name="Google Shape;637;p4"/>
          <p:cNvPicPr preferRelativeResize="0"/>
          <p:nvPr/>
        </p:nvPicPr>
        <p:blipFill rotWithShape="1">
          <a:blip r:embed="rId12">
            <a:alphaModFix amt="70000"/>
          </a:blip>
          <a:srcRect b="0" l="0" r="0" t="0"/>
          <a:stretch/>
        </p:blipFill>
        <p:spPr>
          <a:xfrm>
            <a:off x="4029257" y="7508743"/>
            <a:ext cx="2233059" cy="2233059"/>
          </a:xfrm>
          <a:prstGeom prst="rect">
            <a:avLst/>
          </a:prstGeom>
          <a:noFill/>
          <a:ln>
            <a:noFill/>
          </a:ln>
        </p:spPr>
      </p:pic>
      <p:grpSp>
        <p:nvGrpSpPr>
          <p:cNvPr id="638" name="Google Shape;638;p4"/>
          <p:cNvGrpSpPr/>
          <p:nvPr/>
        </p:nvGrpSpPr>
        <p:grpSpPr>
          <a:xfrm>
            <a:off x="3977557" y="522194"/>
            <a:ext cx="1030346" cy="996135"/>
            <a:chOff x="1341437" y="2988468"/>
            <a:chExt cx="4876800" cy="4714875"/>
          </a:xfrm>
        </p:grpSpPr>
        <p:sp>
          <p:nvSpPr>
            <p:cNvPr id="639" name="Google Shape;639;p4"/>
            <p:cNvSpPr/>
            <p:nvPr/>
          </p:nvSpPr>
          <p:spPr>
            <a:xfrm>
              <a:off x="5012981" y="7268527"/>
              <a:ext cx="190500" cy="190500"/>
            </a:xfrm>
            <a:custGeom>
              <a:rect b="b" l="l" r="r" t="t"/>
              <a:pathLst>
                <a:path extrusionOk="0" h="190500" w="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40" name="Google Shape;640;p4"/>
            <p:cNvSpPr/>
            <p:nvPr/>
          </p:nvSpPr>
          <p:spPr>
            <a:xfrm>
              <a:off x="2279649" y="4655343"/>
              <a:ext cx="3000375" cy="2190750"/>
            </a:xfrm>
            <a:custGeom>
              <a:rect b="b" l="l" r="r" t="t"/>
              <a:pathLst>
                <a:path extrusionOk="0" h="2190750" w="3000375">
                  <a:moveTo>
                    <a:pt x="2905125" y="1619250"/>
                  </a:moveTo>
                  <a:lnTo>
                    <a:pt x="2782529" y="1619250"/>
                  </a:lnTo>
                  <a:cubicBezTo>
                    <a:pt x="2740362" y="1046064"/>
                    <a:pt x="2320786" y="576186"/>
                    <a:pt x="1771964" y="457629"/>
                  </a:cubicBezTo>
                  <a:cubicBezTo>
                    <a:pt x="1796034" y="413623"/>
                    <a:pt x="1809740" y="363169"/>
                    <a:pt x="1809740" y="309563"/>
                  </a:cubicBezTo>
                  <a:cubicBezTo>
                    <a:pt x="1809740" y="138875"/>
                    <a:pt x="1670866" y="0"/>
                    <a:pt x="1500178" y="0"/>
                  </a:cubicBezTo>
                  <a:cubicBezTo>
                    <a:pt x="1329490" y="0"/>
                    <a:pt x="1190615" y="138875"/>
                    <a:pt x="1190615" y="309563"/>
                  </a:cubicBezTo>
                  <a:cubicBezTo>
                    <a:pt x="1190615" y="363160"/>
                    <a:pt x="1204322" y="413614"/>
                    <a:pt x="1228392" y="457629"/>
                  </a:cubicBezTo>
                  <a:cubicBezTo>
                    <a:pt x="679571" y="576196"/>
                    <a:pt x="260004" y="1046064"/>
                    <a:pt x="217827" y="1619250"/>
                  </a:cubicBezTo>
                  <a:lnTo>
                    <a:pt x="95250" y="1619250"/>
                  </a:lnTo>
                  <a:cubicBezTo>
                    <a:pt x="42643" y="1619250"/>
                    <a:pt x="0" y="1661893"/>
                    <a:pt x="0" y="1714500"/>
                  </a:cubicBezTo>
                  <a:lnTo>
                    <a:pt x="0" y="2095500"/>
                  </a:lnTo>
                  <a:cubicBezTo>
                    <a:pt x="0" y="2148107"/>
                    <a:pt x="42643" y="2190750"/>
                    <a:pt x="95250" y="2190750"/>
                  </a:cubicBezTo>
                  <a:lnTo>
                    <a:pt x="2905125" y="2190750"/>
                  </a:lnTo>
                  <a:cubicBezTo>
                    <a:pt x="2957732" y="2190750"/>
                    <a:pt x="3000375" y="2148107"/>
                    <a:pt x="3000375" y="2095500"/>
                  </a:cubicBezTo>
                  <a:lnTo>
                    <a:pt x="3000375" y="1714500"/>
                  </a:lnTo>
                  <a:cubicBezTo>
                    <a:pt x="3000375" y="1661893"/>
                    <a:pt x="2957732" y="1619250"/>
                    <a:pt x="2905125" y="1619250"/>
                  </a:cubicBezTo>
                  <a:close/>
                  <a:moveTo>
                    <a:pt x="1381125" y="309563"/>
                  </a:moveTo>
                  <a:cubicBezTo>
                    <a:pt x="1381125" y="243907"/>
                    <a:pt x="1434532" y="190500"/>
                    <a:pt x="1500188" y="190500"/>
                  </a:cubicBezTo>
                  <a:cubicBezTo>
                    <a:pt x="1565843" y="190500"/>
                    <a:pt x="1619250" y="243907"/>
                    <a:pt x="1619250" y="309563"/>
                  </a:cubicBezTo>
                  <a:cubicBezTo>
                    <a:pt x="1619250" y="375218"/>
                    <a:pt x="1565843" y="428625"/>
                    <a:pt x="1500188" y="428625"/>
                  </a:cubicBezTo>
                  <a:cubicBezTo>
                    <a:pt x="1434532" y="428625"/>
                    <a:pt x="1381125" y="375218"/>
                    <a:pt x="1381125" y="309563"/>
                  </a:cubicBezTo>
                  <a:close/>
                  <a:moveTo>
                    <a:pt x="1500188" y="619125"/>
                  </a:moveTo>
                  <a:cubicBezTo>
                    <a:pt x="2072107" y="619125"/>
                    <a:pt x="2543051" y="1059666"/>
                    <a:pt x="2591457" y="1619250"/>
                  </a:cubicBezTo>
                  <a:lnTo>
                    <a:pt x="408918" y="1619250"/>
                  </a:lnTo>
                  <a:cubicBezTo>
                    <a:pt x="457324" y="1059666"/>
                    <a:pt x="928268" y="619125"/>
                    <a:pt x="1500188" y="619125"/>
                  </a:cubicBezTo>
                  <a:close/>
                  <a:moveTo>
                    <a:pt x="2809875" y="2000250"/>
                  </a:moveTo>
                  <a:lnTo>
                    <a:pt x="190500" y="2000250"/>
                  </a:lnTo>
                  <a:lnTo>
                    <a:pt x="190500" y="1809750"/>
                  </a:lnTo>
                  <a:lnTo>
                    <a:pt x="2809875" y="180975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41" name="Google Shape;641;p4"/>
            <p:cNvSpPr/>
            <p:nvPr/>
          </p:nvSpPr>
          <p:spPr>
            <a:xfrm>
              <a:off x="1341437" y="2988468"/>
              <a:ext cx="4876800" cy="4714875"/>
            </a:xfrm>
            <a:custGeom>
              <a:rect b="b" l="l" r="r" t="t"/>
              <a:pathLst>
                <a:path extrusionOk="0" h="4714875" w="4876800">
                  <a:moveTo>
                    <a:pt x="4781550" y="47625"/>
                  </a:moveTo>
                  <a:lnTo>
                    <a:pt x="4292451" y="47625"/>
                  </a:lnTo>
                  <a:cubicBezTo>
                    <a:pt x="4275973" y="19183"/>
                    <a:pt x="4245283" y="0"/>
                    <a:pt x="4210050" y="0"/>
                  </a:cubicBezTo>
                  <a:lnTo>
                    <a:pt x="3638550" y="0"/>
                  </a:lnTo>
                  <a:cubicBezTo>
                    <a:pt x="3603317" y="0"/>
                    <a:pt x="3572618" y="19183"/>
                    <a:pt x="3556149" y="47625"/>
                  </a:cubicBezTo>
                  <a:lnTo>
                    <a:pt x="1320651" y="47625"/>
                  </a:lnTo>
                  <a:cubicBezTo>
                    <a:pt x="1304173" y="19183"/>
                    <a:pt x="1273483" y="0"/>
                    <a:pt x="1238250" y="0"/>
                  </a:cubicBezTo>
                  <a:lnTo>
                    <a:pt x="666750" y="0"/>
                  </a:lnTo>
                  <a:cubicBezTo>
                    <a:pt x="631517" y="0"/>
                    <a:pt x="600818" y="19183"/>
                    <a:pt x="584349" y="47625"/>
                  </a:cubicBezTo>
                  <a:lnTo>
                    <a:pt x="95250" y="47625"/>
                  </a:lnTo>
                  <a:cubicBezTo>
                    <a:pt x="42643" y="47625"/>
                    <a:pt x="0" y="90268"/>
                    <a:pt x="0" y="142875"/>
                  </a:cubicBezTo>
                  <a:lnTo>
                    <a:pt x="0" y="523875"/>
                  </a:lnTo>
                  <a:cubicBezTo>
                    <a:pt x="0" y="576482"/>
                    <a:pt x="42643" y="619125"/>
                    <a:pt x="95250" y="619125"/>
                  </a:cubicBezTo>
                  <a:lnTo>
                    <a:pt x="584349" y="619125"/>
                  </a:lnTo>
                  <a:cubicBezTo>
                    <a:pt x="600827" y="647567"/>
                    <a:pt x="631517" y="666750"/>
                    <a:pt x="666750" y="666750"/>
                  </a:cubicBezTo>
                  <a:lnTo>
                    <a:pt x="857250" y="666750"/>
                  </a:lnTo>
                  <a:lnTo>
                    <a:pt x="857250" y="1620964"/>
                  </a:lnTo>
                  <a:cubicBezTo>
                    <a:pt x="855764" y="1621584"/>
                    <a:pt x="854259" y="1622155"/>
                    <a:pt x="852773" y="1622774"/>
                  </a:cubicBezTo>
                  <a:cubicBezTo>
                    <a:pt x="688562" y="1691068"/>
                    <a:pt x="523970" y="1770317"/>
                    <a:pt x="376904" y="1852136"/>
                  </a:cubicBezTo>
                  <a:cubicBezTo>
                    <a:pt x="266700" y="1913477"/>
                    <a:pt x="201740" y="1956435"/>
                    <a:pt x="194691" y="1961102"/>
                  </a:cubicBezTo>
                  <a:lnTo>
                    <a:pt x="194501" y="1961198"/>
                  </a:lnTo>
                  <a:cubicBezTo>
                    <a:pt x="168116" y="1978914"/>
                    <a:pt x="152400" y="2008442"/>
                    <a:pt x="152400" y="2040255"/>
                  </a:cubicBezTo>
                  <a:lnTo>
                    <a:pt x="152400" y="3960495"/>
                  </a:lnTo>
                  <a:cubicBezTo>
                    <a:pt x="152400" y="3992213"/>
                    <a:pt x="168116" y="4021836"/>
                    <a:pt x="194501" y="4039553"/>
                  </a:cubicBezTo>
                  <a:lnTo>
                    <a:pt x="194786" y="4039648"/>
                  </a:lnTo>
                  <a:cubicBezTo>
                    <a:pt x="206312" y="4047363"/>
                    <a:pt x="269462" y="4088892"/>
                    <a:pt x="377381" y="4148804"/>
                  </a:cubicBezTo>
                  <a:cubicBezTo>
                    <a:pt x="524351" y="4230529"/>
                    <a:pt x="688753" y="4309777"/>
                    <a:pt x="852773" y="4377976"/>
                  </a:cubicBezTo>
                  <a:cubicBezTo>
                    <a:pt x="1088136" y="4475798"/>
                    <a:pt x="1327404" y="4553617"/>
                    <a:pt x="1563814" y="4609338"/>
                  </a:cubicBezTo>
                  <a:cubicBezTo>
                    <a:pt x="1860423" y="4679252"/>
                    <a:pt x="2154746" y="4714780"/>
                    <a:pt x="2438400" y="4714875"/>
                  </a:cubicBezTo>
                  <a:cubicBezTo>
                    <a:pt x="2743200" y="4714875"/>
                    <a:pt x="3060097" y="4673823"/>
                    <a:pt x="3380137" y="4592955"/>
                  </a:cubicBezTo>
                  <a:cubicBezTo>
                    <a:pt x="3404807" y="4586669"/>
                    <a:pt x="3425571" y="4571238"/>
                    <a:pt x="3438620" y="4549331"/>
                  </a:cubicBezTo>
                  <a:cubicBezTo>
                    <a:pt x="3451670" y="4527518"/>
                    <a:pt x="3455384" y="4501896"/>
                    <a:pt x="3449193" y="4477226"/>
                  </a:cubicBezTo>
                  <a:cubicBezTo>
                    <a:pt x="3438430" y="4434840"/>
                    <a:pt x="3400520" y="4405313"/>
                    <a:pt x="3356896" y="4405313"/>
                  </a:cubicBezTo>
                  <a:cubicBezTo>
                    <a:pt x="3349085" y="4405313"/>
                    <a:pt x="3341180" y="4406265"/>
                    <a:pt x="3333464" y="4408265"/>
                  </a:cubicBezTo>
                  <a:cubicBezTo>
                    <a:pt x="3028664" y="4485323"/>
                    <a:pt x="2727579" y="4524375"/>
                    <a:pt x="2438591" y="4524375"/>
                  </a:cubicBezTo>
                  <a:lnTo>
                    <a:pt x="2437543" y="4524375"/>
                  </a:lnTo>
                  <a:cubicBezTo>
                    <a:pt x="1828419" y="4524375"/>
                    <a:pt x="1279303" y="4349115"/>
                    <a:pt x="925830" y="4202049"/>
                  </a:cubicBezTo>
                  <a:cubicBezTo>
                    <a:pt x="725138" y="4118705"/>
                    <a:pt x="565118" y="4035457"/>
                    <a:pt x="466154" y="3980212"/>
                  </a:cubicBezTo>
                  <a:cubicBezTo>
                    <a:pt x="422053" y="3955637"/>
                    <a:pt x="380619" y="3931444"/>
                    <a:pt x="342900" y="3908203"/>
                  </a:cubicBezTo>
                  <a:lnTo>
                    <a:pt x="342900" y="2092357"/>
                  </a:lnTo>
                  <a:cubicBezTo>
                    <a:pt x="509873" y="1989201"/>
                    <a:pt x="1441447" y="1476375"/>
                    <a:pt x="2439162" y="1476375"/>
                  </a:cubicBezTo>
                  <a:cubicBezTo>
                    <a:pt x="3581400" y="1476375"/>
                    <a:pt x="4508373" y="2076831"/>
                    <a:pt x="4533900" y="2092547"/>
                  </a:cubicBezTo>
                  <a:lnTo>
                    <a:pt x="4533900" y="3908203"/>
                  </a:lnTo>
                  <a:cubicBezTo>
                    <a:pt x="4466273" y="3949922"/>
                    <a:pt x="4323303" y="4033552"/>
                    <a:pt x="4123468" y="4126230"/>
                  </a:cubicBezTo>
                  <a:cubicBezTo>
                    <a:pt x="4075843" y="4148328"/>
                    <a:pt x="4055078" y="4205097"/>
                    <a:pt x="4077176" y="4252722"/>
                  </a:cubicBezTo>
                  <a:cubicBezTo>
                    <a:pt x="4092702" y="4286250"/>
                    <a:pt x="4126706" y="4307872"/>
                    <a:pt x="4163663" y="4307872"/>
                  </a:cubicBezTo>
                  <a:cubicBezTo>
                    <a:pt x="4177570" y="4307872"/>
                    <a:pt x="4191000" y="4304919"/>
                    <a:pt x="4203668" y="4299014"/>
                  </a:cubicBezTo>
                  <a:cubicBezTo>
                    <a:pt x="4495324" y="4163759"/>
                    <a:pt x="4674680" y="4044601"/>
                    <a:pt x="4682109" y="4039648"/>
                  </a:cubicBezTo>
                  <a:lnTo>
                    <a:pt x="4682300" y="4039553"/>
                  </a:lnTo>
                  <a:cubicBezTo>
                    <a:pt x="4708684" y="4021836"/>
                    <a:pt x="4724400" y="3992213"/>
                    <a:pt x="4724400" y="3960495"/>
                  </a:cubicBezTo>
                  <a:lnTo>
                    <a:pt x="4724400" y="2040255"/>
                  </a:lnTo>
                  <a:cubicBezTo>
                    <a:pt x="4724400" y="2008537"/>
                    <a:pt x="4708684" y="1978914"/>
                    <a:pt x="4682300" y="1961198"/>
                  </a:cubicBezTo>
                  <a:lnTo>
                    <a:pt x="4682109" y="1961102"/>
                  </a:lnTo>
                  <a:cubicBezTo>
                    <a:pt x="4675061" y="1956435"/>
                    <a:pt x="4610100" y="1913477"/>
                    <a:pt x="4499896" y="1852136"/>
                  </a:cubicBezTo>
                  <a:cubicBezTo>
                    <a:pt x="4352830" y="1770317"/>
                    <a:pt x="4188238" y="1691068"/>
                    <a:pt x="4024027" y="1622774"/>
                  </a:cubicBezTo>
                  <a:cubicBezTo>
                    <a:pt x="4022541" y="1622155"/>
                    <a:pt x="4021046" y="1621584"/>
                    <a:pt x="4019550" y="1620964"/>
                  </a:cubicBezTo>
                  <a:lnTo>
                    <a:pt x="4019550" y="666750"/>
                  </a:lnTo>
                  <a:lnTo>
                    <a:pt x="4210050" y="666750"/>
                  </a:lnTo>
                  <a:cubicBezTo>
                    <a:pt x="4245283" y="666750"/>
                    <a:pt x="4275982" y="647567"/>
                    <a:pt x="4292451" y="619125"/>
                  </a:cubicBezTo>
                  <a:lnTo>
                    <a:pt x="4781550" y="619125"/>
                  </a:lnTo>
                  <a:cubicBezTo>
                    <a:pt x="4834157" y="619125"/>
                    <a:pt x="4876800" y="576482"/>
                    <a:pt x="4876800" y="523875"/>
                  </a:cubicBezTo>
                  <a:lnTo>
                    <a:pt x="4876800" y="142875"/>
                  </a:lnTo>
                  <a:cubicBezTo>
                    <a:pt x="4876800" y="90268"/>
                    <a:pt x="4834157" y="47625"/>
                    <a:pt x="4781550" y="47625"/>
                  </a:cubicBezTo>
                  <a:close/>
                  <a:moveTo>
                    <a:pt x="4114800" y="476250"/>
                  </a:moveTo>
                  <a:lnTo>
                    <a:pt x="3733800" y="476250"/>
                  </a:lnTo>
                  <a:lnTo>
                    <a:pt x="3733800" y="190500"/>
                  </a:lnTo>
                  <a:lnTo>
                    <a:pt x="4114800" y="190500"/>
                  </a:lnTo>
                  <a:close/>
                  <a:moveTo>
                    <a:pt x="3543300" y="428625"/>
                  </a:moveTo>
                  <a:lnTo>
                    <a:pt x="1333500" y="428625"/>
                  </a:lnTo>
                  <a:lnTo>
                    <a:pt x="1333500" y="238125"/>
                  </a:lnTo>
                  <a:lnTo>
                    <a:pt x="3543300" y="238125"/>
                  </a:lnTo>
                  <a:close/>
                  <a:moveTo>
                    <a:pt x="190500" y="238125"/>
                  </a:moveTo>
                  <a:lnTo>
                    <a:pt x="571500" y="238125"/>
                  </a:lnTo>
                  <a:lnTo>
                    <a:pt x="571500" y="428625"/>
                  </a:lnTo>
                  <a:lnTo>
                    <a:pt x="190500" y="428625"/>
                  </a:lnTo>
                  <a:close/>
                  <a:moveTo>
                    <a:pt x="762000" y="190500"/>
                  </a:moveTo>
                  <a:lnTo>
                    <a:pt x="1143000" y="190500"/>
                  </a:lnTo>
                  <a:lnTo>
                    <a:pt x="1143000" y="476250"/>
                  </a:lnTo>
                  <a:lnTo>
                    <a:pt x="762000" y="476250"/>
                  </a:lnTo>
                  <a:close/>
                  <a:moveTo>
                    <a:pt x="3829050" y="1546793"/>
                  </a:moveTo>
                  <a:cubicBezTo>
                    <a:pt x="3657238" y="1483966"/>
                    <a:pt x="3484369" y="1431808"/>
                    <a:pt x="3312986" y="1391412"/>
                  </a:cubicBezTo>
                  <a:cubicBezTo>
                    <a:pt x="3016377" y="1321403"/>
                    <a:pt x="2722055" y="1285970"/>
                    <a:pt x="2438400" y="1285875"/>
                  </a:cubicBezTo>
                  <a:cubicBezTo>
                    <a:pt x="2154746" y="1285970"/>
                    <a:pt x="1860518" y="1321403"/>
                    <a:pt x="1563814" y="1391412"/>
                  </a:cubicBezTo>
                  <a:cubicBezTo>
                    <a:pt x="1392364" y="1431798"/>
                    <a:pt x="1219533" y="1483966"/>
                    <a:pt x="1047750" y="1546784"/>
                  </a:cubicBezTo>
                  <a:lnTo>
                    <a:pt x="1047750" y="666750"/>
                  </a:lnTo>
                  <a:lnTo>
                    <a:pt x="1238250" y="666750"/>
                  </a:lnTo>
                  <a:cubicBezTo>
                    <a:pt x="1273483" y="666750"/>
                    <a:pt x="1304182" y="647567"/>
                    <a:pt x="1320651" y="619125"/>
                  </a:cubicBezTo>
                  <a:lnTo>
                    <a:pt x="3556140" y="619125"/>
                  </a:lnTo>
                  <a:cubicBezTo>
                    <a:pt x="3572618" y="647567"/>
                    <a:pt x="3603308" y="666750"/>
                    <a:pt x="3638541" y="666750"/>
                  </a:cubicBezTo>
                  <a:lnTo>
                    <a:pt x="3829041" y="666750"/>
                  </a:lnTo>
                  <a:lnTo>
                    <a:pt x="3829041" y="1546793"/>
                  </a:lnTo>
                  <a:close/>
                  <a:moveTo>
                    <a:pt x="4686300" y="428625"/>
                  </a:moveTo>
                  <a:lnTo>
                    <a:pt x="4305300" y="428625"/>
                  </a:lnTo>
                  <a:lnTo>
                    <a:pt x="4305300" y="238125"/>
                  </a:lnTo>
                  <a:lnTo>
                    <a:pt x="4686300" y="23812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id="646" name="Google Shape;646;p5"/>
          <p:cNvPicPr preferRelativeResize="0"/>
          <p:nvPr>
            <p:ph idx="2" type="pic"/>
          </p:nvPr>
        </p:nvPicPr>
        <p:blipFill rotWithShape="1">
          <a:blip r:embed="rId3">
            <a:alphaModFix/>
          </a:blip>
          <a:srcRect b="0" l="15040" r="15039" t="0"/>
          <a:stretch/>
        </p:blipFill>
        <p:spPr>
          <a:xfrm>
            <a:off x="2783121" y="0"/>
            <a:ext cx="4789072" cy="4566547"/>
          </a:xfrm>
          <a:prstGeom prst="rect">
            <a:avLst/>
          </a:prstGeom>
          <a:noFill/>
          <a:ln>
            <a:noFill/>
          </a:ln>
        </p:spPr>
      </p:pic>
      <p:sp>
        <p:nvSpPr>
          <p:cNvPr id="647" name="Google Shape;647;p5"/>
          <p:cNvSpPr txBox="1"/>
          <p:nvPr>
            <p:ph idx="1" type="body"/>
          </p:nvPr>
        </p:nvSpPr>
        <p:spPr>
          <a:xfrm>
            <a:off x="0" y="1538257"/>
            <a:ext cx="4301066" cy="44648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2000"/>
              <a:buFont typeface="Arial"/>
              <a:buNone/>
            </a:pPr>
            <a:r>
              <a:rPr lang="en-US" sz="1500"/>
              <a:t>ecohealthforyouth.com</a:t>
            </a:r>
            <a:endParaRPr b="0" sz="1500"/>
          </a:p>
          <a:p>
            <a:pPr indent="0" lvl="0" marL="0" rtl="0" algn="l">
              <a:lnSpc>
                <a:spcPct val="100000"/>
              </a:lnSpc>
              <a:spcBef>
                <a:spcPts val="0"/>
              </a:spcBef>
              <a:spcAft>
                <a:spcPts val="0"/>
              </a:spcAft>
              <a:buClr>
                <a:srgbClr val="FFFFFF"/>
              </a:buClr>
              <a:buSzPts val="2000"/>
              <a:buNone/>
            </a:pPr>
            <a:r>
              <a:t/>
            </a:r>
            <a:endParaRPr>
              <a:solidFill>
                <a:srgbClr val="FFFFFF"/>
              </a:solidFill>
            </a:endParaRPr>
          </a:p>
        </p:txBody>
      </p:sp>
      <p:sp>
        <p:nvSpPr>
          <p:cNvPr id="648" name="Google Shape;648;p5"/>
          <p:cNvSpPr txBox="1"/>
          <p:nvPr>
            <p:ph idx="3" type="body"/>
          </p:nvPr>
        </p:nvSpPr>
        <p:spPr>
          <a:xfrm>
            <a:off x="2277980" y="6148998"/>
            <a:ext cx="4925962" cy="78235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4B4B4B"/>
              </a:buClr>
              <a:buSzPts val="1800"/>
              <a:buFont typeface="Arial"/>
              <a:buNone/>
            </a:pPr>
            <a:r>
              <a:rPr lang="en-US">
                <a:solidFill>
                  <a:srgbClr val="4B4B4B"/>
                </a:solidFill>
                <a:latin typeface="Calibri"/>
                <a:ea typeface="Calibri"/>
                <a:cs typeface="Calibri"/>
                <a:sym typeface="Calibri"/>
              </a:rPr>
              <a:t>Ottimo lavoro di esplorazione di queste idee! Ora è il momento di immergersi, studiare gli strumenti e iniziare a metterli in pratica. Fate il prossimo passo per trasformare la vostra visione in realtà, facendo lavorare questi strumenti per voi. </a:t>
            </a:r>
            <a:endParaRPr/>
          </a:p>
          <a:p>
            <a:pPr indent="0" lvl="0" marL="0" marR="0" rtl="0" algn="just">
              <a:lnSpc>
                <a:spcPct val="100000"/>
              </a:lnSpc>
              <a:spcBef>
                <a:spcPts val="0"/>
              </a:spcBef>
              <a:spcAft>
                <a:spcPts val="0"/>
              </a:spcAft>
              <a:buClr>
                <a:srgbClr val="6D6E71"/>
              </a:buClr>
              <a:buSzPts val="1800"/>
              <a:buFont typeface="Arial"/>
              <a:buNone/>
            </a:pPr>
            <a:r>
              <a:t/>
            </a:r>
            <a:endParaRPr>
              <a:solidFill>
                <a:srgbClr val="4B4B4B"/>
              </a:solidFill>
              <a:latin typeface="Calibri"/>
              <a:ea typeface="Calibri"/>
              <a:cs typeface="Calibri"/>
              <a:sym typeface="Calibri"/>
            </a:endParaRPr>
          </a:p>
          <a:p>
            <a:pPr indent="0" lvl="0" marL="0" marR="0" rtl="0" algn="just">
              <a:lnSpc>
                <a:spcPct val="100000"/>
              </a:lnSpc>
              <a:spcBef>
                <a:spcPts val="0"/>
              </a:spcBef>
              <a:spcAft>
                <a:spcPts val="0"/>
              </a:spcAft>
              <a:buClr>
                <a:srgbClr val="4B4B4B"/>
              </a:buClr>
              <a:buSzPts val="1800"/>
              <a:buFont typeface="Arial"/>
              <a:buNone/>
            </a:pPr>
            <a:r>
              <a:rPr b="1" lang="en-US">
                <a:solidFill>
                  <a:srgbClr val="4B4B4B"/>
                </a:solidFill>
                <a:latin typeface="Calibri"/>
                <a:ea typeface="Calibri"/>
                <a:cs typeface="Calibri"/>
                <a:sym typeface="Calibri"/>
              </a:rPr>
              <a:t>Vedi tutti i nostri strumenti ambientali </a:t>
            </a:r>
            <a:r>
              <a:rPr b="1" lang="en-US" u="sng">
                <a:solidFill>
                  <a:srgbClr val="4A8887"/>
                </a:solidFill>
                <a:latin typeface="Calibri"/>
                <a:ea typeface="Calibri"/>
                <a:cs typeface="Calibri"/>
                <a:sym typeface="Calibri"/>
                <a:hlinkClick r:id="rId4">
                  <a:extLst>
                    <a:ext uri="{A12FA001-AC4F-418D-AE19-62706E023703}">
                      <ahyp:hlinkClr val="tx"/>
                    </a:ext>
                  </a:extLst>
                </a:hlinkClick>
              </a:rPr>
              <a:t>qui</a:t>
            </a:r>
            <a:endParaRPr b="1">
              <a:solidFill>
                <a:srgbClr val="4A8887"/>
              </a:solidFill>
              <a:latin typeface="Calibri"/>
              <a:ea typeface="Calibri"/>
              <a:cs typeface="Calibri"/>
              <a:sym typeface="Calibri"/>
            </a:endParaRPr>
          </a:p>
        </p:txBody>
      </p:sp>
      <p:sp>
        <p:nvSpPr>
          <p:cNvPr id="649" name="Google Shape;649;p5"/>
          <p:cNvSpPr txBox="1"/>
          <p:nvPr>
            <p:ph idx="4" type="body"/>
          </p:nvPr>
        </p:nvSpPr>
        <p:spPr>
          <a:xfrm>
            <a:off x="2259944" y="5481294"/>
            <a:ext cx="4925962" cy="6651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8AC03B"/>
              </a:buClr>
              <a:buSzPts val="2800"/>
              <a:buNone/>
            </a:pPr>
            <a:r>
              <a:rPr lang="en-US"/>
              <a:t>Ben fatto!</a:t>
            </a:r>
            <a:endParaRPr/>
          </a:p>
        </p:txBody>
      </p:sp>
      <p:sp>
        <p:nvSpPr>
          <p:cNvPr id="650" name="Google Shape;650;p5"/>
          <p:cNvSpPr txBox="1"/>
          <p:nvPr/>
        </p:nvSpPr>
        <p:spPr>
          <a:xfrm>
            <a:off x="2259944" y="8320538"/>
            <a:ext cx="4061116" cy="4651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A8887"/>
              </a:buClr>
              <a:buSzPts val="1600"/>
              <a:buFont typeface="Arial"/>
              <a:buNone/>
            </a:pPr>
            <a:r>
              <a:rPr b="1" i="0" lang="en-US" sz="1600">
                <a:solidFill>
                  <a:srgbClr val="4A8887"/>
                </a:solidFill>
                <a:latin typeface="Calibri"/>
                <a:ea typeface="Calibri"/>
                <a:cs typeface="Calibri"/>
                <a:sym typeface="Calibri"/>
              </a:rPr>
              <a:t>Non dimenticate di collegarvi con noi su...</a:t>
            </a:r>
            <a:endParaRPr/>
          </a:p>
          <a:p>
            <a:pPr indent="0" lvl="0" marL="0" marR="0" rtl="0" algn="l">
              <a:lnSpc>
                <a:spcPct val="100000"/>
              </a:lnSpc>
              <a:spcBef>
                <a:spcPts val="2267"/>
              </a:spcBef>
              <a:spcAft>
                <a:spcPts val="0"/>
              </a:spcAft>
              <a:buClr>
                <a:srgbClr val="011E3B"/>
              </a:buClr>
              <a:buSzPts val="1600"/>
              <a:buFont typeface="Arial"/>
              <a:buNone/>
            </a:pPr>
            <a:r>
              <a:t/>
            </a:r>
            <a:endParaRPr b="1" i="0" sz="1600">
              <a:solidFill>
                <a:srgbClr val="69ADAD"/>
              </a:solidFill>
              <a:latin typeface="Calibri"/>
              <a:ea typeface="Calibri"/>
              <a:cs typeface="Calibri"/>
              <a:sym typeface="Calibri"/>
            </a:endParaRPr>
          </a:p>
        </p:txBody>
      </p:sp>
      <p:grpSp>
        <p:nvGrpSpPr>
          <p:cNvPr id="651" name="Google Shape;651;p5"/>
          <p:cNvGrpSpPr/>
          <p:nvPr/>
        </p:nvGrpSpPr>
        <p:grpSpPr>
          <a:xfrm>
            <a:off x="211349" y="3004895"/>
            <a:ext cx="4061117" cy="2475119"/>
            <a:chOff x="-4633037" y="5041382"/>
            <a:chExt cx="5608871" cy="3418425"/>
          </a:xfrm>
        </p:grpSpPr>
        <p:pic>
          <p:nvPicPr>
            <p:cNvPr id="652" name="Google Shape;652;p5"/>
            <p:cNvPicPr preferRelativeResize="0"/>
            <p:nvPr/>
          </p:nvPicPr>
          <p:blipFill rotWithShape="1">
            <a:blip r:embed="rId5">
              <a:alphaModFix/>
            </a:blip>
            <a:srcRect b="0" l="0" r="0" t="0"/>
            <a:stretch/>
          </p:blipFill>
          <p:spPr>
            <a:xfrm>
              <a:off x="-4633037" y="5041382"/>
              <a:ext cx="5608871" cy="3418425"/>
            </a:xfrm>
            <a:prstGeom prst="rect">
              <a:avLst/>
            </a:prstGeom>
            <a:noFill/>
            <a:ln>
              <a:noFill/>
            </a:ln>
          </p:spPr>
        </p:pic>
        <p:sp>
          <p:nvSpPr>
            <p:cNvPr id="653" name="Google Shape;653;p5"/>
            <p:cNvSpPr/>
            <p:nvPr/>
          </p:nvSpPr>
          <p:spPr>
            <a:xfrm>
              <a:off x="-3782767" y="5338786"/>
              <a:ext cx="3981692" cy="2523281"/>
            </a:xfrm>
            <a:prstGeom prst="rect">
              <a:avLst/>
            </a:prstGeom>
            <a:blipFill rotWithShape="1">
              <a:blip r:embed="rId6">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sp>
        <p:nvSpPr>
          <p:cNvPr id="654" name="Google Shape;654;p5"/>
          <p:cNvSpPr/>
          <p:nvPr/>
        </p:nvSpPr>
        <p:spPr>
          <a:xfrm>
            <a:off x="822543" y="3220231"/>
            <a:ext cx="2882955" cy="34996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pic>
        <p:nvPicPr>
          <p:cNvPr id="655" name="Google Shape;655;p5"/>
          <p:cNvPicPr preferRelativeResize="0"/>
          <p:nvPr/>
        </p:nvPicPr>
        <p:blipFill rotWithShape="1">
          <a:blip r:embed="rId7">
            <a:alphaModFix/>
          </a:blip>
          <a:srcRect b="0" l="0" r="0" t="0"/>
          <a:stretch/>
        </p:blipFill>
        <p:spPr>
          <a:xfrm>
            <a:off x="914391" y="3245100"/>
            <a:ext cx="940402" cy="271945"/>
          </a:xfrm>
          <a:prstGeom prst="rect">
            <a:avLst/>
          </a:prstGeom>
          <a:noFill/>
          <a:ln>
            <a:noFill/>
          </a:ln>
        </p:spPr>
      </p:pic>
      <p:sp>
        <p:nvSpPr>
          <p:cNvPr id="656" name="Google Shape;656;p5">
            <a:hlinkClick r:id="rId8"/>
          </p:cNvPr>
          <p:cNvSpPr/>
          <p:nvPr/>
        </p:nvSpPr>
        <p:spPr>
          <a:xfrm>
            <a:off x="2875120" y="8756512"/>
            <a:ext cx="418035" cy="418528"/>
          </a:xfrm>
          <a:custGeom>
            <a:rect b="b" l="l" r="r" t="t"/>
            <a:pathLst>
              <a:path extrusionOk="0" h="418528" w="418035">
                <a:moveTo>
                  <a:pt x="209018" y="0"/>
                </a:moveTo>
                <a:cubicBezTo>
                  <a:pt x="93520" y="0"/>
                  <a:pt x="0" y="93726"/>
                  <a:pt x="0" y="209264"/>
                </a:cubicBezTo>
                <a:cubicBezTo>
                  <a:pt x="0" y="324803"/>
                  <a:pt x="93616" y="418529"/>
                  <a:pt x="209018" y="418529"/>
                </a:cubicBezTo>
                <a:cubicBezTo>
                  <a:pt x="324515" y="418529"/>
                  <a:pt x="418036" y="324803"/>
                  <a:pt x="418036" y="209264"/>
                </a:cubicBezTo>
                <a:cubicBezTo>
                  <a:pt x="418036" y="93726"/>
                  <a:pt x="324420" y="0"/>
                  <a:pt x="209018" y="0"/>
                </a:cubicBezTo>
                <a:close/>
                <a:moveTo>
                  <a:pt x="271714" y="128588"/>
                </a:moveTo>
                <a:lnTo>
                  <a:pt x="247453" y="128588"/>
                </a:lnTo>
                <a:cubicBezTo>
                  <a:pt x="247453" y="128588"/>
                  <a:pt x="237274" y="128397"/>
                  <a:pt x="232517" y="133922"/>
                </a:cubicBezTo>
                <a:cubicBezTo>
                  <a:pt x="227760" y="139446"/>
                  <a:pt x="228236" y="147256"/>
                  <a:pt x="228236" y="149162"/>
                </a:cubicBezTo>
                <a:lnTo>
                  <a:pt x="228236" y="176879"/>
                </a:lnTo>
                <a:lnTo>
                  <a:pt x="270287" y="176879"/>
                </a:lnTo>
                <a:lnTo>
                  <a:pt x="264864" y="219742"/>
                </a:lnTo>
                <a:lnTo>
                  <a:pt x="228140" y="219742"/>
                </a:lnTo>
                <a:lnTo>
                  <a:pt x="228140" y="330232"/>
                </a:lnTo>
                <a:lnTo>
                  <a:pt x="183616" y="330232"/>
                </a:lnTo>
                <a:lnTo>
                  <a:pt x="183616" y="219551"/>
                </a:lnTo>
                <a:lnTo>
                  <a:pt x="146322" y="219551"/>
                </a:lnTo>
                <a:lnTo>
                  <a:pt x="146322" y="176879"/>
                </a:lnTo>
                <a:lnTo>
                  <a:pt x="183521" y="176879"/>
                </a:lnTo>
                <a:lnTo>
                  <a:pt x="183521" y="142399"/>
                </a:lnTo>
                <a:cubicBezTo>
                  <a:pt x="183521" y="142399"/>
                  <a:pt x="181999" y="119825"/>
                  <a:pt x="199028" y="102775"/>
                </a:cubicBezTo>
                <a:cubicBezTo>
                  <a:pt x="216153" y="85630"/>
                  <a:pt x="239081" y="87249"/>
                  <a:pt x="271904" y="90106"/>
                </a:cubicBezTo>
                <a:lnTo>
                  <a:pt x="271904" y="128588"/>
                </a:ln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nvGrpSpPr>
          <p:cNvPr id="657" name="Google Shape;657;p5"/>
          <p:cNvGrpSpPr/>
          <p:nvPr/>
        </p:nvGrpSpPr>
        <p:grpSpPr>
          <a:xfrm>
            <a:off x="3413981" y="8756512"/>
            <a:ext cx="418035" cy="418528"/>
            <a:chOff x="3573007" y="5138832"/>
            <a:chExt cx="418035" cy="418528"/>
          </a:xfrm>
        </p:grpSpPr>
        <p:sp>
          <p:nvSpPr>
            <p:cNvPr id="658" name="Google Shape;658;p5"/>
            <p:cNvSpPr/>
            <p:nvPr/>
          </p:nvSpPr>
          <p:spPr>
            <a:xfrm>
              <a:off x="3701062" y="5327808"/>
              <a:ext cx="161829" cy="101250"/>
            </a:xfrm>
            <a:custGeom>
              <a:rect b="b" l="l" r="r" t="t"/>
              <a:pathLst>
                <a:path extrusionOk="0" h="101250" w="161829">
                  <a:moveTo>
                    <a:pt x="146512" y="19907"/>
                  </a:moveTo>
                  <a:cubicBezTo>
                    <a:pt x="146512" y="56102"/>
                    <a:pt x="117210" y="85535"/>
                    <a:pt x="80962" y="85535"/>
                  </a:cubicBezTo>
                  <a:cubicBezTo>
                    <a:pt x="44810" y="85535"/>
                    <a:pt x="15412" y="56198"/>
                    <a:pt x="15412" y="19907"/>
                  </a:cubicBezTo>
                  <a:cubicBezTo>
                    <a:pt x="15412" y="12954"/>
                    <a:pt x="16459" y="6286"/>
                    <a:pt x="18457" y="0"/>
                  </a:cubicBezTo>
                  <a:lnTo>
                    <a:pt x="0" y="0"/>
                  </a:lnTo>
                  <a:lnTo>
                    <a:pt x="0" y="87725"/>
                  </a:lnTo>
                  <a:cubicBezTo>
                    <a:pt x="0" y="95155"/>
                    <a:pt x="6089" y="101251"/>
                    <a:pt x="13510" y="101251"/>
                  </a:cubicBezTo>
                  <a:lnTo>
                    <a:pt x="148320" y="101251"/>
                  </a:lnTo>
                  <a:cubicBezTo>
                    <a:pt x="155741" y="101251"/>
                    <a:pt x="161829" y="95250"/>
                    <a:pt x="161829" y="87725"/>
                  </a:cubicBezTo>
                  <a:lnTo>
                    <a:pt x="161829" y="0"/>
                  </a:lnTo>
                  <a:lnTo>
                    <a:pt x="143373" y="0"/>
                  </a:lnTo>
                  <a:cubicBezTo>
                    <a:pt x="145466" y="6286"/>
                    <a:pt x="146512" y="12954"/>
                    <a:pt x="146512" y="19907"/>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59" name="Google Shape;659;p5"/>
            <p:cNvSpPr/>
            <p:nvPr/>
          </p:nvSpPr>
          <p:spPr>
            <a:xfrm>
              <a:off x="3739022" y="5304758"/>
              <a:ext cx="86099" cy="86106"/>
            </a:xfrm>
            <a:custGeom>
              <a:rect b="b" l="l" r="r" t="t"/>
              <a:pathLst>
                <a:path extrusionOk="0" h="86106" w="86099">
                  <a:moveTo>
                    <a:pt x="43002" y="86106"/>
                  </a:moveTo>
                  <a:cubicBezTo>
                    <a:pt x="66787" y="86106"/>
                    <a:pt x="86100" y="66770"/>
                    <a:pt x="86100" y="42958"/>
                  </a:cubicBezTo>
                  <a:cubicBezTo>
                    <a:pt x="86100" y="35814"/>
                    <a:pt x="84387" y="29051"/>
                    <a:pt x="81248" y="23050"/>
                  </a:cubicBezTo>
                  <a:cubicBezTo>
                    <a:pt x="80391" y="21336"/>
                    <a:pt x="79345" y="19717"/>
                    <a:pt x="78298" y="18098"/>
                  </a:cubicBezTo>
                  <a:cubicBezTo>
                    <a:pt x="78298" y="18098"/>
                    <a:pt x="78203" y="18002"/>
                    <a:pt x="78203" y="18002"/>
                  </a:cubicBezTo>
                  <a:cubicBezTo>
                    <a:pt x="77442" y="16859"/>
                    <a:pt x="76586" y="15811"/>
                    <a:pt x="75635" y="14764"/>
                  </a:cubicBezTo>
                  <a:cubicBezTo>
                    <a:pt x="75539" y="14669"/>
                    <a:pt x="75539" y="14669"/>
                    <a:pt x="75444" y="14573"/>
                  </a:cubicBezTo>
                  <a:cubicBezTo>
                    <a:pt x="74588" y="13621"/>
                    <a:pt x="73637" y="12668"/>
                    <a:pt x="72685" y="11716"/>
                  </a:cubicBezTo>
                  <a:cubicBezTo>
                    <a:pt x="72590" y="11621"/>
                    <a:pt x="72495" y="11525"/>
                    <a:pt x="72400" y="11430"/>
                  </a:cubicBezTo>
                  <a:cubicBezTo>
                    <a:pt x="72114" y="11144"/>
                    <a:pt x="71829" y="10858"/>
                    <a:pt x="71544" y="10668"/>
                  </a:cubicBezTo>
                  <a:cubicBezTo>
                    <a:pt x="71448" y="10573"/>
                    <a:pt x="71353" y="10477"/>
                    <a:pt x="71163" y="10382"/>
                  </a:cubicBezTo>
                  <a:cubicBezTo>
                    <a:pt x="70592" y="9906"/>
                    <a:pt x="70117" y="9430"/>
                    <a:pt x="69546" y="9049"/>
                  </a:cubicBezTo>
                  <a:cubicBezTo>
                    <a:pt x="69355" y="8953"/>
                    <a:pt x="69260" y="8858"/>
                    <a:pt x="69070" y="8668"/>
                  </a:cubicBezTo>
                  <a:cubicBezTo>
                    <a:pt x="68785" y="8477"/>
                    <a:pt x="68499" y="8192"/>
                    <a:pt x="68214" y="8001"/>
                  </a:cubicBezTo>
                  <a:cubicBezTo>
                    <a:pt x="68023" y="7906"/>
                    <a:pt x="67833" y="7715"/>
                    <a:pt x="67643" y="7620"/>
                  </a:cubicBezTo>
                  <a:cubicBezTo>
                    <a:pt x="67262" y="7334"/>
                    <a:pt x="66882" y="7144"/>
                    <a:pt x="66596" y="6858"/>
                  </a:cubicBezTo>
                  <a:cubicBezTo>
                    <a:pt x="66311" y="6668"/>
                    <a:pt x="65930" y="6382"/>
                    <a:pt x="65550" y="6191"/>
                  </a:cubicBezTo>
                  <a:cubicBezTo>
                    <a:pt x="65265" y="6001"/>
                    <a:pt x="65074" y="5905"/>
                    <a:pt x="64789" y="5715"/>
                  </a:cubicBezTo>
                  <a:cubicBezTo>
                    <a:pt x="64503" y="5524"/>
                    <a:pt x="64218" y="5429"/>
                    <a:pt x="63932" y="5239"/>
                  </a:cubicBezTo>
                  <a:cubicBezTo>
                    <a:pt x="63647" y="5048"/>
                    <a:pt x="63457" y="4953"/>
                    <a:pt x="63172" y="4858"/>
                  </a:cubicBezTo>
                  <a:cubicBezTo>
                    <a:pt x="62696" y="4572"/>
                    <a:pt x="62220" y="4381"/>
                    <a:pt x="61744" y="4096"/>
                  </a:cubicBezTo>
                  <a:cubicBezTo>
                    <a:pt x="61554" y="4000"/>
                    <a:pt x="61364" y="3905"/>
                    <a:pt x="61174" y="3810"/>
                  </a:cubicBezTo>
                  <a:cubicBezTo>
                    <a:pt x="60793" y="3620"/>
                    <a:pt x="60412" y="3524"/>
                    <a:pt x="60127" y="3334"/>
                  </a:cubicBezTo>
                  <a:cubicBezTo>
                    <a:pt x="59937" y="3239"/>
                    <a:pt x="59651" y="3143"/>
                    <a:pt x="59461" y="3048"/>
                  </a:cubicBezTo>
                  <a:cubicBezTo>
                    <a:pt x="58985" y="2857"/>
                    <a:pt x="58605" y="2667"/>
                    <a:pt x="58129" y="2572"/>
                  </a:cubicBezTo>
                  <a:cubicBezTo>
                    <a:pt x="57939" y="2477"/>
                    <a:pt x="57749" y="2477"/>
                    <a:pt x="57558" y="2381"/>
                  </a:cubicBezTo>
                  <a:cubicBezTo>
                    <a:pt x="57083" y="2191"/>
                    <a:pt x="56607" y="2000"/>
                    <a:pt x="56036" y="1905"/>
                  </a:cubicBezTo>
                  <a:cubicBezTo>
                    <a:pt x="55846" y="1810"/>
                    <a:pt x="55656" y="1810"/>
                    <a:pt x="55465" y="1715"/>
                  </a:cubicBezTo>
                  <a:cubicBezTo>
                    <a:pt x="54990" y="1619"/>
                    <a:pt x="54609" y="1429"/>
                    <a:pt x="54133" y="1333"/>
                  </a:cubicBezTo>
                  <a:cubicBezTo>
                    <a:pt x="53943" y="1333"/>
                    <a:pt x="53848" y="1238"/>
                    <a:pt x="53658" y="1238"/>
                  </a:cubicBezTo>
                  <a:cubicBezTo>
                    <a:pt x="53087" y="1048"/>
                    <a:pt x="52421" y="953"/>
                    <a:pt x="51850" y="857"/>
                  </a:cubicBezTo>
                  <a:cubicBezTo>
                    <a:pt x="51660" y="857"/>
                    <a:pt x="51469" y="762"/>
                    <a:pt x="51374" y="762"/>
                  </a:cubicBezTo>
                  <a:cubicBezTo>
                    <a:pt x="50899" y="667"/>
                    <a:pt x="50423" y="571"/>
                    <a:pt x="49947" y="476"/>
                  </a:cubicBezTo>
                  <a:cubicBezTo>
                    <a:pt x="49757" y="476"/>
                    <a:pt x="49567" y="381"/>
                    <a:pt x="49472" y="381"/>
                  </a:cubicBezTo>
                  <a:cubicBezTo>
                    <a:pt x="48806" y="286"/>
                    <a:pt x="48235" y="191"/>
                    <a:pt x="47569" y="95"/>
                  </a:cubicBezTo>
                  <a:cubicBezTo>
                    <a:pt x="47474" y="95"/>
                    <a:pt x="47283" y="95"/>
                    <a:pt x="47188" y="95"/>
                  </a:cubicBezTo>
                  <a:cubicBezTo>
                    <a:pt x="46617" y="0"/>
                    <a:pt x="46142" y="0"/>
                    <a:pt x="45571" y="0"/>
                  </a:cubicBezTo>
                  <a:cubicBezTo>
                    <a:pt x="45381" y="0"/>
                    <a:pt x="45190" y="0"/>
                    <a:pt x="45000" y="0"/>
                  </a:cubicBezTo>
                  <a:cubicBezTo>
                    <a:pt x="44334" y="0"/>
                    <a:pt x="43668" y="0"/>
                    <a:pt x="43002" y="0"/>
                  </a:cubicBezTo>
                  <a:cubicBezTo>
                    <a:pt x="42336" y="0"/>
                    <a:pt x="41670" y="0"/>
                    <a:pt x="41004" y="0"/>
                  </a:cubicBezTo>
                  <a:cubicBezTo>
                    <a:pt x="40814" y="0"/>
                    <a:pt x="40624" y="0"/>
                    <a:pt x="40434" y="0"/>
                  </a:cubicBezTo>
                  <a:cubicBezTo>
                    <a:pt x="39863" y="0"/>
                    <a:pt x="39387" y="95"/>
                    <a:pt x="38816" y="95"/>
                  </a:cubicBezTo>
                  <a:cubicBezTo>
                    <a:pt x="38721" y="95"/>
                    <a:pt x="38626" y="95"/>
                    <a:pt x="38436" y="95"/>
                  </a:cubicBezTo>
                  <a:cubicBezTo>
                    <a:pt x="37770" y="191"/>
                    <a:pt x="37199" y="286"/>
                    <a:pt x="36533" y="381"/>
                  </a:cubicBezTo>
                  <a:cubicBezTo>
                    <a:pt x="36343" y="381"/>
                    <a:pt x="36247" y="476"/>
                    <a:pt x="36057" y="476"/>
                  </a:cubicBezTo>
                  <a:cubicBezTo>
                    <a:pt x="35581" y="571"/>
                    <a:pt x="35106" y="667"/>
                    <a:pt x="34630" y="762"/>
                  </a:cubicBezTo>
                  <a:cubicBezTo>
                    <a:pt x="34440" y="762"/>
                    <a:pt x="34250" y="857"/>
                    <a:pt x="34154" y="857"/>
                  </a:cubicBezTo>
                  <a:cubicBezTo>
                    <a:pt x="33584" y="953"/>
                    <a:pt x="32918" y="1143"/>
                    <a:pt x="32347" y="1238"/>
                  </a:cubicBezTo>
                  <a:cubicBezTo>
                    <a:pt x="32156" y="1238"/>
                    <a:pt x="32061" y="1333"/>
                    <a:pt x="31871" y="1333"/>
                  </a:cubicBezTo>
                  <a:cubicBezTo>
                    <a:pt x="31395" y="1429"/>
                    <a:pt x="31015" y="1619"/>
                    <a:pt x="30539" y="1715"/>
                  </a:cubicBezTo>
                  <a:cubicBezTo>
                    <a:pt x="30349" y="1810"/>
                    <a:pt x="30159" y="1810"/>
                    <a:pt x="29968" y="1905"/>
                  </a:cubicBezTo>
                  <a:cubicBezTo>
                    <a:pt x="29493" y="2095"/>
                    <a:pt x="28922" y="2191"/>
                    <a:pt x="28446" y="2381"/>
                  </a:cubicBezTo>
                  <a:cubicBezTo>
                    <a:pt x="28256" y="2477"/>
                    <a:pt x="28066" y="2477"/>
                    <a:pt x="27875" y="2572"/>
                  </a:cubicBezTo>
                  <a:cubicBezTo>
                    <a:pt x="27400" y="2762"/>
                    <a:pt x="27019" y="2953"/>
                    <a:pt x="26543" y="3048"/>
                  </a:cubicBezTo>
                  <a:cubicBezTo>
                    <a:pt x="26353" y="3143"/>
                    <a:pt x="26068" y="3239"/>
                    <a:pt x="25877" y="3334"/>
                  </a:cubicBezTo>
                  <a:cubicBezTo>
                    <a:pt x="25497" y="3524"/>
                    <a:pt x="25116" y="3620"/>
                    <a:pt x="24831" y="3810"/>
                  </a:cubicBezTo>
                  <a:cubicBezTo>
                    <a:pt x="24641" y="3905"/>
                    <a:pt x="24450" y="4000"/>
                    <a:pt x="24165" y="4096"/>
                  </a:cubicBezTo>
                  <a:cubicBezTo>
                    <a:pt x="23689" y="4286"/>
                    <a:pt x="23214" y="4572"/>
                    <a:pt x="22738" y="4858"/>
                  </a:cubicBezTo>
                  <a:cubicBezTo>
                    <a:pt x="22453" y="4953"/>
                    <a:pt x="22262" y="5144"/>
                    <a:pt x="21977" y="5239"/>
                  </a:cubicBezTo>
                  <a:cubicBezTo>
                    <a:pt x="21691" y="5429"/>
                    <a:pt x="21406" y="5524"/>
                    <a:pt x="21216" y="5715"/>
                  </a:cubicBezTo>
                  <a:cubicBezTo>
                    <a:pt x="20930" y="5905"/>
                    <a:pt x="20645" y="6001"/>
                    <a:pt x="20455" y="6191"/>
                  </a:cubicBezTo>
                  <a:cubicBezTo>
                    <a:pt x="20074" y="6382"/>
                    <a:pt x="19789" y="6668"/>
                    <a:pt x="19408" y="6858"/>
                  </a:cubicBezTo>
                  <a:cubicBezTo>
                    <a:pt x="19028" y="7144"/>
                    <a:pt x="18647" y="7334"/>
                    <a:pt x="18362" y="7620"/>
                  </a:cubicBezTo>
                  <a:cubicBezTo>
                    <a:pt x="18171" y="7715"/>
                    <a:pt x="17981" y="7906"/>
                    <a:pt x="17791" y="8001"/>
                  </a:cubicBezTo>
                  <a:cubicBezTo>
                    <a:pt x="17505" y="8192"/>
                    <a:pt x="17220" y="8382"/>
                    <a:pt x="16935" y="8668"/>
                  </a:cubicBezTo>
                  <a:cubicBezTo>
                    <a:pt x="16744" y="8763"/>
                    <a:pt x="16649" y="8858"/>
                    <a:pt x="16459" y="9049"/>
                  </a:cubicBezTo>
                  <a:cubicBezTo>
                    <a:pt x="15888" y="9525"/>
                    <a:pt x="15412" y="9906"/>
                    <a:pt x="14841" y="10382"/>
                  </a:cubicBezTo>
                  <a:cubicBezTo>
                    <a:pt x="14746" y="10477"/>
                    <a:pt x="14651" y="10573"/>
                    <a:pt x="14556" y="10668"/>
                  </a:cubicBezTo>
                  <a:cubicBezTo>
                    <a:pt x="14271" y="10954"/>
                    <a:pt x="13985" y="11240"/>
                    <a:pt x="13700" y="11430"/>
                  </a:cubicBezTo>
                  <a:cubicBezTo>
                    <a:pt x="13605" y="11525"/>
                    <a:pt x="13510" y="11621"/>
                    <a:pt x="13414" y="11716"/>
                  </a:cubicBezTo>
                  <a:cubicBezTo>
                    <a:pt x="12463" y="12668"/>
                    <a:pt x="11512" y="13621"/>
                    <a:pt x="10655" y="14573"/>
                  </a:cubicBezTo>
                  <a:cubicBezTo>
                    <a:pt x="10560" y="14669"/>
                    <a:pt x="10560" y="14669"/>
                    <a:pt x="10465" y="14764"/>
                  </a:cubicBezTo>
                  <a:cubicBezTo>
                    <a:pt x="9609" y="15811"/>
                    <a:pt x="8753" y="16859"/>
                    <a:pt x="7896" y="18002"/>
                  </a:cubicBezTo>
                  <a:cubicBezTo>
                    <a:pt x="7896" y="18002"/>
                    <a:pt x="7801" y="18098"/>
                    <a:pt x="7801" y="18098"/>
                  </a:cubicBezTo>
                  <a:cubicBezTo>
                    <a:pt x="6660" y="19622"/>
                    <a:pt x="5708" y="21336"/>
                    <a:pt x="4852" y="23050"/>
                  </a:cubicBezTo>
                  <a:cubicBezTo>
                    <a:pt x="1712" y="28956"/>
                    <a:pt x="0" y="35814"/>
                    <a:pt x="0" y="42958"/>
                  </a:cubicBezTo>
                  <a:cubicBezTo>
                    <a:pt x="0" y="66770"/>
                    <a:pt x="19218" y="86106"/>
                    <a:pt x="43002" y="86106"/>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60" name="Google Shape;660;p5">
              <a:hlinkClick r:id="rId9"/>
            </p:cNvPr>
            <p:cNvSpPr/>
            <p:nvPr/>
          </p:nvSpPr>
          <p:spPr>
            <a:xfrm>
              <a:off x="3573007" y="5138832"/>
              <a:ext cx="418035" cy="418528"/>
            </a:xfrm>
            <a:custGeom>
              <a:rect b="b" l="l" r="r" t="t"/>
              <a:pathLst>
                <a:path extrusionOk="0" h="418528" w="418035">
                  <a:moveTo>
                    <a:pt x="209018" y="0"/>
                  </a:moveTo>
                  <a:cubicBezTo>
                    <a:pt x="93520" y="0"/>
                    <a:pt x="0" y="93726"/>
                    <a:pt x="0" y="209264"/>
                  </a:cubicBezTo>
                  <a:cubicBezTo>
                    <a:pt x="0" y="324803"/>
                    <a:pt x="93616" y="418529"/>
                    <a:pt x="209018" y="418529"/>
                  </a:cubicBezTo>
                  <a:cubicBezTo>
                    <a:pt x="324515" y="418529"/>
                    <a:pt x="418035" y="324803"/>
                    <a:pt x="418035" y="209264"/>
                  </a:cubicBezTo>
                  <a:cubicBezTo>
                    <a:pt x="418035" y="93726"/>
                    <a:pt x="324515" y="0"/>
                    <a:pt x="209018" y="0"/>
                  </a:cubicBezTo>
                  <a:close/>
                  <a:moveTo>
                    <a:pt x="314240" y="291941"/>
                  </a:moveTo>
                  <a:cubicBezTo>
                    <a:pt x="314240" y="304419"/>
                    <a:pt x="304060" y="314611"/>
                    <a:pt x="291597" y="314611"/>
                  </a:cubicBezTo>
                  <a:lnTo>
                    <a:pt x="126343" y="314611"/>
                  </a:lnTo>
                  <a:cubicBezTo>
                    <a:pt x="113880" y="314611"/>
                    <a:pt x="103700" y="304514"/>
                    <a:pt x="103700" y="291941"/>
                  </a:cubicBezTo>
                  <a:lnTo>
                    <a:pt x="103700" y="126587"/>
                  </a:lnTo>
                  <a:cubicBezTo>
                    <a:pt x="103700" y="114109"/>
                    <a:pt x="113785" y="103918"/>
                    <a:pt x="126343" y="103918"/>
                  </a:cubicBezTo>
                  <a:lnTo>
                    <a:pt x="291597" y="103918"/>
                  </a:lnTo>
                  <a:cubicBezTo>
                    <a:pt x="304060" y="103918"/>
                    <a:pt x="314240" y="114109"/>
                    <a:pt x="314240" y="126587"/>
                  </a:cubicBezTo>
                  <a:lnTo>
                    <a:pt x="314240" y="291941"/>
                  </a:ln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61" name="Google Shape;661;p5"/>
            <p:cNvSpPr/>
            <p:nvPr/>
          </p:nvSpPr>
          <p:spPr>
            <a:xfrm>
              <a:off x="3825122" y="5266372"/>
              <a:ext cx="38150" cy="38195"/>
            </a:xfrm>
            <a:custGeom>
              <a:rect b="b" l="l" r="r" t="t"/>
              <a:pathLst>
                <a:path extrusionOk="0" h="38195" w="38150">
                  <a:moveTo>
                    <a:pt x="27590" y="0"/>
                  </a:moveTo>
                  <a:lnTo>
                    <a:pt x="10560" y="0"/>
                  </a:lnTo>
                  <a:cubicBezTo>
                    <a:pt x="4757" y="0"/>
                    <a:pt x="0" y="4763"/>
                    <a:pt x="0" y="10573"/>
                  </a:cubicBezTo>
                  <a:lnTo>
                    <a:pt x="0" y="27622"/>
                  </a:lnTo>
                  <a:cubicBezTo>
                    <a:pt x="0" y="33433"/>
                    <a:pt x="4757" y="38195"/>
                    <a:pt x="10560" y="38195"/>
                  </a:cubicBezTo>
                  <a:lnTo>
                    <a:pt x="27590" y="38195"/>
                  </a:lnTo>
                  <a:cubicBezTo>
                    <a:pt x="33393" y="38195"/>
                    <a:pt x="38150" y="33433"/>
                    <a:pt x="38150" y="27622"/>
                  </a:cubicBezTo>
                  <a:lnTo>
                    <a:pt x="38150" y="10573"/>
                  </a:lnTo>
                  <a:cubicBezTo>
                    <a:pt x="38150" y="4763"/>
                    <a:pt x="33489" y="0"/>
                    <a:pt x="27590" y="0"/>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662" name="Google Shape;662;p5"/>
          <p:cNvGrpSpPr/>
          <p:nvPr/>
        </p:nvGrpSpPr>
        <p:grpSpPr>
          <a:xfrm>
            <a:off x="4491892" y="8756512"/>
            <a:ext cx="418035" cy="418528"/>
            <a:chOff x="4650918" y="5138832"/>
            <a:chExt cx="418035" cy="418528"/>
          </a:xfrm>
        </p:grpSpPr>
        <p:sp>
          <p:nvSpPr>
            <p:cNvPr id="663" name="Google Shape;663;p5"/>
            <p:cNvSpPr/>
            <p:nvPr/>
          </p:nvSpPr>
          <p:spPr>
            <a:xfrm>
              <a:off x="4833963" y="5300948"/>
              <a:ext cx="72019" cy="94106"/>
            </a:xfrm>
            <a:custGeom>
              <a:rect b="b" l="l" r="r" t="t"/>
              <a:pathLst>
                <a:path extrusionOk="0" h="94106" w="72019">
                  <a:moveTo>
                    <a:pt x="0" y="94107"/>
                  </a:moveTo>
                  <a:lnTo>
                    <a:pt x="72019" y="47054"/>
                  </a:lnTo>
                  <a:lnTo>
                    <a:pt x="0" y="0"/>
                  </a:ln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64" name="Google Shape;664;p5">
              <a:hlinkClick r:id="rId10"/>
            </p:cNvPr>
            <p:cNvSpPr/>
            <p:nvPr/>
          </p:nvSpPr>
          <p:spPr>
            <a:xfrm>
              <a:off x="4650918" y="5138832"/>
              <a:ext cx="418035" cy="418528"/>
            </a:xfrm>
            <a:custGeom>
              <a:rect b="b" l="l" r="r" t="t"/>
              <a:pathLst>
                <a:path extrusionOk="0" h="418528" w="418035">
                  <a:moveTo>
                    <a:pt x="209018" y="0"/>
                  </a:moveTo>
                  <a:cubicBezTo>
                    <a:pt x="93520" y="0"/>
                    <a:pt x="0" y="93726"/>
                    <a:pt x="0" y="209264"/>
                  </a:cubicBezTo>
                  <a:cubicBezTo>
                    <a:pt x="0" y="324803"/>
                    <a:pt x="93616" y="418529"/>
                    <a:pt x="209018" y="418529"/>
                  </a:cubicBezTo>
                  <a:cubicBezTo>
                    <a:pt x="324420" y="418529"/>
                    <a:pt x="418036" y="324898"/>
                    <a:pt x="418036" y="209264"/>
                  </a:cubicBezTo>
                  <a:cubicBezTo>
                    <a:pt x="418036" y="93631"/>
                    <a:pt x="324420" y="0"/>
                    <a:pt x="209018" y="0"/>
                  </a:cubicBezTo>
                  <a:close/>
                  <a:moveTo>
                    <a:pt x="316619" y="291846"/>
                  </a:moveTo>
                  <a:cubicBezTo>
                    <a:pt x="305202" y="300228"/>
                    <a:pt x="209018" y="298037"/>
                    <a:pt x="209018" y="298037"/>
                  </a:cubicBezTo>
                  <a:cubicBezTo>
                    <a:pt x="209018" y="298037"/>
                    <a:pt x="112833" y="300228"/>
                    <a:pt x="101417" y="291846"/>
                  </a:cubicBezTo>
                  <a:cubicBezTo>
                    <a:pt x="90000" y="283464"/>
                    <a:pt x="81248" y="258889"/>
                    <a:pt x="81248" y="209169"/>
                  </a:cubicBezTo>
                  <a:cubicBezTo>
                    <a:pt x="81248" y="209169"/>
                    <a:pt x="81628" y="171355"/>
                    <a:pt x="85624" y="156401"/>
                  </a:cubicBezTo>
                  <a:cubicBezTo>
                    <a:pt x="89525" y="141446"/>
                    <a:pt x="94377" y="132207"/>
                    <a:pt x="100085" y="126968"/>
                  </a:cubicBezTo>
                  <a:cubicBezTo>
                    <a:pt x="105793" y="121634"/>
                    <a:pt x="117685" y="120396"/>
                    <a:pt x="209018" y="120396"/>
                  </a:cubicBezTo>
                  <a:cubicBezTo>
                    <a:pt x="300350" y="120396"/>
                    <a:pt x="312242" y="121730"/>
                    <a:pt x="317951" y="126968"/>
                  </a:cubicBezTo>
                  <a:cubicBezTo>
                    <a:pt x="323659" y="132207"/>
                    <a:pt x="328511" y="141446"/>
                    <a:pt x="332412" y="156401"/>
                  </a:cubicBezTo>
                  <a:cubicBezTo>
                    <a:pt x="336312" y="171355"/>
                    <a:pt x="336788" y="209169"/>
                    <a:pt x="336788" y="209169"/>
                  </a:cubicBezTo>
                  <a:cubicBezTo>
                    <a:pt x="336788" y="258889"/>
                    <a:pt x="328035" y="283464"/>
                    <a:pt x="316619" y="291846"/>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665" name="Google Shape;665;p5"/>
          <p:cNvGrpSpPr/>
          <p:nvPr/>
        </p:nvGrpSpPr>
        <p:grpSpPr>
          <a:xfrm>
            <a:off x="2336165" y="8756512"/>
            <a:ext cx="418035" cy="418528"/>
            <a:chOff x="2336165" y="8717208"/>
            <a:chExt cx="418035" cy="418528"/>
          </a:xfrm>
        </p:grpSpPr>
        <p:sp>
          <p:nvSpPr>
            <p:cNvPr id="666" name="Google Shape;666;p5"/>
            <p:cNvSpPr/>
            <p:nvPr/>
          </p:nvSpPr>
          <p:spPr>
            <a:xfrm>
              <a:off x="2492096" y="8929139"/>
              <a:ext cx="46046" cy="48006"/>
            </a:xfrm>
            <a:custGeom>
              <a:rect b="b" l="l" r="r" t="t"/>
              <a:pathLst>
                <a:path extrusionOk="0" h="48006" w="46046">
                  <a:moveTo>
                    <a:pt x="5613" y="48006"/>
                  </a:moveTo>
                  <a:cubicBezTo>
                    <a:pt x="7992" y="47720"/>
                    <a:pt x="10370" y="47339"/>
                    <a:pt x="12748" y="47054"/>
                  </a:cubicBezTo>
                  <a:cubicBezTo>
                    <a:pt x="23499" y="45815"/>
                    <a:pt x="34630" y="45053"/>
                    <a:pt x="46047" y="44958"/>
                  </a:cubicBezTo>
                  <a:lnTo>
                    <a:pt x="46047" y="0"/>
                  </a:lnTo>
                  <a:lnTo>
                    <a:pt x="0" y="0"/>
                  </a:lnTo>
                  <a:cubicBezTo>
                    <a:pt x="285" y="16764"/>
                    <a:pt x="2188" y="33147"/>
                    <a:pt x="5613" y="48006"/>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67" name="Google Shape;667;p5"/>
            <p:cNvSpPr/>
            <p:nvPr/>
          </p:nvSpPr>
          <p:spPr>
            <a:xfrm>
              <a:off x="2492096" y="8871989"/>
              <a:ext cx="46046" cy="46863"/>
            </a:xfrm>
            <a:custGeom>
              <a:rect b="b" l="l" r="r" t="t"/>
              <a:pathLst>
                <a:path extrusionOk="0" h="46863" w="46046">
                  <a:moveTo>
                    <a:pt x="5708" y="0"/>
                  </a:moveTo>
                  <a:cubicBezTo>
                    <a:pt x="2378" y="14478"/>
                    <a:pt x="381" y="30575"/>
                    <a:pt x="0" y="46863"/>
                  </a:cubicBezTo>
                  <a:lnTo>
                    <a:pt x="46047" y="46863"/>
                  </a:lnTo>
                  <a:lnTo>
                    <a:pt x="46047" y="3048"/>
                  </a:lnTo>
                  <a:cubicBezTo>
                    <a:pt x="34725" y="2857"/>
                    <a:pt x="23499" y="2191"/>
                    <a:pt x="12844" y="953"/>
                  </a:cubicBezTo>
                  <a:cubicBezTo>
                    <a:pt x="10370" y="667"/>
                    <a:pt x="7992" y="381"/>
                    <a:pt x="5708" y="0"/>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68" name="Google Shape;668;p5"/>
            <p:cNvSpPr/>
            <p:nvPr/>
          </p:nvSpPr>
          <p:spPr>
            <a:xfrm>
              <a:off x="2500277" y="8984289"/>
              <a:ext cx="37864" cy="51720"/>
            </a:xfrm>
            <a:custGeom>
              <a:rect b="b" l="l" r="r" t="t"/>
              <a:pathLst>
                <a:path extrusionOk="0" h="51720" w="37864">
                  <a:moveTo>
                    <a:pt x="0" y="2857"/>
                  </a:moveTo>
                  <a:cubicBezTo>
                    <a:pt x="4376" y="18098"/>
                    <a:pt x="10370" y="30956"/>
                    <a:pt x="17410" y="40386"/>
                  </a:cubicBezTo>
                  <a:cubicBezTo>
                    <a:pt x="20074" y="44005"/>
                    <a:pt x="23689" y="47816"/>
                    <a:pt x="27971" y="50864"/>
                  </a:cubicBezTo>
                  <a:cubicBezTo>
                    <a:pt x="31205" y="51340"/>
                    <a:pt x="34535" y="51626"/>
                    <a:pt x="37865" y="51721"/>
                  </a:cubicBezTo>
                  <a:lnTo>
                    <a:pt x="37865" y="0"/>
                  </a:lnTo>
                  <a:cubicBezTo>
                    <a:pt x="26924" y="191"/>
                    <a:pt x="16078" y="857"/>
                    <a:pt x="5803" y="2096"/>
                  </a:cubicBezTo>
                  <a:cubicBezTo>
                    <a:pt x="3901" y="2381"/>
                    <a:pt x="1903" y="2667"/>
                    <a:pt x="0" y="2857"/>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69" name="Google Shape;669;p5"/>
            <p:cNvSpPr/>
            <p:nvPr/>
          </p:nvSpPr>
          <p:spPr>
            <a:xfrm>
              <a:off x="2576863" y="8818268"/>
              <a:ext cx="50993" cy="42100"/>
            </a:xfrm>
            <a:custGeom>
              <a:rect b="b" l="l" r="r" t="t"/>
              <a:pathLst>
                <a:path extrusionOk="0" h="42100" w="50993">
                  <a:moveTo>
                    <a:pt x="19598" y="42101"/>
                  </a:moveTo>
                  <a:cubicBezTo>
                    <a:pt x="31300" y="40005"/>
                    <a:pt x="41765" y="37147"/>
                    <a:pt x="50994" y="33814"/>
                  </a:cubicBezTo>
                  <a:cubicBezTo>
                    <a:pt x="37579" y="18193"/>
                    <a:pt x="20074" y="6286"/>
                    <a:pt x="0" y="0"/>
                  </a:cubicBezTo>
                  <a:cubicBezTo>
                    <a:pt x="0" y="95"/>
                    <a:pt x="95" y="95"/>
                    <a:pt x="95" y="190"/>
                  </a:cubicBezTo>
                  <a:cubicBezTo>
                    <a:pt x="8182" y="10668"/>
                    <a:pt x="14842" y="25146"/>
                    <a:pt x="19598" y="42101"/>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70" name="Google Shape;670;p5"/>
            <p:cNvSpPr/>
            <p:nvPr/>
          </p:nvSpPr>
          <p:spPr>
            <a:xfrm>
              <a:off x="2458607" y="8988766"/>
              <a:ext cx="51088" cy="42386"/>
            </a:xfrm>
            <a:custGeom>
              <a:rect b="b" l="l" r="r" t="t"/>
              <a:pathLst>
                <a:path extrusionOk="0" h="42386" w="51088">
                  <a:moveTo>
                    <a:pt x="31491" y="0"/>
                  </a:moveTo>
                  <a:cubicBezTo>
                    <a:pt x="19694" y="2096"/>
                    <a:pt x="9228" y="5048"/>
                    <a:pt x="0" y="8382"/>
                  </a:cubicBezTo>
                  <a:cubicBezTo>
                    <a:pt x="13414" y="24098"/>
                    <a:pt x="31015" y="36004"/>
                    <a:pt x="51089" y="42386"/>
                  </a:cubicBezTo>
                  <a:cubicBezTo>
                    <a:pt x="50994" y="42291"/>
                    <a:pt x="50994" y="42196"/>
                    <a:pt x="50899" y="42196"/>
                  </a:cubicBezTo>
                  <a:cubicBezTo>
                    <a:pt x="42907" y="31528"/>
                    <a:pt x="36248" y="17050"/>
                    <a:pt x="31491" y="0"/>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71" name="Google Shape;671;p5"/>
            <p:cNvSpPr/>
            <p:nvPr/>
          </p:nvSpPr>
          <p:spPr>
            <a:xfrm>
              <a:off x="2458702" y="8818173"/>
              <a:ext cx="50993" cy="42100"/>
            </a:xfrm>
            <a:custGeom>
              <a:rect b="b" l="l" r="r" t="t"/>
              <a:pathLst>
                <a:path extrusionOk="0" h="42100" w="50993">
                  <a:moveTo>
                    <a:pt x="50899" y="190"/>
                  </a:moveTo>
                  <a:cubicBezTo>
                    <a:pt x="50899" y="95"/>
                    <a:pt x="50994" y="95"/>
                    <a:pt x="50994" y="0"/>
                  </a:cubicBezTo>
                  <a:cubicBezTo>
                    <a:pt x="30920" y="6382"/>
                    <a:pt x="13414" y="18288"/>
                    <a:pt x="0" y="33814"/>
                  </a:cubicBezTo>
                  <a:cubicBezTo>
                    <a:pt x="9133" y="37147"/>
                    <a:pt x="19598" y="40005"/>
                    <a:pt x="31395" y="42101"/>
                  </a:cubicBezTo>
                  <a:cubicBezTo>
                    <a:pt x="36248" y="25241"/>
                    <a:pt x="42907" y="10763"/>
                    <a:pt x="50899" y="190"/>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72" name="Google Shape;672;p5"/>
            <p:cNvSpPr/>
            <p:nvPr/>
          </p:nvSpPr>
          <p:spPr>
            <a:xfrm>
              <a:off x="2432159" y="8860654"/>
              <a:ext cx="55465" cy="58197"/>
            </a:xfrm>
            <a:custGeom>
              <a:rect b="b" l="l" r="r" t="t"/>
              <a:pathLst>
                <a:path extrusionOk="0" h="58197" w="55465">
                  <a:moveTo>
                    <a:pt x="51374" y="33338"/>
                  </a:moveTo>
                  <a:cubicBezTo>
                    <a:pt x="52326" y="25241"/>
                    <a:pt x="53658" y="17240"/>
                    <a:pt x="55465" y="9716"/>
                  </a:cubicBezTo>
                  <a:cubicBezTo>
                    <a:pt x="49662" y="8668"/>
                    <a:pt x="44144" y="7430"/>
                    <a:pt x="38911" y="6096"/>
                  </a:cubicBezTo>
                  <a:cubicBezTo>
                    <a:pt x="31966" y="4286"/>
                    <a:pt x="25782" y="2191"/>
                    <a:pt x="19979" y="0"/>
                  </a:cubicBezTo>
                  <a:cubicBezTo>
                    <a:pt x="8277" y="16669"/>
                    <a:pt x="1047" y="36671"/>
                    <a:pt x="0" y="58198"/>
                  </a:cubicBezTo>
                  <a:lnTo>
                    <a:pt x="49757" y="58198"/>
                  </a:lnTo>
                  <a:cubicBezTo>
                    <a:pt x="49852" y="49816"/>
                    <a:pt x="50423" y="41434"/>
                    <a:pt x="51374" y="33338"/>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73" name="Google Shape;673;p5"/>
            <p:cNvSpPr/>
            <p:nvPr/>
          </p:nvSpPr>
          <p:spPr>
            <a:xfrm>
              <a:off x="2431968" y="8929139"/>
              <a:ext cx="55560" cy="59340"/>
            </a:xfrm>
            <a:custGeom>
              <a:rect b="b" l="l" r="r" t="t"/>
              <a:pathLst>
                <a:path extrusionOk="0" h="59340" w="55560">
                  <a:moveTo>
                    <a:pt x="55560" y="49625"/>
                  </a:moveTo>
                  <a:cubicBezTo>
                    <a:pt x="53848" y="42005"/>
                    <a:pt x="52516" y="34004"/>
                    <a:pt x="51470" y="25813"/>
                  </a:cubicBezTo>
                  <a:cubicBezTo>
                    <a:pt x="50518" y="17431"/>
                    <a:pt x="49947" y="8763"/>
                    <a:pt x="49757" y="0"/>
                  </a:cubicBezTo>
                  <a:lnTo>
                    <a:pt x="0" y="0"/>
                  </a:lnTo>
                  <a:cubicBezTo>
                    <a:pt x="856" y="22003"/>
                    <a:pt x="8087" y="42386"/>
                    <a:pt x="19979" y="59341"/>
                  </a:cubicBezTo>
                  <a:cubicBezTo>
                    <a:pt x="25782" y="57055"/>
                    <a:pt x="31966" y="54959"/>
                    <a:pt x="38911" y="53245"/>
                  </a:cubicBezTo>
                  <a:cubicBezTo>
                    <a:pt x="44239" y="51911"/>
                    <a:pt x="49757" y="50673"/>
                    <a:pt x="55560" y="49625"/>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74" name="Google Shape;674;p5"/>
            <p:cNvSpPr/>
            <p:nvPr/>
          </p:nvSpPr>
          <p:spPr>
            <a:xfrm>
              <a:off x="2500373" y="8813315"/>
              <a:ext cx="37769" cy="51434"/>
            </a:xfrm>
            <a:custGeom>
              <a:rect b="b" l="l" r="r" t="t"/>
              <a:pathLst>
                <a:path extrusionOk="0" h="51434" w="37769">
                  <a:moveTo>
                    <a:pt x="17410" y="11240"/>
                  </a:moveTo>
                  <a:cubicBezTo>
                    <a:pt x="10370" y="20574"/>
                    <a:pt x="4376" y="33433"/>
                    <a:pt x="0" y="48578"/>
                  </a:cubicBezTo>
                  <a:cubicBezTo>
                    <a:pt x="1903" y="48863"/>
                    <a:pt x="3806" y="49054"/>
                    <a:pt x="5708" y="49340"/>
                  </a:cubicBezTo>
                  <a:cubicBezTo>
                    <a:pt x="16078" y="50578"/>
                    <a:pt x="26829" y="51244"/>
                    <a:pt x="37770" y="51435"/>
                  </a:cubicBezTo>
                  <a:lnTo>
                    <a:pt x="37770" y="0"/>
                  </a:lnTo>
                  <a:cubicBezTo>
                    <a:pt x="34440" y="191"/>
                    <a:pt x="31110" y="476"/>
                    <a:pt x="27875" y="857"/>
                  </a:cubicBezTo>
                  <a:cubicBezTo>
                    <a:pt x="23689" y="3905"/>
                    <a:pt x="20169" y="7715"/>
                    <a:pt x="17410" y="11240"/>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75" name="Google Shape;675;p5"/>
            <p:cNvSpPr/>
            <p:nvPr/>
          </p:nvSpPr>
          <p:spPr>
            <a:xfrm>
              <a:off x="2599030" y="8929139"/>
              <a:ext cx="55560" cy="59340"/>
            </a:xfrm>
            <a:custGeom>
              <a:rect b="b" l="l" r="r" t="t"/>
              <a:pathLst>
                <a:path extrusionOk="0" h="59340" w="55560">
                  <a:moveTo>
                    <a:pt x="4091" y="25813"/>
                  </a:moveTo>
                  <a:cubicBezTo>
                    <a:pt x="3140" y="34004"/>
                    <a:pt x="1808" y="42005"/>
                    <a:pt x="0" y="49625"/>
                  </a:cubicBezTo>
                  <a:cubicBezTo>
                    <a:pt x="5803" y="50673"/>
                    <a:pt x="11321" y="51911"/>
                    <a:pt x="16649" y="53245"/>
                  </a:cubicBezTo>
                  <a:cubicBezTo>
                    <a:pt x="23594" y="55055"/>
                    <a:pt x="29778" y="57150"/>
                    <a:pt x="35582" y="59341"/>
                  </a:cubicBezTo>
                  <a:cubicBezTo>
                    <a:pt x="47474" y="42386"/>
                    <a:pt x="54609" y="22003"/>
                    <a:pt x="55560" y="0"/>
                  </a:cubicBezTo>
                  <a:lnTo>
                    <a:pt x="5803" y="0"/>
                  </a:lnTo>
                  <a:cubicBezTo>
                    <a:pt x="5613" y="8763"/>
                    <a:pt x="5137" y="17431"/>
                    <a:pt x="4091" y="25813"/>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76" name="Google Shape;676;p5">
              <a:hlinkClick r:id="rId11"/>
            </p:cNvPr>
            <p:cNvSpPr/>
            <p:nvPr/>
          </p:nvSpPr>
          <p:spPr>
            <a:xfrm>
              <a:off x="2336165" y="8717208"/>
              <a:ext cx="418035" cy="418528"/>
            </a:xfrm>
            <a:custGeom>
              <a:rect b="b" l="l" r="r" t="t"/>
              <a:pathLst>
                <a:path extrusionOk="0" h="418528" w="418035">
                  <a:moveTo>
                    <a:pt x="209018" y="0"/>
                  </a:moveTo>
                  <a:cubicBezTo>
                    <a:pt x="93520" y="0"/>
                    <a:pt x="0" y="93726"/>
                    <a:pt x="0" y="209264"/>
                  </a:cubicBezTo>
                  <a:cubicBezTo>
                    <a:pt x="0" y="324803"/>
                    <a:pt x="93616" y="418529"/>
                    <a:pt x="209018" y="418529"/>
                  </a:cubicBezTo>
                  <a:cubicBezTo>
                    <a:pt x="324515" y="418529"/>
                    <a:pt x="418036" y="324803"/>
                    <a:pt x="418036" y="209264"/>
                  </a:cubicBezTo>
                  <a:cubicBezTo>
                    <a:pt x="418036" y="93726"/>
                    <a:pt x="324515" y="0"/>
                    <a:pt x="209018" y="0"/>
                  </a:cubicBezTo>
                  <a:close/>
                  <a:moveTo>
                    <a:pt x="207115" y="337376"/>
                  </a:moveTo>
                  <a:cubicBezTo>
                    <a:pt x="135571" y="337376"/>
                    <a:pt x="77347" y="279083"/>
                    <a:pt x="77347" y="207455"/>
                  </a:cubicBezTo>
                  <a:cubicBezTo>
                    <a:pt x="77347" y="135827"/>
                    <a:pt x="135571" y="77533"/>
                    <a:pt x="207115" y="77533"/>
                  </a:cubicBezTo>
                  <a:cubicBezTo>
                    <a:pt x="278659" y="77533"/>
                    <a:pt x="336883" y="135827"/>
                    <a:pt x="336883" y="207455"/>
                  </a:cubicBezTo>
                  <a:cubicBezTo>
                    <a:pt x="336883" y="279083"/>
                    <a:pt x="278659" y="337376"/>
                    <a:pt x="207115" y="337376"/>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77" name="Google Shape;677;p5"/>
            <p:cNvSpPr/>
            <p:nvPr/>
          </p:nvSpPr>
          <p:spPr>
            <a:xfrm>
              <a:off x="2548512" y="8813411"/>
              <a:ext cx="37769" cy="51434"/>
            </a:xfrm>
            <a:custGeom>
              <a:rect b="b" l="l" r="r" t="t"/>
              <a:pathLst>
                <a:path extrusionOk="0" h="51434" w="37769">
                  <a:moveTo>
                    <a:pt x="37770" y="48577"/>
                  </a:moveTo>
                  <a:cubicBezTo>
                    <a:pt x="33393" y="33338"/>
                    <a:pt x="27400" y="20574"/>
                    <a:pt x="20359" y="11240"/>
                  </a:cubicBezTo>
                  <a:cubicBezTo>
                    <a:pt x="17696" y="7715"/>
                    <a:pt x="14080" y="3905"/>
                    <a:pt x="9894" y="857"/>
                  </a:cubicBezTo>
                  <a:cubicBezTo>
                    <a:pt x="6660" y="381"/>
                    <a:pt x="3330" y="95"/>
                    <a:pt x="0" y="0"/>
                  </a:cubicBezTo>
                  <a:lnTo>
                    <a:pt x="0" y="51435"/>
                  </a:lnTo>
                  <a:cubicBezTo>
                    <a:pt x="10941" y="51244"/>
                    <a:pt x="21691" y="50578"/>
                    <a:pt x="32061" y="49340"/>
                  </a:cubicBezTo>
                  <a:cubicBezTo>
                    <a:pt x="33964" y="49054"/>
                    <a:pt x="35867" y="48768"/>
                    <a:pt x="37770" y="48577"/>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78" name="Google Shape;678;p5"/>
            <p:cNvSpPr/>
            <p:nvPr/>
          </p:nvSpPr>
          <p:spPr>
            <a:xfrm>
              <a:off x="2576863" y="8988766"/>
              <a:ext cx="51088" cy="42386"/>
            </a:xfrm>
            <a:custGeom>
              <a:rect b="b" l="l" r="r" t="t"/>
              <a:pathLst>
                <a:path extrusionOk="0" h="42386" w="51088">
                  <a:moveTo>
                    <a:pt x="190" y="42196"/>
                  </a:moveTo>
                  <a:cubicBezTo>
                    <a:pt x="95" y="42291"/>
                    <a:pt x="95" y="42386"/>
                    <a:pt x="0" y="42386"/>
                  </a:cubicBezTo>
                  <a:cubicBezTo>
                    <a:pt x="20074" y="36004"/>
                    <a:pt x="37770" y="24098"/>
                    <a:pt x="51089" y="8382"/>
                  </a:cubicBezTo>
                  <a:cubicBezTo>
                    <a:pt x="41861" y="5048"/>
                    <a:pt x="31395" y="2191"/>
                    <a:pt x="19598" y="0"/>
                  </a:cubicBezTo>
                  <a:cubicBezTo>
                    <a:pt x="14842" y="17050"/>
                    <a:pt x="8182" y="31528"/>
                    <a:pt x="190" y="42196"/>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79" name="Google Shape;679;p5"/>
            <p:cNvSpPr/>
            <p:nvPr/>
          </p:nvSpPr>
          <p:spPr>
            <a:xfrm>
              <a:off x="2599030" y="8860654"/>
              <a:ext cx="55560" cy="58197"/>
            </a:xfrm>
            <a:custGeom>
              <a:rect b="b" l="l" r="r" t="t"/>
              <a:pathLst>
                <a:path extrusionOk="0" h="58197" w="55560">
                  <a:moveTo>
                    <a:pt x="16554" y="6096"/>
                  </a:moveTo>
                  <a:cubicBezTo>
                    <a:pt x="11321" y="7430"/>
                    <a:pt x="5708" y="8668"/>
                    <a:pt x="0" y="9716"/>
                  </a:cubicBezTo>
                  <a:cubicBezTo>
                    <a:pt x="1712" y="17240"/>
                    <a:pt x="3044" y="25241"/>
                    <a:pt x="4091" y="33338"/>
                  </a:cubicBezTo>
                  <a:cubicBezTo>
                    <a:pt x="5042" y="41434"/>
                    <a:pt x="5613" y="49816"/>
                    <a:pt x="5803" y="58198"/>
                  </a:cubicBezTo>
                  <a:lnTo>
                    <a:pt x="55560" y="58198"/>
                  </a:lnTo>
                  <a:cubicBezTo>
                    <a:pt x="54419" y="36576"/>
                    <a:pt x="47284" y="16669"/>
                    <a:pt x="35582" y="0"/>
                  </a:cubicBezTo>
                  <a:cubicBezTo>
                    <a:pt x="29778" y="2286"/>
                    <a:pt x="23499" y="4382"/>
                    <a:pt x="16554" y="6096"/>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80" name="Google Shape;680;p5"/>
            <p:cNvSpPr/>
            <p:nvPr/>
          </p:nvSpPr>
          <p:spPr>
            <a:xfrm>
              <a:off x="2548512" y="8984384"/>
              <a:ext cx="37864" cy="51720"/>
            </a:xfrm>
            <a:custGeom>
              <a:rect b="b" l="l" r="r" t="t"/>
              <a:pathLst>
                <a:path extrusionOk="0" h="51720" w="37864">
                  <a:moveTo>
                    <a:pt x="32061" y="2095"/>
                  </a:moveTo>
                  <a:cubicBezTo>
                    <a:pt x="21691" y="857"/>
                    <a:pt x="10941" y="191"/>
                    <a:pt x="0" y="0"/>
                  </a:cubicBezTo>
                  <a:lnTo>
                    <a:pt x="0" y="51721"/>
                  </a:lnTo>
                  <a:cubicBezTo>
                    <a:pt x="3330" y="51530"/>
                    <a:pt x="6564" y="51244"/>
                    <a:pt x="9894" y="50864"/>
                  </a:cubicBezTo>
                  <a:cubicBezTo>
                    <a:pt x="14080" y="47816"/>
                    <a:pt x="17696" y="44005"/>
                    <a:pt x="20455" y="40386"/>
                  </a:cubicBezTo>
                  <a:cubicBezTo>
                    <a:pt x="27495" y="30956"/>
                    <a:pt x="33489" y="18097"/>
                    <a:pt x="37865" y="2857"/>
                  </a:cubicBezTo>
                  <a:cubicBezTo>
                    <a:pt x="35867" y="2572"/>
                    <a:pt x="33964" y="2286"/>
                    <a:pt x="32061" y="2095"/>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81" name="Google Shape;681;p5"/>
            <p:cNvSpPr/>
            <p:nvPr/>
          </p:nvSpPr>
          <p:spPr>
            <a:xfrm>
              <a:off x="2548512" y="8871989"/>
              <a:ext cx="46046" cy="46863"/>
            </a:xfrm>
            <a:custGeom>
              <a:rect b="b" l="l" r="r" t="t"/>
              <a:pathLst>
                <a:path extrusionOk="0" h="46863" w="46046">
                  <a:moveTo>
                    <a:pt x="40338" y="0"/>
                  </a:moveTo>
                  <a:cubicBezTo>
                    <a:pt x="37960" y="286"/>
                    <a:pt x="35582" y="667"/>
                    <a:pt x="33203" y="953"/>
                  </a:cubicBezTo>
                  <a:cubicBezTo>
                    <a:pt x="22453" y="2191"/>
                    <a:pt x="11321" y="2953"/>
                    <a:pt x="0" y="3048"/>
                  </a:cubicBezTo>
                  <a:lnTo>
                    <a:pt x="0" y="46863"/>
                  </a:lnTo>
                  <a:lnTo>
                    <a:pt x="46047" y="46863"/>
                  </a:lnTo>
                  <a:cubicBezTo>
                    <a:pt x="45666" y="30575"/>
                    <a:pt x="43668" y="14573"/>
                    <a:pt x="40338" y="0"/>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82" name="Google Shape;682;p5"/>
            <p:cNvSpPr/>
            <p:nvPr/>
          </p:nvSpPr>
          <p:spPr>
            <a:xfrm>
              <a:off x="2548512" y="8929139"/>
              <a:ext cx="46046" cy="48006"/>
            </a:xfrm>
            <a:custGeom>
              <a:rect b="b" l="l" r="r" t="t"/>
              <a:pathLst>
                <a:path extrusionOk="0" h="48006" w="46046">
                  <a:moveTo>
                    <a:pt x="40434" y="48006"/>
                  </a:moveTo>
                  <a:cubicBezTo>
                    <a:pt x="43859" y="33147"/>
                    <a:pt x="45761" y="16669"/>
                    <a:pt x="46047" y="0"/>
                  </a:cubicBezTo>
                  <a:lnTo>
                    <a:pt x="0" y="0"/>
                  </a:lnTo>
                  <a:lnTo>
                    <a:pt x="0" y="44958"/>
                  </a:lnTo>
                  <a:cubicBezTo>
                    <a:pt x="11417" y="45149"/>
                    <a:pt x="22548" y="45815"/>
                    <a:pt x="33298" y="47054"/>
                  </a:cubicBezTo>
                  <a:cubicBezTo>
                    <a:pt x="35677" y="47339"/>
                    <a:pt x="38055" y="47720"/>
                    <a:pt x="40434" y="48006"/>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683" name="Google Shape;683;p5">
            <a:hlinkClick r:id="rId12"/>
          </p:cNvPr>
          <p:cNvSpPr/>
          <p:nvPr/>
        </p:nvSpPr>
        <p:spPr>
          <a:xfrm>
            <a:off x="3952937" y="8756512"/>
            <a:ext cx="418035" cy="418528"/>
          </a:xfrm>
          <a:custGeom>
            <a:rect b="b" l="l" r="r" t="t"/>
            <a:pathLst>
              <a:path extrusionOk="0" h="418528" w="418035">
                <a:moveTo>
                  <a:pt x="209018" y="0"/>
                </a:moveTo>
                <a:cubicBezTo>
                  <a:pt x="93520" y="0"/>
                  <a:pt x="0" y="93726"/>
                  <a:pt x="0" y="209264"/>
                </a:cubicBezTo>
                <a:cubicBezTo>
                  <a:pt x="0" y="324803"/>
                  <a:pt x="93616" y="418529"/>
                  <a:pt x="209018" y="418529"/>
                </a:cubicBezTo>
                <a:cubicBezTo>
                  <a:pt x="324515" y="418529"/>
                  <a:pt x="418036" y="324803"/>
                  <a:pt x="418036" y="209264"/>
                </a:cubicBezTo>
                <a:cubicBezTo>
                  <a:pt x="418036" y="93726"/>
                  <a:pt x="324420" y="0"/>
                  <a:pt x="209018" y="0"/>
                </a:cubicBezTo>
                <a:close/>
                <a:moveTo>
                  <a:pt x="335361" y="145828"/>
                </a:moveTo>
                <a:lnTo>
                  <a:pt x="335361" y="182880"/>
                </a:lnTo>
                <a:cubicBezTo>
                  <a:pt x="310244" y="184785"/>
                  <a:pt x="285223" y="176593"/>
                  <a:pt x="266386" y="159639"/>
                </a:cubicBezTo>
                <a:lnTo>
                  <a:pt x="266386" y="262604"/>
                </a:lnTo>
                <a:cubicBezTo>
                  <a:pt x="266386" y="312801"/>
                  <a:pt x="225572" y="353663"/>
                  <a:pt x="174768" y="353663"/>
                </a:cubicBezTo>
                <a:cubicBezTo>
                  <a:pt x="155360" y="353663"/>
                  <a:pt x="137094" y="347377"/>
                  <a:pt x="122062" y="337376"/>
                </a:cubicBezTo>
                <a:cubicBezTo>
                  <a:pt x="98182" y="321088"/>
                  <a:pt x="82580" y="293370"/>
                  <a:pt x="82580" y="262604"/>
                </a:cubicBezTo>
                <a:cubicBezTo>
                  <a:pt x="82580" y="211741"/>
                  <a:pt x="123965" y="170879"/>
                  <a:pt x="174768" y="170879"/>
                </a:cubicBezTo>
                <a:cubicBezTo>
                  <a:pt x="179145" y="170879"/>
                  <a:pt x="182950" y="171545"/>
                  <a:pt x="187326" y="172117"/>
                </a:cubicBezTo>
                <a:lnTo>
                  <a:pt x="187326" y="183452"/>
                </a:lnTo>
                <a:lnTo>
                  <a:pt x="187326" y="222409"/>
                </a:lnTo>
                <a:cubicBezTo>
                  <a:pt x="182950" y="221171"/>
                  <a:pt x="179145" y="220504"/>
                  <a:pt x="174768" y="220504"/>
                </a:cubicBezTo>
                <a:cubicBezTo>
                  <a:pt x="150889" y="220504"/>
                  <a:pt x="132146" y="239363"/>
                  <a:pt x="132146" y="262604"/>
                </a:cubicBezTo>
                <a:cubicBezTo>
                  <a:pt x="132146" y="278321"/>
                  <a:pt x="141565" y="292703"/>
                  <a:pt x="154694" y="299657"/>
                </a:cubicBezTo>
                <a:cubicBezTo>
                  <a:pt x="160973" y="302800"/>
                  <a:pt x="167252" y="304705"/>
                  <a:pt x="174768" y="304705"/>
                </a:cubicBezTo>
                <a:cubicBezTo>
                  <a:pt x="197982" y="304705"/>
                  <a:pt x="216819" y="285845"/>
                  <a:pt x="216819" y="262604"/>
                </a:cubicBezTo>
                <a:lnTo>
                  <a:pt x="216819" y="181547"/>
                </a:lnTo>
                <a:lnTo>
                  <a:pt x="216819" y="64865"/>
                </a:lnTo>
                <a:lnTo>
                  <a:pt x="266386" y="64865"/>
                </a:lnTo>
                <a:cubicBezTo>
                  <a:pt x="266386" y="69247"/>
                  <a:pt x="267052" y="73057"/>
                  <a:pt x="267623" y="77438"/>
                </a:cubicBezTo>
                <a:cubicBezTo>
                  <a:pt x="270762" y="96298"/>
                  <a:pt x="283320" y="115157"/>
                  <a:pt x="299589" y="125158"/>
                </a:cubicBezTo>
                <a:cubicBezTo>
                  <a:pt x="310244" y="132112"/>
                  <a:pt x="322803" y="135827"/>
                  <a:pt x="335361" y="133350"/>
                </a:cubicBezTo>
                <a:lnTo>
                  <a:pt x="335361" y="145828"/>
                </a:lnTo>
                <a:close/>
              </a:path>
            </a:pathLst>
          </a:custGeom>
          <a:solidFill>
            <a:srgbClr val="8AC03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Red Violet">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2021-06-15T11:45:52.0000000Z</dcterms:created>
  <dc:creator>Samantha Carty</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