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691800" cx="7559675"/>
  <p:notesSz cx="6858000" cy="9144000"/>
  <p:embeddedFontLst>
    <p:embeddedFont>
      <p:font typeface="Roboto"/>
      <p:regular r:id="rId11"/>
      <p:bold r:id="rId12"/>
      <p:italic r:id="rId13"/>
      <p:boldItalic r:id="rId14"/>
    </p:embeddedFont>
    <p:embeddedFont>
      <p:font typeface="Montserrat"/>
      <p:regular r:id="rId15"/>
      <p:bold r:id="rId16"/>
      <p:italic r:id="rId17"/>
      <p:boldItalic r:id="rId18"/>
    </p:embeddedFont>
    <p:embeddedFont>
      <p:font typeface="Poppins"/>
      <p:regular r:id="rId19"/>
      <p:bold r:id="rId20"/>
      <p:italic r:id="rId21"/>
      <p:boldItalic r:id="rId22"/>
    </p:embeddedFont>
    <p:embeddedFont>
      <p:font typeface="Century Schoolbook"/>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iurxufvtSAXrF7/QqHJnJ2qANm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AE21E18-E66F-4482-90A8-B9C34F1C62E6}">
  <a:tblStyle styleId="{AAE21E18-E66F-4482-90A8-B9C34F1C62E6}"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CenturySchoolbook-bold.fntdata"/><Relationship Id="rId23" Type="http://schemas.openxmlformats.org/officeDocument/2006/relationships/font" Target="fonts/CenturySchoolbook-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boldItalic.fntdata"/><Relationship Id="rId25" Type="http://schemas.openxmlformats.org/officeDocument/2006/relationships/font" Target="fonts/CenturySchoolbook-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5" Type="http://schemas.openxmlformats.org/officeDocument/2006/relationships/font" Target="fonts/Montserrat-regular.fntdata"/><Relationship Id="rId14" Type="http://schemas.openxmlformats.org/officeDocument/2006/relationships/font" Target="fonts/Roboto-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Poppins-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4" name="Google Shape;644;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2.jp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7"/>
          <p:cNvSpPr/>
          <p:nvPr>
            <p:ph idx="2" type="pic"/>
          </p:nvPr>
        </p:nvSpPr>
        <p:spPr>
          <a:xfrm>
            <a:off x="0" y="3629826"/>
            <a:ext cx="4786172" cy="5479825"/>
          </a:xfrm>
          <a:prstGeom prst="rect">
            <a:avLst/>
          </a:prstGeom>
          <a:noFill/>
          <a:ln>
            <a:noFill/>
          </a:ln>
        </p:spPr>
      </p:sp>
      <p:sp>
        <p:nvSpPr>
          <p:cNvPr id="14" name="Google Shape;14;p7"/>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7"/>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7"/>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7"/>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7"/>
          <p:cNvGrpSpPr/>
          <p:nvPr/>
        </p:nvGrpSpPr>
        <p:grpSpPr>
          <a:xfrm>
            <a:off x="401426" y="10005335"/>
            <a:ext cx="6756823" cy="523220"/>
            <a:chOff x="317992" y="10005335"/>
            <a:chExt cx="6756823" cy="523220"/>
          </a:xfrm>
        </p:grpSpPr>
        <p:sp>
          <p:nvSpPr>
            <p:cNvPr id="19" name="Google Shape;19;p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7"/>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7"/>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7"/>
          <p:cNvPicPr preferRelativeResize="0"/>
          <p:nvPr/>
        </p:nvPicPr>
        <p:blipFill rotWithShape="1">
          <a:blip r:embed="rId5">
            <a:alphaModFix/>
          </a:blip>
          <a:srcRect b="31716" l="0" r="0" t="29362"/>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71" name="Shape 171"/>
        <p:cNvGrpSpPr/>
        <p:nvPr/>
      </p:nvGrpSpPr>
      <p:grpSpPr>
        <a:xfrm>
          <a:off x="0" y="0"/>
          <a:ext cx="0" cy="0"/>
          <a:chOff x="0" y="0"/>
          <a:chExt cx="0" cy="0"/>
        </a:xfrm>
      </p:grpSpPr>
      <p:sp>
        <p:nvSpPr>
          <p:cNvPr id="172" name="Google Shape;172;p16"/>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73" name="Google Shape;173;p16"/>
          <p:cNvGrpSpPr/>
          <p:nvPr/>
        </p:nvGrpSpPr>
        <p:grpSpPr>
          <a:xfrm>
            <a:off x="-1092535" y="5135055"/>
            <a:ext cx="6117329" cy="6119130"/>
            <a:chOff x="110688" y="1674538"/>
            <a:chExt cx="7339635" cy="7341798"/>
          </a:xfrm>
        </p:grpSpPr>
        <p:sp>
          <p:nvSpPr>
            <p:cNvPr id="174" name="Google Shape;174;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5" name="Google Shape;175;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6" name="Google Shape;176;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77" name="Google Shape;177;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78" name="Google Shape;178;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79" name="Google Shape;179;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1" name="Google Shape;181;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83" name="Shape 183"/>
        <p:cNvGrpSpPr/>
        <p:nvPr/>
      </p:nvGrpSpPr>
      <p:grpSpPr>
        <a:xfrm>
          <a:off x="0" y="0"/>
          <a:ext cx="0" cy="0"/>
          <a:chOff x="0" y="0"/>
          <a:chExt cx="0" cy="0"/>
        </a:xfrm>
      </p:grpSpPr>
      <p:sp>
        <p:nvSpPr>
          <p:cNvPr id="184" name="Google Shape;184;p17"/>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85" name="Google Shape;185;p17"/>
          <p:cNvGrpSpPr/>
          <p:nvPr/>
        </p:nvGrpSpPr>
        <p:grpSpPr>
          <a:xfrm>
            <a:off x="-1092535" y="5135055"/>
            <a:ext cx="6117329" cy="6119130"/>
            <a:chOff x="110688" y="1674538"/>
            <a:chExt cx="7339635" cy="7341798"/>
          </a:xfrm>
        </p:grpSpPr>
        <p:sp>
          <p:nvSpPr>
            <p:cNvPr id="186" name="Google Shape;186;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7" name="Google Shape;187;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88" name="Google Shape;188;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89" name="Google Shape;189;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90" name="Google Shape;190;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91" name="Google Shape;191;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2" name="Google Shape;192;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3" name="Google Shape;193;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95" name="Shape 195"/>
        <p:cNvGrpSpPr/>
        <p:nvPr/>
      </p:nvGrpSpPr>
      <p:grpSpPr>
        <a:xfrm>
          <a:off x="0" y="0"/>
          <a:ext cx="0" cy="0"/>
          <a:chOff x="0" y="0"/>
          <a:chExt cx="0" cy="0"/>
        </a:xfrm>
      </p:grpSpPr>
      <p:pic>
        <p:nvPicPr>
          <p:cNvPr id="196" name="Google Shape;196;p18"/>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97" name="Google Shape;197;p18"/>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8" name="Google Shape;198;p1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9" name="Google Shape;199;p1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0" name="Google Shape;200;p1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1" name="Google Shape;201;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02" name="Google Shape;202;p1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203" name="Google Shape;203;p18"/>
          <p:cNvGrpSpPr/>
          <p:nvPr/>
        </p:nvGrpSpPr>
        <p:grpSpPr>
          <a:xfrm>
            <a:off x="5203685" y="-757463"/>
            <a:ext cx="3314240" cy="3315216"/>
            <a:chOff x="110688" y="1674538"/>
            <a:chExt cx="7339635" cy="7341798"/>
          </a:xfrm>
        </p:grpSpPr>
        <p:sp>
          <p:nvSpPr>
            <p:cNvPr id="204" name="Google Shape;204;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06" name="Google Shape;206;p1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7" name="Google Shape;207;p1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18"/>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209" name="Shape 209"/>
        <p:cNvGrpSpPr/>
        <p:nvPr/>
      </p:nvGrpSpPr>
      <p:grpSpPr>
        <a:xfrm>
          <a:off x="0" y="0"/>
          <a:ext cx="0" cy="0"/>
          <a:chOff x="0" y="0"/>
          <a:chExt cx="0" cy="0"/>
        </a:xfrm>
      </p:grpSpPr>
      <p:sp>
        <p:nvSpPr>
          <p:cNvPr id="210" name="Google Shape;210;p19"/>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1" name="Google Shape;211;p19"/>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19"/>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3" name="Google Shape;213;p19"/>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19"/>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19"/>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6" name="Google Shape;216;p19"/>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7" name="Google Shape;217;p19"/>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8" name="Google Shape;218;p19"/>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9" name="Google Shape;219;p19"/>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220" name="Google Shape;220;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21" name="Google Shape;221;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222" name="Shape 222"/>
        <p:cNvGrpSpPr/>
        <p:nvPr/>
      </p:nvGrpSpPr>
      <p:grpSpPr>
        <a:xfrm>
          <a:off x="0" y="0"/>
          <a:ext cx="0" cy="0"/>
          <a:chOff x="0" y="0"/>
          <a:chExt cx="0" cy="0"/>
        </a:xfrm>
      </p:grpSpPr>
      <p:sp>
        <p:nvSpPr>
          <p:cNvPr id="223" name="Google Shape;223;p20"/>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4" name="Google Shape;224;p20"/>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5" name="Google Shape;225;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26" name="Google Shape;226;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27" name="Google Shape;227;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28" name="Google Shape;228;p20"/>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20"/>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0" name="Google Shape;230;p20"/>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231" name="Google Shape;231;p20"/>
          <p:cNvGrpSpPr/>
          <p:nvPr/>
        </p:nvGrpSpPr>
        <p:grpSpPr>
          <a:xfrm>
            <a:off x="5203685" y="1933342"/>
            <a:ext cx="3314240" cy="3315216"/>
            <a:chOff x="110688" y="1674538"/>
            <a:chExt cx="7339635" cy="7341798"/>
          </a:xfrm>
        </p:grpSpPr>
        <p:sp>
          <p:nvSpPr>
            <p:cNvPr id="232" name="Google Shape;232;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3" name="Google Shape;233;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4" name="Google Shape;234;p20"/>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5" name="Google Shape;235;p2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0"/>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0"/>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8" name="Google Shape;238;p20"/>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39" name="Google Shape;239;p20"/>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0" name="Google Shape;240;p20"/>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1" name="Google Shape;241;p20"/>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42" name="Google Shape;242;p20"/>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3" name="Google Shape;243;p20"/>
          <p:cNvSpPr/>
          <p:nvPr>
            <p:ph idx="14" type="pic"/>
          </p:nvPr>
        </p:nvSpPr>
        <p:spPr>
          <a:xfrm>
            <a:off x="1" y="7328454"/>
            <a:ext cx="2938763" cy="3367892"/>
          </a:xfrm>
          <a:prstGeom prst="rect">
            <a:avLst/>
          </a:prstGeom>
          <a:noFill/>
          <a:ln>
            <a:noFill/>
          </a:ln>
        </p:spPr>
      </p:sp>
      <p:sp>
        <p:nvSpPr>
          <p:cNvPr id="244" name="Google Shape;244;p20"/>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45" name="Shape 245"/>
        <p:cNvGrpSpPr/>
        <p:nvPr/>
      </p:nvGrpSpPr>
      <p:grpSpPr>
        <a:xfrm>
          <a:off x="0" y="0"/>
          <a:ext cx="0" cy="0"/>
          <a:chOff x="0" y="0"/>
          <a:chExt cx="0" cy="0"/>
        </a:xfrm>
      </p:grpSpPr>
      <p:sp>
        <p:nvSpPr>
          <p:cNvPr id="246" name="Google Shape;246;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47" name="Google Shape;247;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8" name="Google Shape;248;p21"/>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9" name="Google Shape;249;p21"/>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0" name="Google Shape;250;p21"/>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1" name="Google Shape;251;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52" name="Shape 252"/>
        <p:cNvGrpSpPr/>
        <p:nvPr/>
      </p:nvGrpSpPr>
      <p:grpSpPr>
        <a:xfrm>
          <a:off x="0" y="0"/>
          <a:ext cx="0" cy="0"/>
          <a:chOff x="0" y="0"/>
          <a:chExt cx="0" cy="0"/>
        </a:xfrm>
      </p:grpSpPr>
      <p:sp>
        <p:nvSpPr>
          <p:cNvPr id="253" name="Google Shape;253;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54" name="Google Shape;254;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5" name="Google Shape;255;p22"/>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6" name="Google Shape;256;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57" name="Google Shape;257;p22"/>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58" name="Google Shape;258;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60" name="Shape 260"/>
        <p:cNvGrpSpPr/>
        <p:nvPr/>
      </p:nvGrpSpPr>
      <p:grpSpPr>
        <a:xfrm>
          <a:off x="0" y="0"/>
          <a:ext cx="0" cy="0"/>
          <a:chOff x="0" y="0"/>
          <a:chExt cx="0" cy="0"/>
        </a:xfrm>
      </p:grpSpPr>
      <p:sp>
        <p:nvSpPr>
          <p:cNvPr id="261" name="Google Shape;261;p23"/>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23"/>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3" name="Google Shape;263;p23"/>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4" name="Google Shape;264;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65" name="Google Shape;265;p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6" name="Google Shape;266;p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67" name="Google Shape;267;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8" name="Google Shape;268;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70" name="Shape 270"/>
        <p:cNvGrpSpPr/>
        <p:nvPr/>
      </p:nvGrpSpPr>
      <p:grpSpPr>
        <a:xfrm>
          <a:off x="0" y="0"/>
          <a:ext cx="0" cy="0"/>
          <a:chOff x="0" y="0"/>
          <a:chExt cx="0" cy="0"/>
        </a:xfrm>
      </p:grpSpPr>
      <p:sp>
        <p:nvSpPr>
          <p:cNvPr id="271" name="Google Shape;271;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72" name="Google Shape;272;p24"/>
          <p:cNvGrpSpPr/>
          <p:nvPr/>
        </p:nvGrpSpPr>
        <p:grpSpPr>
          <a:xfrm>
            <a:off x="5203685" y="-757463"/>
            <a:ext cx="3314240" cy="3315216"/>
            <a:chOff x="110688" y="1674538"/>
            <a:chExt cx="7339635" cy="7341798"/>
          </a:xfrm>
        </p:grpSpPr>
        <p:sp>
          <p:nvSpPr>
            <p:cNvPr id="273" name="Google Shape;273;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74" name="Google Shape;274;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75" name="Google Shape;275;p24"/>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77" name="Google Shape;277;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8" name="Google Shape;278;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79" name="Google Shape;279;p24"/>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0" name="Google Shape;280;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83" name="Google Shape;283;p24"/>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84" name="Google Shape;284;p24"/>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85" name="Shape 285"/>
        <p:cNvGrpSpPr/>
        <p:nvPr/>
      </p:nvGrpSpPr>
      <p:grpSpPr>
        <a:xfrm>
          <a:off x="0" y="0"/>
          <a:ext cx="0" cy="0"/>
          <a:chOff x="0" y="0"/>
          <a:chExt cx="0" cy="0"/>
        </a:xfrm>
      </p:grpSpPr>
      <p:sp>
        <p:nvSpPr>
          <p:cNvPr id="286" name="Google Shape;286;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87" name="Google Shape;287;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8" name="Google Shape;288;p25"/>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90" name="Google Shape;290;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91" name="Google Shape;291;p25"/>
          <p:cNvGrpSpPr/>
          <p:nvPr/>
        </p:nvGrpSpPr>
        <p:grpSpPr>
          <a:xfrm>
            <a:off x="-855518" y="7571773"/>
            <a:ext cx="3314240" cy="3315216"/>
            <a:chOff x="110688" y="1674538"/>
            <a:chExt cx="7339635" cy="7341798"/>
          </a:xfrm>
        </p:grpSpPr>
        <p:sp>
          <p:nvSpPr>
            <p:cNvPr id="292" name="Google Shape;292;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3" name="Google Shape;293;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94" name="Google Shape;294;p2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5" name="Google Shape;295;p2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6" name="Google Shape;296;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7" name="Google Shape;297;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agazine/Newsletter Cover">
  <p:cSld name="3_Magazine/Newsletter Cover">
    <p:spTree>
      <p:nvGrpSpPr>
        <p:cNvPr id="24" name="Shape 24"/>
        <p:cNvGrpSpPr/>
        <p:nvPr/>
      </p:nvGrpSpPr>
      <p:grpSpPr>
        <a:xfrm>
          <a:off x="0" y="0"/>
          <a:ext cx="0" cy="0"/>
          <a:chOff x="0" y="0"/>
          <a:chExt cx="0" cy="0"/>
        </a:xfrm>
      </p:grpSpPr>
      <p:pic>
        <p:nvPicPr>
          <p:cNvPr id="25" name="Google Shape;25;p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6" name="Google Shape;26;p8"/>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8"/>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8"/>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4A8887"/>
              </a:buClr>
              <a:buSzPts val="2800"/>
              <a:buFont typeface="Arial"/>
              <a:buNone/>
              <a:defRPr b="1" i="0" sz="2800" u="none" cap="none" strike="noStrike">
                <a:solidFill>
                  <a:srgbClr val="4A8887"/>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8"/>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8"/>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1" name="Google Shape;31;p8"/>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8"/>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8"/>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8"/>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8"/>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8"/>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8"/>
          <p:cNvSpPr txBox="1"/>
          <p:nvPr>
            <p:ph idx="14"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38" name="Google Shape;38;p8"/>
          <p:cNvGrpSpPr/>
          <p:nvPr/>
        </p:nvGrpSpPr>
        <p:grpSpPr>
          <a:xfrm>
            <a:off x="628267" y="6075644"/>
            <a:ext cx="3705823" cy="1186979"/>
            <a:chOff x="-3025" y="5942032"/>
            <a:chExt cx="3207651" cy="996260"/>
          </a:xfrm>
        </p:grpSpPr>
        <p:cxnSp>
          <p:nvCxnSpPr>
            <p:cNvPr id="39" name="Google Shape;39;p8"/>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0" name="Google Shape;40;p8"/>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41" name="Google Shape;41;p8"/>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grpSp>
      <p:sp>
        <p:nvSpPr>
          <p:cNvPr id="42" name="Google Shape;42;p8"/>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43" name="Google Shape;43;p8"/>
          <p:cNvSpPr txBox="1"/>
          <p:nvPr>
            <p:ph idx="15"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4" name="Google Shape;44;p8"/>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45" name="Google Shape;45;p8"/>
          <p:cNvGrpSpPr/>
          <p:nvPr/>
        </p:nvGrpSpPr>
        <p:grpSpPr>
          <a:xfrm>
            <a:off x="317992" y="10005335"/>
            <a:ext cx="6885949" cy="630942"/>
            <a:chOff x="317992" y="9796789"/>
            <a:chExt cx="6885949" cy="630942"/>
          </a:xfrm>
        </p:grpSpPr>
        <p:sp>
          <p:nvSpPr>
            <p:cNvPr id="46" name="Google Shape;46;p8"/>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47" name="Google Shape;47;p8"/>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48" name="Google Shape;48;p8"/>
          <p:cNvSpPr/>
          <p:nvPr>
            <p:ph idx="16" type="pic"/>
          </p:nvPr>
        </p:nvSpPr>
        <p:spPr>
          <a:xfrm>
            <a:off x="5205348" y="0"/>
            <a:ext cx="2354327" cy="2862503"/>
          </a:xfrm>
          <a:prstGeom prst="rect">
            <a:avLst/>
          </a:prstGeom>
          <a:noFill/>
          <a:ln>
            <a:noFill/>
          </a:ln>
        </p:spPr>
      </p:sp>
      <p:cxnSp>
        <p:nvCxnSpPr>
          <p:cNvPr id="49" name="Google Shape;49;p8"/>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98" name="Shape 298"/>
        <p:cNvGrpSpPr/>
        <p:nvPr/>
      </p:nvGrpSpPr>
      <p:grpSpPr>
        <a:xfrm>
          <a:off x="0" y="0"/>
          <a:ext cx="0" cy="0"/>
          <a:chOff x="0" y="0"/>
          <a:chExt cx="0" cy="0"/>
        </a:xfrm>
      </p:grpSpPr>
      <p:sp>
        <p:nvSpPr>
          <p:cNvPr id="299" name="Google Shape;299;p26"/>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0" name="Google Shape;300;p26"/>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1" name="Google Shape;301;p26"/>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2" name="Google Shape;302;p26"/>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26"/>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4" name="Google Shape;304;p26"/>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5" name="Google Shape;305;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06" name="Google Shape;306;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7" name="Google Shape;307;p26"/>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309" name="Google Shape;309;p26"/>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0" name="Google Shape;310;p26"/>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26"/>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2" name="Google Shape;312;p26"/>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3" name="Google Shape;313;p26"/>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4" name="Google Shape;314;p26"/>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5" name="Google Shape;315;p26"/>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6" name="Google Shape;316;p26"/>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26"/>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18" name="Google Shape;318;p26"/>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9" name="Google Shape;319;p26"/>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320" name="Shape 320"/>
        <p:cNvGrpSpPr/>
        <p:nvPr/>
      </p:nvGrpSpPr>
      <p:grpSpPr>
        <a:xfrm>
          <a:off x="0" y="0"/>
          <a:ext cx="0" cy="0"/>
          <a:chOff x="0" y="0"/>
          <a:chExt cx="0" cy="0"/>
        </a:xfrm>
      </p:grpSpPr>
      <p:pic>
        <p:nvPicPr>
          <p:cNvPr id="321" name="Google Shape;321;p27"/>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322" name="Google Shape;322;p2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3" name="Google Shape;323;p2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4" name="Google Shape;324;p2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5" name="Google Shape;325;p2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6" name="Google Shape;326;p27"/>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7" name="Google Shape;327;p27"/>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8" name="Google Shape;328;p27"/>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329" name="Shape 329"/>
        <p:cNvGrpSpPr/>
        <p:nvPr/>
      </p:nvGrpSpPr>
      <p:grpSpPr>
        <a:xfrm>
          <a:off x="0" y="0"/>
          <a:ext cx="0" cy="0"/>
          <a:chOff x="0" y="0"/>
          <a:chExt cx="0" cy="0"/>
        </a:xfrm>
      </p:grpSpPr>
      <p:sp>
        <p:nvSpPr>
          <p:cNvPr id="330" name="Google Shape;330;p28"/>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31" name="Google Shape;331;p28"/>
          <p:cNvGrpSpPr/>
          <p:nvPr/>
        </p:nvGrpSpPr>
        <p:grpSpPr>
          <a:xfrm>
            <a:off x="5757333" y="-757463"/>
            <a:ext cx="2760592" cy="2761405"/>
            <a:chOff x="110688" y="1674538"/>
            <a:chExt cx="7339635" cy="7341798"/>
          </a:xfrm>
        </p:grpSpPr>
        <p:sp>
          <p:nvSpPr>
            <p:cNvPr id="332" name="Google Shape;332;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33" name="Google Shape;333;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34" name="Google Shape;334;p2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5" name="Google Shape;335;p2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6" name="Google Shape;336;p28"/>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28"/>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28"/>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0" name="Google Shape;340;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41" name="Google Shape;341;p2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42" name="Google Shape;342;p28"/>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43" name="Google Shape;343;p28"/>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44" name="Shape 344"/>
        <p:cNvGrpSpPr/>
        <p:nvPr/>
      </p:nvGrpSpPr>
      <p:grpSpPr>
        <a:xfrm>
          <a:off x="0" y="0"/>
          <a:ext cx="0" cy="0"/>
          <a:chOff x="0" y="0"/>
          <a:chExt cx="0" cy="0"/>
        </a:xfrm>
      </p:grpSpPr>
      <p:sp>
        <p:nvSpPr>
          <p:cNvPr id="345" name="Google Shape;345;p29"/>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46" name="Google Shape;346;p29"/>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47" name="Google Shape;347;p29"/>
          <p:cNvSpPr/>
          <p:nvPr>
            <p:ph idx="2" type="pic"/>
          </p:nvPr>
        </p:nvSpPr>
        <p:spPr>
          <a:xfrm>
            <a:off x="686565" y="6737513"/>
            <a:ext cx="3796138" cy="3954301"/>
          </a:xfrm>
          <a:prstGeom prst="rect">
            <a:avLst/>
          </a:prstGeom>
          <a:solidFill>
            <a:srgbClr val="BFBFBF"/>
          </a:solidFill>
          <a:ln>
            <a:noFill/>
          </a:ln>
        </p:spPr>
      </p:sp>
      <p:sp>
        <p:nvSpPr>
          <p:cNvPr id="348" name="Google Shape;348;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49" name="Google Shape;349;p2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0" name="Google Shape;350;p29"/>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1" name="Google Shape;351;p29"/>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2" name="Google Shape;352;p29"/>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53" name="Shape 353"/>
        <p:cNvGrpSpPr/>
        <p:nvPr/>
      </p:nvGrpSpPr>
      <p:grpSpPr>
        <a:xfrm>
          <a:off x="0" y="0"/>
          <a:ext cx="0" cy="0"/>
          <a:chOff x="0" y="0"/>
          <a:chExt cx="0" cy="0"/>
        </a:xfrm>
      </p:grpSpPr>
      <p:sp>
        <p:nvSpPr>
          <p:cNvPr id="354" name="Google Shape;354;p30"/>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55" name="Google Shape;355;p30"/>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6" name="Google Shape;356;p30"/>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57" name="Google Shape;357;p30"/>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8" name="Google Shape;358;p30"/>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9" name="Google Shape;359;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60" name="Google Shape;360;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61" name="Google Shape;361;p30"/>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62" name="Google Shape;362;p30"/>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63" name="Shape 363"/>
        <p:cNvGrpSpPr/>
        <p:nvPr/>
      </p:nvGrpSpPr>
      <p:grpSpPr>
        <a:xfrm>
          <a:off x="0" y="0"/>
          <a:ext cx="0" cy="0"/>
          <a:chOff x="0" y="0"/>
          <a:chExt cx="0" cy="0"/>
        </a:xfrm>
      </p:grpSpPr>
      <p:pic>
        <p:nvPicPr>
          <p:cNvPr id="364" name="Google Shape;364;p31"/>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65" name="Google Shape;365;p31"/>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66" name="Google Shape;366;p31"/>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67" name="Google Shape;367;p31"/>
          <p:cNvSpPr/>
          <p:nvPr>
            <p:ph idx="2" type="pic"/>
          </p:nvPr>
        </p:nvSpPr>
        <p:spPr>
          <a:xfrm>
            <a:off x="1793144" y="5952556"/>
            <a:ext cx="3973385" cy="4739257"/>
          </a:xfrm>
          <a:prstGeom prst="rect">
            <a:avLst/>
          </a:prstGeom>
          <a:solidFill>
            <a:srgbClr val="BFBFBF"/>
          </a:solidFill>
          <a:ln>
            <a:noFill/>
          </a:ln>
        </p:spPr>
      </p:sp>
      <p:sp>
        <p:nvSpPr>
          <p:cNvPr id="368" name="Google Shape;368;p31"/>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69" name="Google Shape;369;p31"/>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0" name="Google Shape;370;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1" name="Google Shape;371;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72" name="Google Shape;372;p31"/>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73" name="Google Shape;373;p3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74" name="Google Shape;374;p31"/>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5" name="Google Shape;375;p31"/>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76" name="Shape 376"/>
        <p:cNvGrpSpPr/>
        <p:nvPr/>
      </p:nvGrpSpPr>
      <p:grpSpPr>
        <a:xfrm>
          <a:off x="0" y="0"/>
          <a:ext cx="0" cy="0"/>
          <a:chOff x="0" y="0"/>
          <a:chExt cx="0" cy="0"/>
        </a:xfrm>
      </p:grpSpPr>
      <p:pic>
        <p:nvPicPr>
          <p:cNvPr id="377" name="Google Shape;377;p32"/>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78" name="Google Shape;378;p32"/>
          <p:cNvSpPr/>
          <p:nvPr>
            <p:ph idx="2" type="pic"/>
          </p:nvPr>
        </p:nvSpPr>
        <p:spPr>
          <a:xfrm>
            <a:off x="5136" y="1"/>
            <a:ext cx="2850694" cy="3459591"/>
          </a:xfrm>
          <a:prstGeom prst="rect">
            <a:avLst/>
          </a:prstGeom>
          <a:noFill/>
          <a:ln>
            <a:noFill/>
          </a:ln>
        </p:spPr>
      </p:sp>
      <p:sp>
        <p:nvSpPr>
          <p:cNvPr id="379" name="Google Shape;379;p32"/>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80" name="Google Shape;380;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81" name="Google Shape;381;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82" name="Google Shape;382;p32"/>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3" name="Google Shape;383;p32"/>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4" name="Google Shape;384;p32"/>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5" name="Google Shape;385;p32"/>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6" name="Google Shape;386;p32"/>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87" name="Google Shape;387;p32"/>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88" name="Google Shape;388;p32"/>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9" name="Google Shape;389;p32"/>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0" name="Google Shape;390;p32"/>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91" name="Google Shape;391;p32"/>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92" name="Google Shape;392;p32"/>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93" name="Google Shape;393;p32"/>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94" name="Google Shape;394;p32"/>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95" name="Shape 395"/>
        <p:cNvGrpSpPr/>
        <p:nvPr/>
      </p:nvGrpSpPr>
      <p:grpSpPr>
        <a:xfrm>
          <a:off x="0" y="0"/>
          <a:ext cx="0" cy="0"/>
          <a:chOff x="0" y="0"/>
          <a:chExt cx="0" cy="0"/>
        </a:xfrm>
      </p:grpSpPr>
      <p:sp>
        <p:nvSpPr>
          <p:cNvPr id="396" name="Google Shape;396;p33"/>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7" name="Google Shape;397;p33"/>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8" name="Google Shape;398;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99" name="Google Shape;399;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00" name="Google Shape;400;p33"/>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1" name="Google Shape;401;p33"/>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2" name="Google Shape;402;p33"/>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403" name="Google Shape;403;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404" name="Google Shape;404;p33"/>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405" name="Google Shape;405;p33"/>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06" name="Google Shape;406;p33"/>
          <p:cNvGrpSpPr/>
          <p:nvPr/>
        </p:nvGrpSpPr>
        <p:grpSpPr>
          <a:xfrm>
            <a:off x="6770986" y="850643"/>
            <a:ext cx="750136" cy="750136"/>
            <a:chOff x="7559675" y="1928896"/>
            <a:chExt cx="750136" cy="750136"/>
          </a:xfrm>
        </p:grpSpPr>
        <p:sp>
          <p:nvSpPr>
            <p:cNvPr id="407" name="Google Shape;407;p33"/>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08" name="Google Shape;408;p33"/>
            <p:cNvGrpSpPr/>
            <p:nvPr/>
          </p:nvGrpSpPr>
          <p:grpSpPr>
            <a:xfrm>
              <a:off x="7683372" y="2028561"/>
              <a:ext cx="526805" cy="526741"/>
              <a:chOff x="1042830" y="5367345"/>
              <a:chExt cx="907476" cy="907364"/>
            </a:xfrm>
          </p:grpSpPr>
          <p:grpSp>
            <p:nvGrpSpPr>
              <p:cNvPr id="409" name="Google Shape;409;p33"/>
              <p:cNvGrpSpPr/>
              <p:nvPr/>
            </p:nvGrpSpPr>
            <p:grpSpPr>
              <a:xfrm>
                <a:off x="1042830" y="5367345"/>
                <a:ext cx="907476" cy="907364"/>
                <a:chOff x="5318121" y="3727141"/>
                <a:chExt cx="907476" cy="907364"/>
              </a:xfrm>
            </p:grpSpPr>
            <p:sp>
              <p:nvSpPr>
                <p:cNvPr id="410" name="Google Shape;410;p3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3" name="Google Shape;413;p3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4" name="Google Shape;414;p3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5" name="Google Shape;415;p3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6" name="Google Shape;416;p3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7" name="Google Shape;417;p3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8" name="Google Shape;418;p3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19" name="Google Shape;419;p33"/>
              <p:cNvGrpSpPr/>
              <p:nvPr/>
            </p:nvGrpSpPr>
            <p:grpSpPr>
              <a:xfrm>
                <a:off x="1304333" y="5488666"/>
                <a:ext cx="566267" cy="691349"/>
                <a:chOff x="5574516" y="3858678"/>
                <a:chExt cx="566267" cy="691349"/>
              </a:xfrm>
            </p:grpSpPr>
            <p:sp>
              <p:nvSpPr>
                <p:cNvPr id="420" name="Google Shape;420;p3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426" name="Google Shape;426;p33"/>
          <p:cNvGrpSpPr/>
          <p:nvPr/>
        </p:nvGrpSpPr>
        <p:grpSpPr>
          <a:xfrm>
            <a:off x="6770986" y="5699369"/>
            <a:ext cx="750136" cy="750136"/>
            <a:chOff x="6770986" y="5699369"/>
            <a:chExt cx="750136" cy="750136"/>
          </a:xfrm>
        </p:grpSpPr>
        <p:sp>
          <p:nvSpPr>
            <p:cNvPr id="427" name="Google Shape;427;p33"/>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28" name="Google Shape;428;p33"/>
            <p:cNvGrpSpPr/>
            <p:nvPr/>
          </p:nvGrpSpPr>
          <p:grpSpPr>
            <a:xfrm>
              <a:off x="6927017" y="5844011"/>
              <a:ext cx="460179" cy="460852"/>
              <a:chOff x="5846399" y="5075944"/>
              <a:chExt cx="910778" cy="912109"/>
            </a:xfrm>
          </p:grpSpPr>
          <p:grpSp>
            <p:nvGrpSpPr>
              <p:cNvPr id="429" name="Google Shape;429;p33"/>
              <p:cNvGrpSpPr/>
              <p:nvPr/>
            </p:nvGrpSpPr>
            <p:grpSpPr>
              <a:xfrm>
                <a:off x="6118625" y="5123402"/>
                <a:ext cx="376897" cy="533617"/>
                <a:chOff x="2711364" y="4936062"/>
                <a:chExt cx="376897" cy="533617"/>
              </a:xfrm>
            </p:grpSpPr>
            <p:sp>
              <p:nvSpPr>
                <p:cNvPr id="430" name="Google Shape;430;p3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36" name="Google Shape;436;p33"/>
              <p:cNvGrpSpPr/>
              <p:nvPr/>
            </p:nvGrpSpPr>
            <p:grpSpPr>
              <a:xfrm>
                <a:off x="5846399" y="5075944"/>
                <a:ext cx="910778" cy="912109"/>
                <a:chOff x="2444246" y="4903928"/>
                <a:chExt cx="910778" cy="912109"/>
              </a:xfrm>
            </p:grpSpPr>
            <p:sp>
              <p:nvSpPr>
                <p:cNvPr id="437" name="Google Shape;437;p3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3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47" name="Shape 447"/>
        <p:cNvGrpSpPr/>
        <p:nvPr/>
      </p:nvGrpSpPr>
      <p:grpSpPr>
        <a:xfrm>
          <a:off x="0" y="0"/>
          <a:ext cx="0" cy="0"/>
          <a:chOff x="0" y="0"/>
          <a:chExt cx="0" cy="0"/>
        </a:xfrm>
      </p:grpSpPr>
      <p:sp>
        <p:nvSpPr>
          <p:cNvPr id="448" name="Google Shape;448;p34"/>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49" name="Google Shape;449;p34"/>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0" name="Google Shape;450;p34"/>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1" name="Google Shape;451;p34"/>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2" name="Google Shape;452;p34"/>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3" name="Google Shape;453;p34"/>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4" name="Google Shape;454;p34"/>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55" name="Google Shape;455;p34"/>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56" name="Google Shape;456;p34"/>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7" name="Google Shape;457;p34"/>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58" name="Google Shape;458;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59" name="Google Shape;459;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0" name="Google Shape;460;p3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61" name="Google Shape;461;p34"/>
          <p:cNvSpPr/>
          <p:nvPr>
            <p:ph idx="9" type="pic"/>
          </p:nvPr>
        </p:nvSpPr>
        <p:spPr>
          <a:xfrm>
            <a:off x="5205348" y="0"/>
            <a:ext cx="2354327" cy="2862503"/>
          </a:xfrm>
          <a:prstGeom prst="rect">
            <a:avLst/>
          </a:prstGeom>
          <a:noFill/>
          <a:ln>
            <a:noFill/>
          </a:ln>
        </p:spPr>
      </p:sp>
      <p:cxnSp>
        <p:nvCxnSpPr>
          <p:cNvPr id="462" name="Google Shape;462;p34"/>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63" name="Google Shape;463;p34"/>
          <p:cNvGrpSpPr/>
          <p:nvPr/>
        </p:nvGrpSpPr>
        <p:grpSpPr>
          <a:xfrm>
            <a:off x="6770986" y="4265646"/>
            <a:ext cx="750136" cy="750136"/>
            <a:chOff x="7559675" y="1928896"/>
            <a:chExt cx="750136" cy="750136"/>
          </a:xfrm>
        </p:grpSpPr>
        <p:sp>
          <p:nvSpPr>
            <p:cNvPr id="464" name="Google Shape;464;p34"/>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65" name="Google Shape;465;p34"/>
            <p:cNvGrpSpPr/>
            <p:nvPr/>
          </p:nvGrpSpPr>
          <p:grpSpPr>
            <a:xfrm>
              <a:off x="7683372" y="2028561"/>
              <a:ext cx="526805" cy="526741"/>
              <a:chOff x="1042830" y="5367345"/>
              <a:chExt cx="907476" cy="907364"/>
            </a:xfrm>
          </p:grpSpPr>
          <p:grpSp>
            <p:nvGrpSpPr>
              <p:cNvPr id="466" name="Google Shape;466;p34"/>
              <p:cNvGrpSpPr/>
              <p:nvPr/>
            </p:nvGrpSpPr>
            <p:grpSpPr>
              <a:xfrm>
                <a:off x="1042830" y="5367345"/>
                <a:ext cx="907476" cy="907364"/>
                <a:chOff x="5318121" y="3727141"/>
                <a:chExt cx="907476" cy="907364"/>
              </a:xfrm>
            </p:grpSpPr>
            <p:sp>
              <p:nvSpPr>
                <p:cNvPr id="467" name="Google Shape;467;p34"/>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4"/>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4"/>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4"/>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1" name="Google Shape;471;p34"/>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2" name="Google Shape;472;p34"/>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3" name="Google Shape;473;p34"/>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4" name="Google Shape;474;p34"/>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5" name="Google Shape;475;p34"/>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76" name="Google Shape;476;p34"/>
              <p:cNvGrpSpPr/>
              <p:nvPr/>
            </p:nvGrpSpPr>
            <p:grpSpPr>
              <a:xfrm>
                <a:off x="1304333" y="5488666"/>
                <a:ext cx="566267" cy="691349"/>
                <a:chOff x="5574516" y="3858678"/>
                <a:chExt cx="566267" cy="691349"/>
              </a:xfrm>
            </p:grpSpPr>
            <p:sp>
              <p:nvSpPr>
                <p:cNvPr id="477" name="Google Shape;477;p34"/>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8" name="Google Shape;478;p34"/>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9" name="Google Shape;479;p34"/>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0" name="Google Shape;480;p34"/>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1" name="Google Shape;481;p34"/>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34"/>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83" name="Google Shape;483;p34"/>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84" name="Google Shape;484;p34"/>
          <p:cNvGrpSpPr/>
          <p:nvPr/>
        </p:nvGrpSpPr>
        <p:grpSpPr>
          <a:xfrm>
            <a:off x="6770986" y="7341555"/>
            <a:ext cx="750136" cy="750136"/>
            <a:chOff x="6770986" y="5699369"/>
            <a:chExt cx="750136" cy="750136"/>
          </a:xfrm>
        </p:grpSpPr>
        <p:sp>
          <p:nvSpPr>
            <p:cNvPr id="485" name="Google Shape;485;p34"/>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86" name="Google Shape;486;p34"/>
            <p:cNvGrpSpPr/>
            <p:nvPr/>
          </p:nvGrpSpPr>
          <p:grpSpPr>
            <a:xfrm>
              <a:off x="6927017" y="5844011"/>
              <a:ext cx="460179" cy="460852"/>
              <a:chOff x="5846399" y="5075944"/>
              <a:chExt cx="910778" cy="912109"/>
            </a:xfrm>
          </p:grpSpPr>
          <p:grpSp>
            <p:nvGrpSpPr>
              <p:cNvPr id="487" name="Google Shape;487;p34"/>
              <p:cNvGrpSpPr/>
              <p:nvPr/>
            </p:nvGrpSpPr>
            <p:grpSpPr>
              <a:xfrm>
                <a:off x="6118625" y="5123402"/>
                <a:ext cx="376897" cy="533617"/>
                <a:chOff x="2711364" y="4936062"/>
                <a:chExt cx="376897" cy="533617"/>
              </a:xfrm>
            </p:grpSpPr>
            <p:sp>
              <p:nvSpPr>
                <p:cNvPr id="488" name="Google Shape;488;p34"/>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9" name="Google Shape;489;p34"/>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0" name="Google Shape;490;p34"/>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1" name="Google Shape;491;p34"/>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2" name="Google Shape;492;p34"/>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3" name="Google Shape;493;p34"/>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94" name="Google Shape;494;p34"/>
              <p:cNvGrpSpPr/>
              <p:nvPr/>
            </p:nvGrpSpPr>
            <p:grpSpPr>
              <a:xfrm>
                <a:off x="5846399" y="5075944"/>
                <a:ext cx="910778" cy="912109"/>
                <a:chOff x="2444246" y="4903928"/>
                <a:chExt cx="910778" cy="912109"/>
              </a:xfrm>
            </p:grpSpPr>
            <p:sp>
              <p:nvSpPr>
                <p:cNvPr id="495" name="Google Shape;495;p34"/>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34"/>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7" name="Google Shape;497;p34"/>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8" name="Google Shape;498;p34"/>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9" name="Google Shape;499;p34"/>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0" name="Google Shape;500;p34"/>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1" name="Google Shape;501;p34"/>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2" name="Google Shape;502;p34"/>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3" name="Google Shape;503;p34"/>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4" name="Google Shape;504;p34"/>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505" name="Shape 505"/>
        <p:cNvGrpSpPr/>
        <p:nvPr/>
      </p:nvGrpSpPr>
      <p:grpSpPr>
        <a:xfrm>
          <a:off x="0" y="0"/>
          <a:ext cx="0" cy="0"/>
          <a:chOff x="0" y="0"/>
          <a:chExt cx="0" cy="0"/>
        </a:xfrm>
      </p:grpSpPr>
      <p:sp>
        <p:nvSpPr>
          <p:cNvPr id="506" name="Google Shape;506;p35"/>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7" name="Google Shape;507;p35"/>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8" name="Google Shape;508;p35"/>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9" name="Google Shape;509;p35"/>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0" name="Google Shape;510;p35"/>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35"/>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2" name="Google Shape;512;p35"/>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3" name="Google Shape;513;p35"/>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514" name="Google Shape;514;p35"/>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35"/>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6" name="Google Shape;516;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17" name="Google Shape;517;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50" name="Shape 50"/>
        <p:cNvGrpSpPr/>
        <p:nvPr/>
      </p:nvGrpSpPr>
      <p:grpSpPr>
        <a:xfrm>
          <a:off x="0" y="0"/>
          <a:ext cx="0" cy="0"/>
          <a:chOff x="0" y="0"/>
          <a:chExt cx="0" cy="0"/>
        </a:xfrm>
      </p:grpSpPr>
      <p:sp>
        <p:nvSpPr>
          <p:cNvPr id="51" name="Google Shape;51;p9"/>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2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 name="Google Shape;52;p9"/>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54" name="Google Shape;54;p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5" name="Google Shape;55;p9"/>
          <p:cNvSpPr/>
          <p:nvPr>
            <p:ph idx="2" type="pic"/>
          </p:nvPr>
        </p:nvSpPr>
        <p:spPr>
          <a:xfrm>
            <a:off x="5205348" y="0"/>
            <a:ext cx="2354327" cy="2862503"/>
          </a:xfrm>
          <a:prstGeom prst="rect">
            <a:avLst/>
          </a:prstGeom>
          <a:noFill/>
          <a:ln>
            <a:noFill/>
          </a:ln>
        </p:spPr>
      </p:sp>
      <p:sp>
        <p:nvSpPr>
          <p:cNvPr id="56" name="Google Shape;56;p9"/>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7" name="Google Shape;57;p9"/>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8" name="Google Shape;58;p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9" name="Google Shape;59;p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518" name="Shape 518"/>
        <p:cNvGrpSpPr/>
        <p:nvPr/>
      </p:nvGrpSpPr>
      <p:grpSpPr>
        <a:xfrm>
          <a:off x="0" y="0"/>
          <a:ext cx="0" cy="0"/>
          <a:chOff x="0" y="0"/>
          <a:chExt cx="0" cy="0"/>
        </a:xfrm>
      </p:grpSpPr>
      <p:grpSp>
        <p:nvGrpSpPr>
          <p:cNvPr id="519" name="Google Shape;519;p36"/>
          <p:cNvGrpSpPr/>
          <p:nvPr/>
        </p:nvGrpSpPr>
        <p:grpSpPr>
          <a:xfrm>
            <a:off x="317992" y="9796789"/>
            <a:ext cx="6885949" cy="630942"/>
            <a:chOff x="317992" y="9796789"/>
            <a:chExt cx="6885949" cy="630942"/>
          </a:xfrm>
        </p:grpSpPr>
        <p:sp>
          <p:nvSpPr>
            <p:cNvPr id="520" name="Google Shape;520;p36"/>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521" name="Google Shape;521;p36"/>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522" name="Google Shape;522;p36"/>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3" name="Google Shape;523;p36"/>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4" name="Google Shape;524;p36"/>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36"/>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36"/>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7" name="Google Shape;527;p36"/>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528" name="Google Shape;528;p36"/>
          <p:cNvGrpSpPr/>
          <p:nvPr/>
        </p:nvGrpSpPr>
        <p:grpSpPr>
          <a:xfrm>
            <a:off x="5757333" y="-757463"/>
            <a:ext cx="2760592" cy="2761405"/>
            <a:chOff x="110688" y="1674538"/>
            <a:chExt cx="7339635" cy="7341798"/>
          </a:xfrm>
        </p:grpSpPr>
        <p:sp>
          <p:nvSpPr>
            <p:cNvPr id="529" name="Google Shape;529;p3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30" name="Google Shape;530;p3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531" name="Google Shape;531;p3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2" name="Google Shape;532;p3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533" name="Shape 533"/>
        <p:cNvGrpSpPr/>
        <p:nvPr/>
      </p:nvGrpSpPr>
      <p:grpSpPr>
        <a:xfrm>
          <a:off x="0" y="0"/>
          <a:ext cx="0" cy="0"/>
          <a:chOff x="0" y="0"/>
          <a:chExt cx="0" cy="0"/>
        </a:xfrm>
      </p:grpSpPr>
      <p:sp>
        <p:nvSpPr>
          <p:cNvPr id="534" name="Google Shape;534;p37"/>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5" name="Google Shape;535;p37"/>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6" name="Google Shape;536;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37" name="Google Shape;537;p37"/>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8" name="Google Shape;538;p37"/>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39" name="Google Shape;539;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40" name="Shape 540"/>
        <p:cNvGrpSpPr/>
        <p:nvPr/>
      </p:nvGrpSpPr>
      <p:grpSpPr>
        <a:xfrm>
          <a:off x="0" y="0"/>
          <a:ext cx="0" cy="0"/>
          <a:chOff x="0" y="0"/>
          <a:chExt cx="0" cy="0"/>
        </a:xfrm>
      </p:grpSpPr>
      <p:cxnSp>
        <p:nvCxnSpPr>
          <p:cNvPr id="541" name="Google Shape;541;p38"/>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42" name="Google Shape;542;p38"/>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43" name="Google Shape;543;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44" name="Google Shape;544;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45" name="Google Shape;545;p38"/>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46" name="Google Shape;546;p38"/>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7" name="Google Shape;547;p3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8" name="Google Shape;548;p38"/>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49" name="Google Shape;549;p38"/>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50" name="Google Shape;550;p3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51" name="Google Shape;551;p38"/>
          <p:cNvSpPr/>
          <p:nvPr>
            <p:ph idx="4" type="pic"/>
          </p:nvPr>
        </p:nvSpPr>
        <p:spPr>
          <a:xfrm>
            <a:off x="5205348" y="0"/>
            <a:ext cx="2354327" cy="2862503"/>
          </a:xfrm>
          <a:prstGeom prst="rect">
            <a:avLst/>
          </a:prstGeom>
          <a:noFill/>
          <a:ln>
            <a:noFill/>
          </a:ln>
        </p:spPr>
      </p:sp>
      <p:sp>
        <p:nvSpPr>
          <p:cNvPr id="552" name="Google Shape;552;p38"/>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3" name="Google Shape;553;p38"/>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4" name="Google Shape;554;p38"/>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5" name="Google Shape;555;p38"/>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56" name="Google Shape;556;p38"/>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57" name="Google Shape;557;p38"/>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8"/>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59" name="Google Shape;559;p38"/>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60" name="Google Shape;560;p38"/>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61" name="Google Shape;561;p38"/>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62" name="Google Shape;562;p38"/>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3" name="Google Shape;563;p38"/>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64" name="Google Shape;564;p38"/>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65" name="Google Shape;565;p38"/>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66" name="Google Shape;566;p38"/>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67" name="Google Shape;567;p38"/>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60" name="Shape 60"/>
        <p:cNvGrpSpPr/>
        <p:nvPr/>
      </p:nvGrpSpPr>
      <p:grpSpPr>
        <a:xfrm>
          <a:off x="0" y="0"/>
          <a:ext cx="0" cy="0"/>
          <a:chOff x="0" y="0"/>
          <a:chExt cx="0" cy="0"/>
        </a:xfrm>
      </p:grpSpPr>
      <p:sp>
        <p:nvSpPr>
          <p:cNvPr id="61" name="Google Shape;61;p10"/>
          <p:cNvSpPr/>
          <p:nvPr/>
        </p:nvSpPr>
        <p:spPr>
          <a:xfrm>
            <a:off x="0" y="0"/>
            <a:ext cx="7559675" cy="2244613"/>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0"/>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 name="Google Shape;63;p10"/>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 name="Google Shape;64;p1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8" name="Google Shape;68;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69" name="Google Shape;69;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70" name="Google Shape;70;p10"/>
          <p:cNvPicPr preferRelativeResize="0"/>
          <p:nvPr/>
        </p:nvPicPr>
        <p:blipFill rotWithShape="1">
          <a:blip r:embed="rId2">
            <a:alphaModFix/>
          </a:blip>
          <a:srcRect b="0" l="22" r="23"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71" name="Google Shape;71;p10"/>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72" name="Shape 72"/>
        <p:cNvGrpSpPr/>
        <p:nvPr/>
      </p:nvGrpSpPr>
      <p:grpSpPr>
        <a:xfrm>
          <a:off x="0" y="0"/>
          <a:ext cx="0" cy="0"/>
          <a:chOff x="0" y="0"/>
          <a:chExt cx="0" cy="0"/>
        </a:xfrm>
      </p:grpSpPr>
      <p:pic>
        <p:nvPicPr>
          <p:cNvPr id="73" name="Google Shape;73;p11"/>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74" name="Google Shape;74;p11"/>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1"/>
          <p:cNvSpPr/>
          <p:nvPr>
            <p:ph idx="2" type="pic"/>
          </p:nvPr>
        </p:nvSpPr>
        <p:spPr>
          <a:xfrm>
            <a:off x="2783121" y="0"/>
            <a:ext cx="4789072" cy="4566547"/>
          </a:xfrm>
          <a:prstGeom prst="rect">
            <a:avLst/>
          </a:prstGeom>
          <a:noFill/>
          <a:ln>
            <a:noFill/>
          </a:ln>
        </p:spPr>
      </p:sp>
      <p:sp>
        <p:nvSpPr>
          <p:cNvPr id="76" name="Google Shape;76;p11"/>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7" name="Google Shape;77;p11"/>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8" name="Google Shape;78;p11"/>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9" name="Google Shape;79;p11"/>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0" name="Google Shape;80;p11"/>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1" name="Google Shape;81;p11"/>
          <p:cNvGrpSpPr/>
          <p:nvPr/>
        </p:nvGrpSpPr>
        <p:grpSpPr>
          <a:xfrm>
            <a:off x="401426" y="10005335"/>
            <a:ext cx="6756823" cy="523220"/>
            <a:chOff x="317992" y="10005335"/>
            <a:chExt cx="6756823" cy="523220"/>
          </a:xfrm>
        </p:grpSpPr>
        <p:sp>
          <p:nvSpPr>
            <p:cNvPr id="82" name="Google Shape;82;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83" name="Google Shape;83;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84" name="Google Shape;84;p11"/>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85" name="Google Shape;85;p11"/>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86" name="Shape 86"/>
        <p:cNvGrpSpPr/>
        <p:nvPr/>
      </p:nvGrpSpPr>
      <p:grpSpPr>
        <a:xfrm>
          <a:off x="0" y="0"/>
          <a:ext cx="0" cy="0"/>
          <a:chOff x="0" y="0"/>
          <a:chExt cx="0" cy="0"/>
        </a:xfrm>
      </p:grpSpPr>
      <p:sp>
        <p:nvSpPr>
          <p:cNvPr id="87" name="Google Shape;87;p12"/>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8" name="Google Shape;88;p12"/>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 </a:t>
            </a:r>
            <a:r>
              <a:rPr b="1" lang="en-US" sz="1800">
                <a:solidFill>
                  <a:schemeClr val="lt1"/>
                </a:solidFill>
                <a:latin typeface="Verdana"/>
                <a:ea typeface="Verdana"/>
                <a:cs typeface="Verdana"/>
                <a:sym typeface="Verdana"/>
              </a:rPr>
              <a:t>PLEASE DELETE THIS INSTRUCTION SLIDE BEFORE PRESENTING FINAL PRESENTATION </a:t>
            </a:r>
            <a:r>
              <a:rPr lang="en-US"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89" name="Google Shape;89;p12"/>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US" sz="1800">
                <a:solidFill>
                  <a:schemeClr val="lt1"/>
                </a:solidFill>
                <a:latin typeface="Verdana"/>
                <a:ea typeface="Verdana"/>
                <a:cs typeface="Verdana"/>
                <a:sym typeface="Verdana"/>
              </a:rPr>
              <a:t>Icons</a:t>
            </a:r>
            <a:r>
              <a:rPr b="0" i="1" lang="en-US" sz="1800">
                <a:solidFill>
                  <a:schemeClr val="lt1"/>
                </a:solidFill>
                <a:latin typeface="Verdana"/>
                <a:ea typeface="Verdana"/>
                <a:cs typeface="Verdana"/>
                <a:sym typeface="Verdana"/>
              </a:rPr>
              <a:t> which can be used within this template </a:t>
            </a:r>
            <a:r>
              <a:rPr i="1" lang="en-US" sz="1800">
                <a:solidFill>
                  <a:schemeClr val="lt1"/>
                </a:solidFill>
                <a:latin typeface="Verdana"/>
                <a:ea typeface="Verdana"/>
                <a:cs typeface="Verdana"/>
                <a:sym typeface="Verdana"/>
              </a:rPr>
              <a:t>without losing quality.</a:t>
            </a:r>
            <a:r>
              <a:rPr i="1" lang="en-US" sz="1800">
                <a:solidFill>
                  <a:schemeClr val="lt1"/>
                </a:solidFill>
                <a:latin typeface="Verdana"/>
                <a:ea typeface="Verdana"/>
                <a:cs typeface="Verdana"/>
                <a:sym typeface="Verdana"/>
              </a:rPr>
              <a:t> </a:t>
            </a:r>
            <a:r>
              <a:rPr i="1" lang="en-US" sz="1800">
                <a:solidFill>
                  <a:schemeClr val="lt1"/>
                </a:solidFill>
                <a:latin typeface="Verdana"/>
                <a:ea typeface="Verdana"/>
                <a:cs typeface="Verdana"/>
                <a:sym typeface="Verdana"/>
              </a:rPr>
              <a:t> Change line colour, width and style.</a:t>
            </a:r>
            <a:r>
              <a:rPr i="1" lang="en-US"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0" name="Google Shape;90;p12"/>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1" name="Google Shape;91;p12"/>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92"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94" name="Google Shape;94;p13"/>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3"/>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3"/>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3"/>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3"/>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9" name="Google Shape;99;p13"/>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0" name="Google Shape;100;p13"/>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1" name="Google Shape;101;p13"/>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2" name="Google Shape;102;p13"/>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3"/>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3"/>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3"/>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3"/>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3"/>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3"/>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3"/>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3"/>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3"/>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12" name="Google Shape;112;p13"/>
          <p:cNvGrpSpPr/>
          <p:nvPr/>
        </p:nvGrpSpPr>
        <p:grpSpPr>
          <a:xfrm>
            <a:off x="628267" y="6075645"/>
            <a:ext cx="3705823" cy="2967449"/>
            <a:chOff x="-3025" y="5942032"/>
            <a:chExt cx="3207651" cy="2490651"/>
          </a:xfrm>
        </p:grpSpPr>
        <p:cxnSp>
          <p:nvCxnSpPr>
            <p:cNvPr id="113" name="Google Shape;113;p13"/>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4" name="Google Shape;114;p13"/>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15" name="Google Shape;115;p13"/>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6" name="Google Shape;116;p13"/>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7" name="Google Shape;117;p13"/>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18" name="Google Shape;118;p13"/>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19" name="Google Shape;119;p13"/>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0" name="Google Shape;120;p13"/>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21" name="Google Shape;121;p13"/>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22" name="Google Shape;122;p13"/>
          <p:cNvGrpSpPr/>
          <p:nvPr/>
        </p:nvGrpSpPr>
        <p:grpSpPr>
          <a:xfrm>
            <a:off x="317992" y="10005335"/>
            <a:ext cx="6885949" cy="630942"/>
            <a:chOff x="317992" y="9796789"/>
            <a:chExt cx="6885949" cy="630942"/>
          </a:xfrm>
        </p:grpSpPr>
        <p:sp>
          <p:nvSpPr>
            <p:cNvPr id="123" name="Google Shape;123;p13"/>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24" name="Google Shape;124;p13"/>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25" name="Google Shape;125;p13"/>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26" name="Google Shape;126;p13"/>
          <p:cNvSpPr/>
          <p:nvPr>
            <p:ph idx="22" type="pic"/>
          </p:nvPr>
        </p:nvSpPr>
        <p:spPr>
          <a:xfrm>
            <a:off x="5205348" y="0"/>
            <a:ext cx="2354327" cy="2862503"/>
          </a:xfrm>
          <a:prstGeom prst="rect">
            <a:avLst/>
          </a:prstGeom>
          <a:noFill/>
          <a:ln>
            <a:noFill/>
          </a:ln>
        </p:spPr>
      </p:sp>
      <p:cxnSp>
        <p:nvCxnSpPr>
          <p:cNvPr id="127" name="Google Shape;127;p13"/>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128" name="Shape 128"/>
        <p:cNvGrpSpPr/>
        <p:nvPr/>
      </p:nvGrpSpPr>
      <p:grpSpPr>
        <a:xfrm>
          <a:off x="0" y="0"/>
          <a:ext cx="0" cy="0"/>
          <a:chOff x="0" y="0"/>
          <a:chExt cx="0" cy="0"/>
        </a:xfrm>
      </p:grpSpPr>
      <p:sp>
        <p:nvSpPr>
          <p:cNvPr id="129" name="Google Shape;129;p14"/>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0" name="Google Shape;130;p14"/>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1" name="Google Shape;131;p14"/>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2" name="Google Shape;132;p14"/>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3" name="Google Shape;133;p14"/>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4" name="Google Shape;134;p14"/>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5" name="Google Shape;135;p14"/>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6" name="Google Shape;136;p14"/>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7" name="Google Shape;137;p14"/>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14"/>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4"/>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0" name="Google Shape;140;p14"/>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1" name="Google Shape;141;p14"/>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2" name="Google Shape;142;p14"/>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3" name="Google Shape;143;p14"/>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4"/>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4"/>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4"/>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grpSp>
        <p:nvGrpSpPr>
          <p:cNvPr id="147" name="Google Shape;147;p14"/>
          <p:cNvGrpSpPr/>
          <p:nvPr/>
        </p:nvGrpSpPr>
        <p:grpSpPr>
          <a:xfrm>
            <a:off x="0" y="3364307"/>
            <a:ext cx="4715405" cy="3004079"/>
            <a:chOff x="195319" y="2097486"/>
            <a:chExt cx="4278713" cy="3004079"/>
          </a:xfrm>
        </p:grpSpPr>
        <p:cxnSp>
          <p:nvCxnSpPr>
            <p:cNvPr id="148" name="Google Shape;148;p14"/>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49" name="Google Shape;149;p14"/>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50" name="Google Shape;150;p14"/>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51" name="Google Shape;151;p14"/>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52" name="Google Shape;152;p14"/>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53" name="Google Shape;153;p14"/>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54" name="Google Shape;154;p14"/>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155" name="Google Shape;155;p14"/>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57" name="Google Shape;157;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158" name="Google Shape;158;p14"/>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59" name="Shape 159"/>
        <p:cNvGrpSpPr/>
        <p:nvPr/>
      </p:nvGrpSpPr>
      <p:grpSpPr>
        <a:xfrm>
          <a:off x="0" y="0"/>
          <a:ext cx="0" cy="0"/>
          <a:chOff x="0" y="0"/>
          <a:chExt cx="0" cy="0"/>
        </a:xfrm>
      </p:grpSpPr>
      <p:sp>
        <p:nvSpPr>
          <p:cNvPr id="160" name="Google Shape;160;p15"/>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61" name="Google Shape;161;p15"/>
          <p:cNvGrpSpPr/>
          <p:nvPr/>
        </p:nvGrpSpPr>
        <p:grpSpPr>
          <a:xfrm>
            <a:off x="-1092535" y="5135055"/>
            <a:ext cx="6117329" cy="6119130"/>
            <a:chOff x="110688" y="1674538"/>
            <a:chExt cx="7339635" cy="7341798"/>
          </a:xfrm>
        </p:grpSpPr>
        <p:sp>
          <p:nvSpPr>
            <p:cNvPr id="162" name="Google Shape;162;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3" name="Google Shape;163;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4" name="Google Shape;164;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65" name="Google Shape;165;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66" name="Google Shape;166;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67" name="Google Shape;167;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8" name="Google Shape;168;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25.png"/><Relationship Id="rId5" Type="http://schemas.openxmlformats.org/officeDocument/2006/relationships/image" Target="../media/image16.png"/><Relationship Id="rId6" Type="http://schemas.openxmlformats.org/officeDocument/2006/relationships/hyperlink" Target="https://business.whatsapp.com/" TargetMode="External"/><Relationship Id="rId7" Type="http://schemas.openxmlformats.org/officeDocument/2006/relationships/hyperlink" Target="https://telegram.org/tour/channels" TargetMode="External"/><Relationship Id="rId8"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8.jpg"/><Relationship Id="rId4" Type="http://schemas.openxmlformats.org/officeDocument/2006/relationships/hyperlink" Target="https://www.ecomatcher.com/" TargetMode="External"/><Relationship Id="rId9" Type="http://schemas.openxmlformats.org/officeDocument/2006/relationships/image" Target="../media/image26.png"/><Relationship Id="rId5" Type="http://schemas.openxmlformats.org/officeDocument/2006/relationships/hyperlink" Target="https://oceanconservancy.org/trash-free-seas/international-coastal-cleanup/clean-swell-app/" TargetMode="External"/><Relationship Id="rId6" Type="http://schemas.openxmlformats.org/officeDocument/2006/relationships/hyperlink" Target="https://www.litterati.org/" TargetMode="External"/><Relationship Id="rId7" Type="http://schemas.openxmlformats.org/officeDocument/2006/relationships/image" Target="../media/image19.png"/><Relationship Id="rId8" Type="http://schemas.openxmlformats.org/officeDocument/2006/relationships/image" Target="../media/image23.png"/><Relationship Id="rId11" Type="http://schemas.openxmlformats.org/officeDocument/2006/relationships/image" Target="../media/image12.png"/><Relationship Id="rId10" Type="http://schemas.openxmlformats.org/officeDocument/2006/relationships/image" Target="../media/image22.png"/><Relationship Id="rId13" Type="http://schemas.openxmlformats.org/officeDocument/2006/relationships/image" Target="../media/image30.jpg"/><Relationship Id="rId1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9.jpg"/><Relationship Id="rId4" Type="http://schemas.openxmlformats.org/officeDocument/2006/relationships/hyperlink" Target="https://ecohealthforyouth.com/toolbox/assess-environmental-impact/" TargetMode="External"/><Relationship Id="rId9" Type="http://schemas.openxmlformats.org/officeDocument/2006/relationships/hyperlink" Target="https://www.instagram.com/grassroots.eu/?igshid=NTc4MTIwNjQ2YQ%3D%3D" TargetMode="External"/><Relationship Id="rId5" Type="http://schemas.openxmlformats.org/officeDocument/2006/relationships/image" Target="../media/image27.png"/><Relationship Id="rId6" Type="http://schemas.openxmlformats.org/officeDocument/2006/relationships/image" Target="../media/image31.jpg"/><Relationship Id="rId7" Type="http://schemas.openxmlformats.org/officeDocument/2006/relationships/image" Target="../media/image6.png"/><Relationship Id="rId8" Type="http://schemas.openxmlformats.org/officeDocument/2006/relationships/hyperlink" Target="https://www.facebook.com/profile.php?id=100094655078232" TargetMode="External"/><Relationship Id="rId11" Type="http://schemas.openxmlformats.org/officeDocument/2006/relationships/hyperlink" Target="https://ecohealthforyouth.com/toolbox/assess-environmental-impact/" TargetMode="External"/><Relationship Id="rId10" Type="http://schemas.openxmlformats.org/officeDocument/2006/relationships/hyperlink" Target="https://www.youtube.com/@grassroots-eu" TargetMode="External"/><Relationship Id="rId12" Type="http://schemas.openxmlformats.org/officeDocument/2006/relationships/hyperlink" Target="https://www.tiktok.com/@grassroots.eu?_t=8cB8BBiN5Ms&amp;_r=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1"/>
          <p:cNvSpPr txBox="1"/>
          <p:nvPr>
            <p:ph idx="1" type="body"/>
          </p:nvPr>
        </p:nvSpPr>
        <p:spPr>
          <a:xfrm>
            <a:off x="4163473" y="1724325"/>
            <a:ext cx="3779700" cy="574500"/>
          </a:xfrm>
          <a:prstGeom prst="rect">
            <a:avLst/>
          </a:prstGeom>
          <a:noFill/>
          <a:ln>
            <a:noFill/>
          </a:ln>
        </p:spPr>
        <p:txBody>
          <a:bodyPr anchorCtr="0" anchor="t" bIns="45700" lIns="91425" spcFirstLastPara="1" rIns="91425" wrap="square" tIns="45700">
            <a:noAutofit/>
          </a:bodyPr>
          <a:lstStyle/>
          <a:p>
            <a:pPr indent="0" lvl="0" marL="0" rtl="0" algn="l">
              <a:lnSpc>
                <a:spcPct val="109285"/>
              </a:lnSpc>
              <a:spcBef>
                <a:spcPts val="0"/>
              </a:spcBef>
              <a:spcAft>
                <a:spcPts val="0"/>
              </a:spcAft>
              <a:buClr>
                <a:srgbClr val="8AC03B"/>
              </a:buClr>
              <a:buSzPts val="2800"/>
              <a:buNone/>
            </a:pPr>
            <a:r>
              <a:rPr lang="en-US"/>
              <a:t>Ridurre al minimo l'impatto ambientale</a:t>
            </a:r>
            <a:endParaRPr/>
          </a:p>
        </p:txBody>
      </p:sp>
      <p:sp>
        <p:nvSpPr>
          <p:cNvPr id="573" name="Google Shape;573;p1"/>
          <p:cNvSpPr txBox="1"/>
          <p:nvPr>
            <p:ph idx="3" type="body"/>
          </p:nvPr>
        </p:nvSpPr>
        <p:spPr>
          <a:xfrm>
            <a:off x="4297937"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US" sz="2000"/>
              <a:t>Include strumenti digitali!</a:t>
            </a:r>
            <a:endParaRPr/>
          </a:p>
        </p:txBody>
      </p:sp>
      <p:pic>
        <p:nvPicPr>
          <p:cNvPr id="574" name="Google Shape;574;p1"/>
          <p:cNvPicPr preferRelativeResize="0"/>
          <p:nvPr>
            <p:ph idx="2" type="pic"/>
          </p:nvPr>
        </p:nvPicPr>
        <p:blipFill rotWithShape="1">
          <a:blip r:embed="rId3">
            <a:alphaModFix/>
          </a:blip>
          <a:srcRect b="173" l="0" r="0" t="174"/>
          <a:stretch/>
        </p:blipFill>
        <p:spPr>
          <a:xfrm>
            <a:off x="-24714" y="3629826"/>
            <a:ext cx="4786172" cy="5479825"/>
          </a:xfrm>
          <a:prstGeom prst="rect">
            <a:avLst/>
          </a:prstGeom>
          <a:noFill/>
          <a:ln>
            <a:noFill/>
          </a:ln>
        </p:spPr>
      </p:pic>
      <p:cxnSp>
        <p:nvCxnSpPr>
          <p:cNvPr id="575" name="Google Shape;575;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76" name="Google Shape;576;p1"/>
          <p:cNvSpPr txBox="1"/>
          <p:nvPr/>
        </p:nvSpPr>
        <p:spPr>
          <a:xfrm>
            <a:off x="3145975" y="2495675"/>
            <a:ext cx="44460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US" sz="2600" u="none" cap="none" strike="noStrike">
                <a:solidFill>
                  <a:srgbClr val="F16924"/>
                </a:solidFill>
                <a:latin typeface="Calibri"/>
                <a:ea typeface="Calibri"/>
                <a:cs typeface="Calibri"/>
                <a:sym typeface="Calibri"/>
              </a:rPr>
              <a:t>Idee per lo sport e l'avventura</a:t>
            </a:r>
            <a:endParaRPr/>
          </a:p>
          <a:p>
            <a:pPr indent="0" lvl="0" marL="0" marR="0" rtl="0" algn="r">
              <a:lnSpc>
                <a:spcPct val="117692"/>
              </a:lnSpc>
              <a:spcBef>
                <a:spcPts val="0"/>
              </a:spcBef>
              <a:spcAft>
                <a:spcPts val="0"/>
              </a:spcAft>
              <a:buClr>
                <a:srgbClr val="8AC03B"/>
              </a:buClr>
              <a:buSzPts val="2600"/>
              <a:buFont typeface="Arial"/>
              <a:buNone/>
            </a:pPr>
            <a:r>
              <a:t/>
            </a:r>
            <a:endParaRPr b="1" i="0" sz="2600" u="none" cap="none" strike="noStrike">
              <a:solidFill>
                <a:srgbClr val="F16924"/>
              </a:solidFill>
              <a:latin typeface="Calibri"/>
              <a:ea typeface="Calibri"/>
              <a:cs typeface="Calibri"/>
              <a:sym typeface="Calibri"/>
            </a:endParaRPr>
          </a:p>
        </p:txBody>
      </p:sp>
      <p:pic>
        <p:nvPicPr>
          <p:cNvPr id="577" name="Google Shape;577;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78" name="Google Shape;578;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79" name="Google Shape;579;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2"/>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000"/>
              <a:buNone/>
            </a:pPr>
            <a:r>
              <a:rPr lang="en-US"/>
              <a:t>05.12.2024</a:t>
            </a:r>
            <a:endParaRPr/>
          </a:p>
        </p:txBody>
      </p:sp>
      <p:sp>
        <p:nvSpPr>
          <p:cNvPr id="585" name="Google Shape;585;p2"/>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A8887"/>
              </a:buClr>
              <a:buSzPts val="2800"/>
              <a:buNone/>
            </a:pPr>
            <a:r>
              <a:rPr lang="en-US"/>
              <a:t>Contenuti</a:t>
            </a:r>
            <a:endParaRPr/>
          </a:p>
        </p:txBody>
      </p:sp>
      <p:sp>
        <p:nvSpPr>
          <p:cNvPr id="586" name="Google Shape;586;p2"/>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9ADAD"/>
              </a:buClr>
              <a:buSzPts val="1000"/>
              <a:buNone/>
            </a:pPr>
            <a:r>
              <a:rPr lang="en-US"/>
              <a:t>QUESTIONE 1</a:t>
            </a:r>
            <a:endParaRPr/>
          </a:p>
        </p:txBody>
      </p:sp>
      <p:sp>
        <p:nvSpPr>
          <p:cNvPr id="587" name="Google Shape;587;p2"/>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1</a:t>
            </a:r>
            <a:endParaRPr/>
          </a:p>
        </p:txBody>
      </p:sp>
      <p:sp>
        <p:nvSpPr>
          <p:cNvPr id="588" name="Google Shape;588;p2"/>
          <p:cNvSpPr txBox="1"/>
          <p:nvPr>
            <p:ph idx="6" type="body"/>
          </p:nvPr>
        </p:nvSpPr>
        <p:spPr>
          <a:xfrm>
            <a:off x="1258926" y="5564725"/>
            <a:ext cx="36723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Organizzare tour d'avventura ed escursioni ecologiche</a:t>
            </a:r>
            <a:endParaRPr/>
          </a:p>
        </p:txBody>
      </p:sp>
      <p:sp>
        <p:nvSpPr>
          <p:cNvPr id="589" name="Google Shape;589;p2"/>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2</a:t>
            </a:r>
            <a:endParaRPr/>
          </a:p>
        </p:txBody>
      </p:sp>
      <p:sp>
        <p:nvSpPr>
          <p:cNvPr id="590" name="Google Shape;590;p2"/>
          <p:cNvSpPr txBox="1"/>
          <p:nvPr>
            <p:ph idx="8" type="body"/>
          </p:nvPr>
        </p:nvSpPr>
        <p:spPr>
          <a:xfrm>
            <a:off x="1258920" y="6108662"/>
            <a:ext cx="3075170" cy="4068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Organizzare tour di pulizia in acqua</a:t>
            </a:r>
            <a:endParaRPr/>
          </a:p>
          <a:p>
            <a:pPr indent="0" lvl="0" marL="0" rtl="0" algn="l">
              <a:lnSpc>
                <a:spcPct val="100000"/>
              </a:lnSpc>
              <a:spcBef>
                <a:spcPts val="0"/>
              </a:spcBef>
              <a:spcAft>
                <a:spcPts val="0"/>
              </a:spcAft>
              <a:buClr>
                <a:schemeClr val="lt1"/>
              </a:buClr>
              <a:buSzPts val="1400"/>
              <a:buNone/>
            </a:pPr>
            <a:r>
              <a:t/>
            </a:r>
            <a:endParaRPr b="1" sz="1400"/>
          </a:p>
        </p:txBody>
      </p:sp>
      <p:sp>
        <p:nvSpPr>
          <p:cNvPr id="591" name="Google Shape;591;p2"/>
          <p:cNvSpPr txBox="1"/>
          <p:nvPr>
            <p:ph idx="14" type="body"/>
          </p:nvPr>
        </p:nvSpPr>
        <p:spPr>
          <a:xfrm>
            <a:off x="539608" y="4556557"/>
            <a:ext cx="3794482" cy="72232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None/>
            </a:pPr>
            <a:r>
              <a:rPr lang="en-US" sz="2400"/>
              <a:t>Idee per lo sport e l'avventura!</a:t>
            </a:r>
            <a:endParaRPr/>
          </a:p>
        </p:txBody>
      </p:sp>
      <p:sp>
        <p:nvSpPr>
          <p:cNvPr id="592" name="Google Shape;592;p2"/>
          <p:cNvSpPr txBox="1"/>
          <p:nvPr>
            <p:ph idx="15"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www.ecohealthforyouth.eu</a:t>
            </a:r>
            <a:endParaRPr/>
          </a:p>
        </p:txBody>
      </p:sp>
      <p:pic>
        <p:nvPicPr>
          <p:cNvPr id="593" name="Google Shape;593;p2"/>
          <p:cNvPicPr preferRelativeResize="0"/>
          <p:nvPr>
            <p:ph idx="16" type="pic"/>
          </p:nvPr>
        </p:nvPicPr>
        <p:blipFill rotWithShape="1">
          <a:blip r:embed="rId3">
            <a:alphaModFix/>
          </a:blip>
          <a:srcRect b="0" l="0" r="0" t="0"/>
          <a:stretch/>
        </p:blipFill>
        <p:spPr>
          <a:xfrm>
            <a:off x="5205348" y="0"/>
            <a:ext cx="2354327" cy="2862503"/>
          </a:xfrm>
          <a:prstGeom prst="rect">
            <a:avLst/>
          </a:prstGeom>
          <a:noFill/>
          <a:ln>
            <a:noFill/>
          </a:ln>
        </p:spPr>
      </p:pic>
      <p:pic>
        <p:nvPicPr>
          <p:cNvPr id="594" name="Google Shape;594;p2"/>
          <p:cNvPicPr preferRelativeResize="0"/>
          <p:nvPr/>
        </p:nvPicPr>
        <p:blipFill rotWithShape="1">
          <a:blip r:embed="rId4">
            <a:alphaModFix amt="70000"/>
          </a:blip>
          <a:srcRect b="0" l="0" r="0" t="0"/>
          <a:stretch/>
        </p:blipFill>
        <p:spPr>
          <a:xfrm>
            <a:off x="5186687" y="-442516"/>
            <a:ext cx="2403171" cy="3311637"/>
          </a:xfrm>
          <a:custGeom>
            <a:rect b="b" l="l" r="r" t="t"/>
            <a:pathLst>
              <a:path extrusionOk="0" h="3981303" w="2889130">
                <a:moveTo>
                  <a:pt x="0" y="0"/>
                </a:moveTo>
                <a:lnTo>
                  <a:pt x="28857" y="0"/>
                </a:lnTo>
                <a:lnTo>
                  <a:pt x="28857" y="508313"/>
                </a:lnTo>
                <a:lnTo>
                  <a:pt x="2889130" y="508313"/>
                </a:lnTo>
                <a:lnTo>
                  <a:pt x="2889130" y="3981303"/>
                </a:lnTo>
                <a:lnTo>
                  <a:pt x="0" y="3981303"/>
                </a:lnTo>
                <a:close/>
              </a:path>
            </a:pathLst>
          </a:custGeom>
          <a:noFill/>
          <a:ln>
            <a:noFill/>
          </a:ln>
        </p:spPr>
      </p:pic>
      <p:sp>
        <p:nvSpPr>
          <p:cNvPr id="595" name="Google Shape;595;p2"/>
          <p:cNvSpPr txBox="1"/>
          <p:nvPr/>
        </p:nvSpPr>
        <p:spPr>
          <a:xfrm>
            <a:off x="644309" y="6732173"/>
            <a:ext cx="412383"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Verdana"/>
                <a:ea typeface="Verdana"/>
                <a:cs typeface="Verdana"/>
                <a:sym typeface="Verdana"/>
              </a:rPr>
              <a:t>3</a:t>
            </a:r>
            <a:endParaRPr/>
          </a:p>
        </p:txBody>
      </p:sp>
      <p:sp>
        <p:nvSpPr>
          <p:cNvPr id="596" name="Google Shape;596;p2"/>
          <p:cNvSpPr txBox="1"/>
          <p:nvPr/>
        </p:nvSpPr>
        <p:spPr>
          <a:xfrm>
            <a:off x="1258920" y="6760856"/>
            <a:ext cx="3075170" cy="406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Strumenti digitali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pic>
        <p:nvPicPr>
          <p:cNvPr id="601" name="Google Shape;601;p3"/>
          <p:cNvPicPr preferRelativeResize="0"/>
          <p:nvPr>
            <p:ph idx="2" type="pic"/>
          </p:nvPr>
        </p:nvPicPr>
        <p:blipFill rotWithShape="1">
          <a:blip r:embed="rId3">
            <a:alphaModFix/>
          </a:blip>
          <a:srcRect b="0" l="23292" r="23292" t="0"/>
          <a:stretch/>
        </p:blipFill>
        <p:spPr>
          <a:xfrm>
            <a:off x="5205348" y="0"/>
            <a:ext cx="2354327" cy="2862503"/>
          </a:xfrm>
          <a:prstGeom prst="rect">
            <a:avLst/>
          </a:prstGeom>
          <a:noFill/>
          <a:ln>
            <a:noFill/>
          </a:ln>
        </p:spPr>
      </p:pic>
      <p:sp>
        <p:nvSpPr>
          <p:cNvPr id="602" name="Google Shape;602;p3"/>
          <p:cNvSpPr txBox="1"/>
          <p:nvPr>
            <p:ph idx="4" type="body"/>
          </p:nvPr>
        </p:nvSpPr>
        <p:spPr>
          <a:xfrm>
            <a:off x="395288" y="807607"/>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Sport e </a:t>
            </a:r>
            <a:endParaRPr/>
          </a:p>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Idee per l'avventura</a:t>
            </a:r>
            <a:endParaRPr/>
          </a:p>
          <a:p>
            <a:pPr indent="0" lvl="0" marL="0" rtl="0" algn="l">
              <a:lnSpc>
                <a:spcPct val="100000"/>
              </a:lnSpc>
              <a:spcBef>
                <a:spcPts val="0"/>
              </a:spcBef>
              <a:spcAft>
                <a:spcPts val="0"/>
              </a:spcAft>
              <a:buClr>
                <a:schemeClr val="lt1"/>
              </a:buClr>
              <a:buSzPts val="3200"/>
              <a:buNone/>
            </a:pPr>
            <a:r>
              <a:t/>
            </a:r>
            <a:endParaRPr>
              <a:latin typeface="Calibri"/>
              <a:ea typeface="Calibri"/>
              <a:cs typeface="Calibri"/>
              <a:sym typeface="Calibri"/>
            </a:endParaRPr>
          </a:p>
          <a:p>
            <a:pPr indent="0" lvl="0" marL="0" rtl="0" algn="l">
              <a:lnSpc>
                <a:spcPct val="100000"/>
              </a:lnSpc>
              <a:spcBef>
                <a:spcPts val="0"/>
              </a:spcBef>
              <a:spcAft>
                <a:spcPts val="0"/>
              </a:spcAft>
              <a:buClr>
                <a:schemeClr val="lt1"/>
              </a:buClr>
              <a:buSzPts val="3200"/>
              <a:buNone/>
            </a:pPr>
            <a:r>
              <a:t/>
            </a:r>
            <a:endParaRPr>
              <a:latin typeface="Calibri"/>
              <a:ea typeface="Calibri"/>
              <a:cs typeface="Calibri"/>
              <a:sym typeface="Calibri"/>
            </a:endParaRPr>
          </a:p>
        </p:txBody>
      </p:sp>
      <p:pic>
        <p:nvPicPr>
          <p:cNvPr id="603" name="Google Shape;603;p3"/>
          <p:cNvPicPr preferRelativeResize="0"/>
          <p:nvPr/>
        </p:nvPicPr>
        <p:blipFill rotWithShape="1">
          <a:blip r:embed="rId4">
            <a:alphaModFix amt="70000"/>
          </a:blip>
          <a:srcRect b="0" l="0" r="0" t="9359"/>
          <a:stretch/>
        </p:blipFill>
        <p:spPr>
          <a:xfrm>
            <a:off x="5216826" y="6097"/>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sp>
        <p:nvSpPr>
          <p:cNvPr id="604" name="Google Shape;604;p3"/>
          <p:cNvSpPr txBox="1"/>
          <p:nvPr/>
        </p:nvSpPr>
        <p:spPr>
          <a:xfrm>
            <a:off x="395288" y="3175217"/>
            <a:ext cx="3370500" cy="1521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4A8887"/>
                </a:solidFill>
                <a:latin typeface="Calibri"/>
                <a:ea typeface="Calibri"/>
                <a:cs typeface="Calibri"/>
                <a:sym typeface="Calibri"/>
              </a:rPr>
              <a:t>Organizzare tour d'avventura ed escursioni ecologiche</a:t>
            </a:r>
            <a:endParaRPr/>
          </a:p>
          <a:p>
            <a:pPr indent="0" lvl="0" marL="0" marR="0" rtl="0" algn="just">
              <a:spcBef>
                <a:spcPts val="0"/>
              </a:spcBef>
              <a:spcAft>
                <a:spcPts val="0"/>
              </a:spcAft>
              <a:buNone/>
            </a:pPr>
            <a:r>
              <a:rPr b="0" i="0" lang="en-US" sz="1400" u="none" cap="none" strike="noStrike">
                <a:solidFill>
                  <a:srgbClr val="4B4B4B"/>
                </a:solidFill>
                <a:latin typeface="Calibri"/>
                <a:ea typeface="Calibri"/>
                <a:cs typeface="Calibri"/>
                <a:sym typeface="Calibri"/>
              </a:rPr>
              <a:t>Per attività come l'escursionismo o l'arrampicata, assicuratevi che i partecipanti usino bottiglie d'acqua riutilizzabili, evitino la plastica monouso e seguano i principi del "Leave No Trace" per ridurre l'impatto. Istruire i partecipanti sui principi del "Leave No Trace" e fornire sacchetti per la raccolta dei rifiuti in modo che lungo il percorso possano raccogliere i rifiuti.</a:t>
            </a:r>
            <a:endParaRPr/>
          </a:p>
          <a:p>
            <a:pPr indent="0" lvl="0" marL="0" marR="0" rtl="0" algn="just">
              <a:spcBef>
                <a:spcPts val="0"/>
              </a:spcBef>
              <a:spcAft>
                <a:spcPts val="0"/>
              </a:spcAft>
              <a:buNone/>
            </a:pPr>
            <a:r>
              <a:t/>
            </a:r>
            <a:endParaRPr b="0" i="0" sz="1400" u="none" cap="none" strike="noStrike">
              <a:solidFill>
                <a:srgbClr val="4B4B4B"/>
              </a:solidFill>
              <a:latin typeface="Calibri"/>
              <a:ea typeface="Calibri"/>
              <a:cs typeface="Calibri"/>
              <a:sym typeface="Calibri"/>
            </a:endParaRPr>
          </a:p>
          <a:p>
            <a:pPr indent="0" lvl="0" marL="0" marR="0" rtl="0" algn="just">
              <a:spcBef>
                <a:spcPts val="0"/>
              </a:spcBef>
              <a:spcAft>
                <a:spcPts val="0"/>
              </a:spcAft>
              <a:buNone/>
            </a:pPr>
            <a:r>
              <a:rPr b="0" i="0" lang="en-US" sz="1400" u="none" cap="none" strike="noStrike">
                <a:solidFill>
                  <a:srgbClr val="4B4B4B"/>
                </a:solidFill>
                <a:latin typeface="Calibri"/>
                <a:ea typeface="Calibri"/>
                <a:cs typeface="Calibri"/>
                <a:sym typeface="Calibri"/>
              </a:rPr>
              <a:t>Conducono visite guidate che comprendono la pulizia dei rifiuti lungo i sentieri o la piantumazione di alberi autoctoni in aree disboscate. </a:t>
            </a:r>
            <a:endParaRPr/>
          </a:p>
        </p:txBody>
      </p:sp>
      <p:sp>
        <p:nvSpPr>
          <p:cNvPr id="605" name="Google Shape;605;p3"/>
          <p:cNvSpPr txBox="1"/>
          <p:nvPr/>
        </p:nvSpPr>
        <p:spPr>
          <a:xfrm>
            <a:off x="3793693" y="4628461"/>
            <a:ext cx="3334200" cy="1521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Organizzare tour di pulizia in acqua</a:t>
            </a:r>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Organizzare escursioni in kayak o snorkeling che includano la pulizia della barriera corallina o fornire ai partecipanti sacchetti di rete per raccogliere i rifiuti. Collaborare con gruppi locali di conservazione marina per sensibilizzare sulla salute degli oceani.</a:t>
            </a:r>
            <a:endParaRPr/>
          </a:p>
        </p:txBody>
      </p:sp>
      <p:sp>
        <p:nvSpPr>
          <p:cNvPr id="606" name="Google Shape;606;p3"/>
          <p:cNvSpPr txBox="1"/>
          <p:nvPr/>
        </p:nvSpPr>
        <p:spPr>
          <a:xfrm>
            <a:off x="4380215" y="4221164"/>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2</a:t>
            </a:r>
            <a:endParaRPr/>
          </a:p>
        </p:txBody>
      </p:sp>
      <p:pic>
        <p:nvPicPr>
          <p:cNvPr descr="Lightbulb and gear with solid fill" id="607" name="Google Shape;607;p3"/>
          <p:cNvPicPr preferRelativeResize="0"/>
          <p:nvPr/>
        </p:nvPicPr>
        <p:blipFill rotWithShape="1">
          <a:blip r:embed="rId5">
            <a:alphaModFix/>
          </a:blip>
          <a:srcRect b="0" l="0" r="0" t="0"/>
          <a:stretch/>
        </p:blipFill>
        <p:spPr>
          <a:xfrm>
            <a:off x="3786452" y="3979993"/>
            <a:ext cx="665116" cy="665116"/>
          </a:xfrm>
          <a:prstGeom prst="rect">
            <a:avLst/>
          </a:prstGeom>
          <a:noFill/>
          <a:ln>
            <a:noFill/>
          </a:ln>
        </p:spPr>
      </p:pic>
      <p:sp>
        <p:nvSpPr>
          <p:cNvPr id="608" name="Google Shape;608;p3"/>
          <p:cNvSpPr txBox="1"/>
          <p:nvPr/>
        </p:nvSpPr>
        <p:spPr>
          <a:xfrm>
            <a:off x="1003867" y="2648185"/>
            <a:ext cx="11709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1</a:t>
            </a:r>
            <a:endParaRPr/>
          </a:p>
        </p:txBody>
      </p:sp>
      <p:pic>
        <p:nvPicPr>
          <p:cNvPr descr="Lightbulb and gear with solid fill" id="609" name="Google Shape;609;p3"/>
          <p:cNvPicPr preferRelativeResize="0"/>
          <p:nvPr/>
        </p:nvPicPr>
        <p:blipFill rotWithShape="1">
          <a:blip r:embed="rId5">
            <a:alphaModFix/>
          </a:blip>
          <a:srcRect b="0" l="0" r="0" t="0"/>
          <a:stretch/>
        </p:blipFill>
        <p:spPr>
          <a:xfrm>
            <a:off x="410104" y="2559414"/>
            <a:ext cx="665116" cy="665116"/>
          </a:xfrm>
          <a:prstGeom prst="rect">
            <a:avLst/>
          </a:prstGeom>
          <a:noFill/>
          <a:ln>
            <a:noFill/>
          </a:ln>
        </p:spPr>
      </p:pic>
      <p:graphicFrame>
        <p:nvGraphicFramePr>
          <p:cNvPr id="610" name="Google Shape;610;p3"/>
          <p:cNvGraphicFramePr/>
          <p:nvPr/>
        </p:nvGraphicFramePr>
        <p:xfrm>
          <a:off x="181455" y="7741527"/>
          <a:ext cx="3000000" cy="3000000"/>
        </p:xfrm>
        <a:graphic>
          <a:graphicData uri="http://schemas.openxmlformats.org/drawingml/2006/table">
            <a:tbl>
              <a:tblPr bandRow="1" firstRow="1">
                <a:noFill/>
                <a:tableStyleId>{AAE21E18-E66F-4482-90A8-B9C34F1C62E6}</a:tableStyleId>
              </a:tblPr>
              <a:tblGrid>
                <a:gridCol w="1115100"/>
                <a:gridCol w="6081650"/>
              </a:tblGrid>
              <a:tr h="7166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WhatsApp Business </a:t>
                      </a:r>
                      <a:r>
                        <a:rPr b="0" lang="en-US" sz="1400" u="none" cap="none" strike="noStrike">
                          <a:solidFill>
                            <a:srgbClr val="4B4B4B"/>
                          </a:solidFill>
                          <a:latin typeface="Calibri"/>
                          <a:ea typeface="Calibri"/>
                          <a:cs typeface="Calibri"/>
                          <a:sym typeface="Calibri"/>
                        </a:rPr>
                        <a:t>è uno strumento eccellente per gli imprenditori del turismo eco-sanitario di GRASSROOTS per comunicare direttamente con i partecipanti all'evento. Creando un account WhatsApp Business, gli imprenditori possono condividere aggiornamenti in tempo reale, rispondere a domande, inviare indicazioni stradali e fornire assistenza durante la giornata dell'evento. </a:t>
                      </a:r>
                      <a:r>
                        <a:rPr b="0"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https://business.</a:t>
                      </a:r>
                      <a:r>
                        <a:rPr b="0" lang="en-US" sz="1400" u="none" cap="none" strike="noStrike">
                          <a:solidFill>
                            <a:srgbClr val="4A8887"/>
                          </a:solidFill>
                          <a:latin typeface="Calibri"/>
                          <a:ea typeface="Calibri"/>
                          <a:cs typeface="Calibri"/>
                          <a:sym typeface="Calibri"/>
                        </a:rPr>
                        <a:t>whatsapp.com/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166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600"/>
                        <a:buFont typeface="Calibri"/>
                        <a:buNone/>
                      </a:pPr>
                      <a:r>
                        <a:rPr b="1" lang="en-US" sz="1600" u="none" cap="none" strike="noStrike">
                          <a:solidFill>
                            <a:srgbClr val="F16924"/>
                          </a:solidFill>
                          <a:latin typeface="Calibri"/>
                          <a:ea typeface="Calibri"/>
                          <a:cs typeface="Calibri"/>
                          <a:sym typeface="Calibri"/>
                        </a:rPr>
                        <a:t>Tegram Channels </a:t>
                      </a:r>
                      <a:r>
                        <a:rPr b="0" lang="en-US" sz="1400" u="none" cap="none" strike="noStrike">
                          <a:solidFill>
                            <a:srgbClr val="4B4B4B"/>
                          </a:solidFill>
                          <a:latin typeface="Calibri"/>
                          <a:ea typeface="Calibri"/>
                          <a:cs typeface="Calibri"/>
                          <a:sym typeface="Calibri"/>
                        </a:rPr>
                        <a:t>è uno strumento ideale per gli imprenditori del turismo eco-sanitario di GRASSROOTS che gestiscono gruppi più numerosi o quando la capacità di WhatsApp è insufficiente. Questa piattaforma consente agli imprenditori di pubblicare annunci importanti, inviare promemoria e condividere aggiornamenti con i partecipanti in un unico luogo organizzato. </a:t>
                      </a:r>
                      <a:r>
                        <a:rPr b="0" lang="en-US" sz="1400" u="sng" cap="none" strike="noStrike">
                          <a:solidFill>
                            <a:srgbClr val="4A8887"/>
                          </a:solidFill>
                          <a:latin typeface="Calibri"/>
                          <a:ea typeface="Calibri"/>
                          <a:cs typeface="Calibri"/>
                          <a:sym typeface="Calibri"/>
                          <a:hlinkClick r:id="rId7">
                            <a:extLst>
                              <a:ext uri="{A12FA001-AC4F-418D-AE19-62706E023703}">
                                <ahyp:hlinkClr val="tx"/>
                              </a:ext>
                            </a:extLst>
                          </a:hlinkClick>
                        </a:rPr>
                        <a:t>https://telegram.</a:t>
                      </a:r>
                      <a:r>
                        <a:rPr b="0" lang="en-US" sz="1400" u="none" cap="none" strike="noStrike">
                          <a:solidFill>
                            <a:srgbClr val="4A8887"/>
                          </a:solidFill>
                          <a:latin typeface="Calibri"/>
                          <a:ea typeface="Calibri"/>
                          <a:cs typeface="Calibri"/>
                          <a:sym typeface="Calibri"/>
                        </a:rPr>
                        <a:t>org/tour/channels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cxnSp>
        <p:nvCxnSpPr>
          <p:cNvPr id="611" name="Google Shape;611;p3"/>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12" name="Google Shape;612;p3"/>
          <p:cNvSpPr txBox="1"/>
          <p:nvPr/>
        </p:nvSpPr>
        <p:spPr>
          <a:xfrm>
            <a:off x="420931" y="6708218"/>
            <a:ext cx="5956470"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16924"/>
              </a:buClr>
              <a:buSzPts val="2800"/>
              <a:buFont typeface="Arial"/>
              <a:buNone/>
            </a:pPr>
            <a:r>
              <a:rPr b="0" i="0" lang="en-US" sz="2800" u="none" cap="none" strike="noStrike">
                <a:solidFill>
                  <a:srgbClr val="F16924"/>
                </a:solidFill>
                <a:latin typeface="Calibri"/>
                <a:ea typeface="Calibri"/>
                <a:cs typeface="Calibri"/>
                <a:sym typeface="Calibri"/>
              </a:rPr>
              <a:t>Gli strumenti rendono tutto più facile!</a:t>
            </a:r>
            <a:endParaRPr/>
          </a:p>
        </p:txBody>
      </p:sp>
      <p:cxnSp>
        <p:nvCxnSpPr>
          <p:cNvPr id="613" name="Google Shape;613;p3"/>
          <p:cNvCxnSpPr/>
          <p:nvPr/>
        </p:nvCxnSpPr>
        <p:spPr>
          <a:xfrm>
            <a:off x="0" y="7406029"/>
            <a:ext cx="3779838" cy="0"/>
          </a:xfrm>
          <a:prstGeom prst="straightConnector1">
            <a:avLst/>
          </a:prstGeom>
          <a:noFill/>
          <a:ln cap="flat" cmpd="sng" w="28575">
            <a:solidFill>
              <a:srgbClr val="4A8887"/>
            </a:solidFill>
            <a:prstDash val="solid"/>
            <a:miter lim="800000"/>
            <a:headEnd len="sm" w="sm" type="none"/>
            <a:tailEnd len="sm" w="sm" type="none"/>
          </a:ln>
        </p:spPr>
      </p:cxnSp>
      <p:pic>
        <p:nvPicPr>
          <p:cNvPr descr="Free Whatsapp Business Logo Icon - Free Download Logos Logo ..." id="614" name="Google Shape;614;p3"/>
          <p:cNvPicPr preferRelativeResize="0"/>
          <p:nvPr/>
        </p:nvPicPr>
        <p:blipFill rotWithShape="1">
          <a:blip r:embed="rId8">
            <a:alphaModFix/>
          </a:blip>
          <a:srcRect b="0" l="0" r="0" t="0"/>
          <a:stretch/>
        </p:blipFill>
        <p:spPr>
          <a:xfrm>
            <a:off x="274147" y="7838987"/>
            <a:ext cx="938058" cy="938058"/>
          </a:xfrm>
          <a:prstGeom prst="rect">
            <a:avLst/>
          </a:prstGeom>
          <a:noFill/>
          <a:ln>
            <a:noFill/>
          </a:ln>
        </p:spPr>
      </p:pic>
      <p:grpSp>
        <p:nvGrpSpPr>
          <p:cNvPr id="615" name="Google Shape;615;p3"/>
          <p:cNvGrpSpPr/>
          <p:nvPr/>
        </p:nvGrpSpPr>
        <p:grpSpPr>
          <a:xfrm>
            <a:off x="3268278" y="275215"/>
            <a:ext cx="1030346" cy="1030340"/>
            <a:chOff x="1341413" y="2907508"/>
            <a:chExt cx="4876825" cy="4876795"/>
          </a:xfrm>
        </p:grpSpPr>
        <p:sp>
          <p:nvSpPr>
            <p:cNvPr id="616" name="Google Shape;616;p3"/>
            <p:cNvSpPr/>
            <p:nvPr/>
          </p:nvSpPr>
          <p:spPr>
            <a:xfrm>
              <a:off x="1341413" y="2907508"/>
              <a:ext cx="4876825" cy="4876795"/>
            </a:xfrm>
            <a:custGeom>
              <a:rect b="b" l="l" r="r" t="t"/>
              <a:pathLst>
                <a:path extrusionOk="0" h="4876795" w="4876825">
                  <a:moveTo>
                    <a:pt x="4850583" y="2084954"/>
                  </a:moveTo>
                  <a:cubicBezTo>
                    <a:pt x="4840934" y="2020326"/>
                    <a:pt x="4788689" y="1970482"/>
                    <a:pt x="4723681" y="1963891"/>
                  </a:cubicBezTo>
                  <a:lnTo>
                    <a:pt x="4512312" y="1942459"/>
                  </a:lnTo>
                  <a:cubicBezTo>
                    <a:pt x="4460305" y="1722927"/>
                    <a:pt x="4374228" y="1515216"/>
                    <a:pt x="4255461" y="1322639"/>
                  </a:cubicBezTo>
                  <a:lnTo>
                    <a:pt x="4390011" y="1157619"/>
                  </a:lnTo>
                  <a:cubicBezTo>
                    <a:pt x="4431406" y="1106860"/>
                    <a:pt x="4432978" y="1034470"/>
                    <a:pt x="4393840" y="981958"/>
                  </a:cubicBezTo>
                  <a:cubicBezTo>
                    <a:pt x="4252527" y="792335"/>
                    <a:pt x="4084677" y="624390"/>
                    <a:pt x="3894949" y="482801"/>
                  </a:cubicBezTo>
                  <a:cubicBezTo>
                    <a:pt x="3842399" y="443586"/>
                    <a:pt x="3769905" y="445168"/>
                    <a:pt x="3719108" y="486649"/>
                  </a:cubicBezTo>
                  <a:lnTo>
                    <a:pt x="3554325" y="621247"/>
                  </a:lnTo>
                  <a:cubicBezTo>
                    <a:pt x="3361530" y="502451"/>
                    <a:pt x="3153694" y="416269"/>
                    <a:pt x="2934172" y="364100"/>
                  </a:cubicBezTo>
                  <a:lnTo>
                    <a:pt x="2912607" y="152569"/>
                  </a:lnTo>
                  <a:cubicBezTo>
                    <a:pt x="2905968" y="87456"/>
                    <a:pt x="2855924" y="35173"/>
                    <a:pt x="2791163" y="25696"/>
                  </a:cubicBezTo>
                  <a:cubicBezTo>
                    <a:pt x="2557096" y="-8565"/>
                    <a:pt x="2319733" y="-8565"/>
                    <a:pt x="2085665" y="25696"/>
                  </a:cubicBezTo>
                  <a:cubicBezTo>
                    <a:pt x="2020905" y="35173"/>
                    <a:pt x="1970861" y="87456"/>
                    <a:pt x="1964222" y="152569"/>
                  </a:cubicBezTo>
                  <a:lnTo>
                    <a:pt x="1942657" y="364100"/>
                  </a:lnTo>
                  <a:cubicBezTo>
                    <a:pt x="1723135" y="416269"/>
                    <a:pt x="1515299" y="502451"/>
                    <a:pt x="1322503" y="621247"/>
                  </a:cubicBezTo>
                  <a:lnTo>
                    <a:pt x="1157721" y="486649"/>
                  </a:lnTo>
                  <a:cubicBezTo>
                    <a:pt x="1106943" y="445168"/>
                    <a:pt x="1034448" y="443586"/>
                    <a:pt x="981880" y="482801"/>
                  </a:cubicBezTo>
                  <a:cubicBezTo>
                    <a:pt x="792151" y="624400"/>
                    <a:pt x="624302" y="792344"/>
                    <a:pt x="482989" y="981958"/>
                  </a:cubicBezTo>
                  <a:cubicBezTo>
                    <a:pt x="443860" y="1034470"/>
                    <a:pt x="445432" y="1106869"/>
                    <a:pt x="486818" y="1157619"/>
                  </a:cubicBezTo>
                  <a:lnTo>
                    <a:pt x="621368" y="1322639"/>
                  </a:lnTo>
                  <a:cubicBezTo>
                    <a:pt x="502601" y="1515206"/>
                    <a:pt x="416524" y="1722918"/>
                    <a:pt x="364517" y="1942459"/>
                  </a:cubicBezTo>
                  <a:lnTo>
                    <a:pt x="153148" y="1963891"/>
                  </a:lnTo>
                  <a:cubicBezTo>
                    <a:pt x="88140" y="1970482"/>
                    <a:pt x="35895" y="2020326"/>
                    <a:pt x="26246" y="2084954"/>
                  </a:cubicBezTo>
                  <a:cubicBezTo>
                    <a:pt x="-8749" y="2319488"/>
                    <a:pt x="-8749" y="2557317"/>
                    <a:pt x="26246" y="2791851"/>
                  </a:cubicBezTo>
                  <a:cubicBezTo>
                    <a:pt x="35895" y="2856479"/>
                    <a:pt x="88140" y="2906323"/>
                    <a:pt x="153148" y="2912914"/>
                  </a:cubicBezTo>
                  <a:lnTo>
                    <a:pt x="364517" y="2934345"/>
                  </a:lnTo>
                  <a:cubicBezTo>
                    <a:pt x="416524" y="3153878"/>
                    <a:pt x="502601" y="3361589"/>
                    <a:pt x="621368" y="3554166"/>
                  </a:cubicBezTo>
                  <a:lnTo>
                    <a:pt x="486847" y="3719186"/>
                  </a:lnTo>
                  <a:cubicBezTo>
                    <a:pt x="445451" y="3769945"/>
                    <a:pt x="443879" y="3842335"/>
                    <a:pt x="483018" y="3894846"/>
                  </a:cubicBezTo>
                  <a:cubicBezTo>
                    <a:pt x="624330" y="4084470"/>
                    <a:pt x="792180" y="4252415"/>
                    <a:pt x="981908" y="4394004"/>
                  </a:cubicBezTo>
                  <a:cubicBezTo>
                    <a:pt x="1034467" y="4433219"/>
                    <a:pt x="1106962" y="4431638"/>
                    <a:pt x="1157750" y="4390156"/>
                  </a:cubicBezTo>
                  <a:lnTo>
                    <a:pt x="1322532" y="4255558"/>
                  </a:lnTo>
                  <a:cubicBezTo>
                    <a:pt x="1515328" y="4374354"/>
                    <a:pt x="1723163" y="4460536"/>
                    <a:pt x="1942686" y="4512705"/>
                  </a:cubicBezTo>
                  <a:lnTo>
                    <a:pt x="1964250" y="4724236"/>
                  </a:lnTo>
                  <a:cubicBezTo>
                    <a:pt x="1970889" y="4789349"/>
                    <a:pt x="2020934" y="4841632"/>
                    <a:pt x="2085694" y="4851109"/>
                  </a:cubicBezTo>
                  <a:cubicBezTo>
                    <a:pt x="2398971" y="4896962"/>
                    <a:pt x="2652184" y="4871454"/>
                    <a:pt x="2791192" y="4851109"/>
                  </a:cubicBezTo>
                  <a:cubicBezTo>
                    <a:pt x="2855952" y="4841632"/>
                    <a:pt x="2905997" y="4789349"/>
                    <a:pt x="2912636" y="4724236"/>
                  </a:cubicBezTo>
                  <a:lnTo>
                    <a:pt x="2934200" y="4512705"/>
                  </a:lnTo>
                  <a:cubicBezTo>
                    <a:pt x="3153723" y="4460536"/>
                    <a:pt x="3361558" y="4374354"/>
                    <a:pt x="3554354" y="4255558"/>
                  </a:cubicBezTo>
                  <a:lnTo>
                    <a:pt x="3719136" y="4390156"/>
                  </a:lnTo>
                  <a:cubicBezTo>
                    <a:pt x="3769924" y="4431638"/>
                    <a:pt x="3842418" y="4433228"/>
                    <a:pt x="3894977" y="4394004"/>
                  </a:cubicBezTo>
                  <a:cubicBezTo>
                    <a:pt x="4084706" y="4252405"/>
                    <a:pt x="4252555" y="4084461"/>
                    <a:pt x="4393868" y="3894846"/>
                  </a:cubicBezTo>
                  <a:cubicBezTo>
                    <a:pt x="4432997" y="3842335"/>
                    <a:pt x="4431426" y="3769936"/>
                    <a:pt x="4390040" y="3719186"/>
                  </a:cubicBezTo>
                  <a:lnTo>
                    <a:pt x="4255489" y="3554166"/>
                  </a:lnTo>
                  <a:cubicBezTo>
                    <a:pt x="4374256" y="3361599"/>
                    <a:pt x="4460334" y="3153878"/>
                    <a:pt x="4512340" y="2934345"/>
                  </a:cubicBezTo>
                  <a:lnTo>
                    <a:pt x="4723710" y="2912914"/>
                  </a:lnTo>
                  <a:cubicBezTo>
                    <a:pt x="4788718" y="2906323"/>
                    <a:pt x="4840962" y="2856479"/>
                    <a:pt x="4850611" y="2791851"/>
                  </a:cubicBezTo>
                  <a:cubicBezTo>
                    <a:pt x="4885568" y="2557317"/>
                    <a:pt x="4885568" y="2319488"/>
                    <a:pt x="4850583" y="2084954"/>
                  </a:cubicBezTo>
                  <a:close/>
                  <a:moveTo>
                    <a:pt x="4581397" y="2640118"/>
                  </a:moveTo>
                  <a:lnTo>
                    <a:pt x="4379638" y="2660578"/>
                  </a:lnTo>
                  <a:cubicBezTo>
                    <a:pt x="4316430" y="2666988"/>
                    <a:pt x="4265052" y="2714356"/>
                    <a:pt x="4253537" y="2776831"/>
                  </a:cubicBezTo>
                  <a:cubicBezTo>
                    <a:pt x="4206674" y="3031186"/>
                    <a:pt x="4108280" y="3268644"/>
                    <a:pt x="3961100" y="3482624"/>
                  </a:cubicBezTo>
                  <a:cubicBezTo>
                    <a:pt x="3925124" y="3534925"/>
                    <a:pt x="3927972" y="3604686"/>
                    <a:pt x="3968082" y="3653883"/>
                  </a:cubicBezTo>
                  <a:lnTo>
                    <a:pt x="4096307" y="3811150"/>
                  </a:lnTo>
                  <a:cubicBezTo>
                    <a:pt x="4010392" y="3914906"/>
                    <a:pt x="3914980" y="4010356"/>
                    <a:pt x="3811205" y="4096415"/>
                  </a:cubicBezTo>
                  <a:lnTo>
                    <a:pt x="3654281" y="3968237"/>
                  </a:lnTo>
                  <a:cubicBezTo>
                    <a:pt x="3605113" y="3928070"/>
                    <a:pt x="3535313" y="3925165"/>
                    <a:pt x="3483012" y="3961121"/>
                  </a:cubicBezTo>
                  <a:cubicBezTo>
                    <a:pt x="3268623" y="4108378"/>
                    <a:pt x="3030955" y="4206924"/>
                    <a:pt x="2776600" y="4254025"/>
                  </a:cubicBezTo>
                  <a:cubicBezTo>
                    <a:pt x="2714211" y="4265578"/>
                    <a:pt x="2666910" y="4316899"/>
                    <a:pt x="2660480" y="4380022"/>
                  </a:cubicBezTo>
                  <a:lnTo>
                    <a:pt x="2639935" y="4581580"/>
                  </a:lnTo>
                  <a:cubicBezTo>
                    <a:pt x="2505880" y="4594201"/>
                    <a:pt x="2370987" y="4594201"/>
                    <a:pt x="2236932" y="4581580"/>
                  </a:cubicBezTo>
                  <a:lnTo>
                    <a:pt x="2216387" y="4380022"/>
                  </a:lnTo>
                  <a:cubicBezTo>
                    <a:pt x="2209948" y="4316899"/>
                    <a:pt x="2162647" y="4265578"/>
                    <a:pt x="2100267" y="4254025"/>
                  </a:cubicBezTo>
                  <a:cubicBezTo>
                    <a:pt x="1845912" y="4206924"/>
                    <a:pt x="1608244" y="4108368"/>
                    <a:pt x="1393855" y="3961121"/>
                  </a:cubicBezTo>
                  <a:cubicBezTo>
                    <a:pt x="1341515" y="3925165"/>
                    <a:pt x="1271745" y="3928079"/>
                    <a:pt x="1222586" y="3968237"/>
                  </a:cubicBezTo>
                  <a:lnTo>
                    <a:pt x="1065662" y="4096415"/>
                  </a:lnTo>
                  <a:cubicBezTo>
                    <a:pt x="961887" y="4010356"/>
                    <a:pt x="866475" y="3914906"/>
                    <a:pt x="780559" y="3811150"/>
                  </a:cubicBezTo>
                  <a:lnTo>
                    <a:pt x="908785" y="3653883"/>
                  </a:lnTo>
                  <a:cubicBezTo>
                    <a:pt x="948904" y="3604686"/>
                    <a:pt x="951752" y="3534925"/>
                    <a:pt x="915767" y="3482624"/>
                  </a:cubicBezTo>
                  <a:cubicBezTo>
                    <a:pt x="768587" y="3268635"/>
                    <a:pt x="670193" y="3031167"/>
                    <a:pt x="623330" y="2776821"/>
                  </a:cubicBezTo>
                  <a:cubicBezTo>
                    <a:pt x="611815" y="2714347"/>
                    <a:pt x="560437" y="2666979"/>
                    <a:pt x="497229" y="2660568"/>
                  </a:cubicBezTo>
                  <a:lnTo>
                    <a:pt x="295470" y="2640109"/>
                  </a:lnTo>
                  <a:cubicBezTo>
                    <a:pt x="282564" y="2505882"/>
                    <a:pt x="282564" y="2370894"/>
                    <a:pt x="295470" y="2236668"/>
                  </a:cubicBezTo>
                  <a:lnTo>
                    <a:pt x="497229" y="2216208"/>
                  </a:lnTo>
                  <a:cubicBezTo>
                    <a:pt x="560437" y="2209798"/>
                    <a:pt x="611815" y="2162430"/>
                    <a:pt x="623330" y="2099955"/>
                  </a:cubicBezTo>
                  <a:cubicBezTo>
                    <a:pt x="670193" y="1845600"/>
                    <a:pt x="768587" y="1608132"/>
                    <a:pt x="915767" y="1394162"/>
                  </a:cubicBezTo>
                  <a:cubicBezTo>
                    <a:pt x="951743" y="1341861"/>
                    <a:pt x="948895" y="1272100"/>
                    <a:pt x="908785" y="1222903"/>
                  </a:cubicBezTo>
                  <a:lnTo>
                    <a:pt x="780559" y="1065636"/>
                  </a:lnTo>
                  <a:cubicBezTo>
                    <a:pt x="866475" y="961880"/>
                    <a:pt x="961887" y="866430"/>
                    <a:pt x="1065662" y="780371"/>
                  </a:cubicBezTo>
                  <a:lnTo>
                    <a:pt x="1222586" y="908549"/>
                  </a:lnTo>
                  <a:cubicBezTo>
                    <a:pt x="1271745" y="948707"/>
                    <a:pt x="1341534" y="951612"/>
                    <a:pt x="1393855" y="915665"/>
                  </a:cubicBezTo>
                  <a:cubicBezTo>
                    <a:pt x="1608244" y="768408"/>
                    <a:pt x="1845912" y="669862"/>
                    <a:pt x="2100267" y="622761"/>
                  </a:cubicBezTo>
                  <a:cubicBezTo>
                    <a:pt x="2162656" y="611207"/>
                    <a:pt x="2209957" y="559887"/>
                    <a:pt x="2216387" y="496764"/>
                  </a:cubicBezTo>
                  <a:lnTo>
                    <a:pt x="2236932" y="295206"/>
                  </a:lnTo>
                  <a:cubicBezTo>
                    <a:pt x="2370987" y="282585"/>
                    <a:pt x="2505880" y="282585"/>
                    <a:pt x="2639935" y="295206"/>
                  </a:cubicBezTo>
                  <a:lnTo>
                    <a:pt x="2660480" y="496764"/>
                  </a:lnTo>
                  <a:cubicBezTo>
                    <a:pt x="2666919" y="559887"/>
                    <a:pt x="2714220" y="611207"/>
                    <a:pt x="2776600" y="622761"/>
                  </a:cubicBezTo>
                  <a:cubicBezTo>
                    <a:pt x="3030955" y="669862"/>
                    <a:pt x="3268623" y="768418"/>
                    <a:pt x="3483012" y="915665"/>
                  </a:cubicBezTo>
                  <a:cubicBezTo>
                    <a:pt x="3535342" y="951621"/>
                    <a:pt x="3605113" y="948697"/>
                    <a:pt x="3654281" y="908549"/>
                  </a:cubicBezTo>
                  <a:lnTo>
                    <a:pt x="3811205" y="780371"/>
                  </a:lnTo>
                  <a:cubicBezTo>
                    <a:pt x="3914980" y="866430"/>
                    <a:pt x="4010392" y="961880"/>
                    <a:pt x="4096307" y="1065636"/>
                  </a:cubicBezTo>
                  <a:lnTo>
                    <a:pt x="3968082" y="1222903"/>
                  </a:lnTo>
                  <a:cubicBezTo>
                    <a:pt x="3927962" y="1272100"/>
                    <a:pt x="3925115" y="1341861"/>
                    <a:pt x="3961100" y="1394162"/>
                  </a:cubicBezTo>
                  <a:cubicBezTo>
                    <a:pt x="4108280" y="1608151"/>
                    <a:pt x="4206674" y="1845619"/>
                    <a:pt x="4253537" y="2099965"/>
                  </a:cubicBezTo>
                  <a:cubicBezTo>
                    <a:pt x="4265052" y="2162439"/>
                    <a:pt x="4316430" y="2209807"/>
                    <a:pt x="4379638" y="2216218"/>
                  </a:cubicBezTo>
                  <a:lnTo>
                    <a:pt x="4581397" y="2236677"/>
                  </a:lnTo>
                  <a:cubicBezTo>
                    <a:pt x="4594313" y="2370904"/>
                    <a:pt x="4594313" y="2505892"/>
                    <a:pt x="4581397" y="26401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7" name="Google Shape;617;p3"/>
            <p:cNvSpPr/>
            <p:nvPr/>
          </p:nvSpPr>
          <p:spPr>
            <a:xfrm>
              <a:off x="2259647" y="3825716"/>
              <a:ext cx="3040380" cy="3040380"/>
            </a:xfrm>
            <a:custGeom>
              <a:rect b="b" l="l" r="r" t="t"/>
              <a:pathLst>
                <a:path extrusionOk="0" h="3040380" w="3040380">
                  <a:moveTo>
                    <a:pt x="1520190" y="0"/>
                  </a:moveTo>
                  <a:cubicBezTo>
                    <a:pt x="681952" y="0"/>
                    <a:pt x="0" y="681952"/>
                    <a:pt x="0" y="1520190"/>
                  </a:cubicBezTo>
                  <a:cubicBezTo>
                    <a:pt x="0" y="2358428"/>
                    <a:pt x="681952" y="3040380"/>
                    <a:pt x="1520190" y="3040380"/>
                  </a:cubicBezTo>
                  <a:cubicBezTo>
                    <a:pt x="2358428" y="3040380"/>
                    <a:pt x="3040380" y="2358428"/>
                    <a:pt x="3040380" y="1520190"/>
                  </a:cubicBezTo>
                  <a:cubicBezTo>
                    <a:pt x="3040380" y="681952"/>
                    <a:pt x="2358428" y="0"/>
                    <a:pt x="1520190" y="0"/>
                  </a:cubicBezTo>
                  <a:close/>
                  <a:moveTo>
                    <a:pt x="1520190" y="2754630"/>
                  </a:moveTo>
                  <a:cubicBezTo>
                    <a:pt x="839514" y="2754630"/>
                    <a:pt x="285750" y="2200866"/>
                    <a:pt x="285750" y="1520190"/>
                  </a:cubicBezTo>
                  <a:cubicBezTo>
                    <a:pt x="285750" y="839514"/>
                    <a:pt x="839514" y="285750"/>
                    <a:pt x="1520190" y="285750"/>
                  </a:cubicBezTo>
                  <a:cubicBezTo>
                    <a:pt x="2200866" y="285750"/>
                    <a:pt x="2754630" y="839514"/>
                    <a:pt x="2754630" y="1520190"/>
                  </a:cubicBezTo>
                  <a:cubicBezTo>
                    <a:pt x="2754630" y="2200866"/>
                    <a:pt x="2200866" y="2754630"/>
                    <a:pt x="1520190" y="27546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18" name="Google Shape;618;p3"/>
            <p:cNvSpPr/>
            <p:nvPr/>
          </p:nvSpPr>
          <p:spPr>
            <a:xfrm>
              <a:off x="3024833" y="4590887"/>
              <a:ext cx="1510031" cy="1510022"/>
            </a:xfrm>
            <a:custGeom>
              <a:rect b="b" l="l" r="r" t="t"/>
              <a:pathLst>
                <a:path extrusionOk="0" h="1510022" w="1510031">
                  <a:moveTo>
                    <a:pt x="1367147" y="0"/>
                  </a:moveTo>
                  <a:lnTo>
                    <a:pt x="831528" y="0"/>
                  </a:lnTo>
                  <a:cubicBezTo>
                    <a:pt x="457405" y="0"/>
                    <a:pt x="153033" y="304371"/>
                    <a:pt x="153033" y="678494"/>
                  </a:cubicBezTo>
                  <a:lnTo>
                    <a:pt x="153033" y="1154935"/>
                  </a:lnTo>
                  <a:lnTo>
                    <a:pt x="41848" y="1266120"/>
                  </a:lnTo>
                  <a:cubicBezTo>
                    <a:pt x="-13949" y="1321918"/>
                    <a:pt x="-13949" y="1412377"/>
                    <a:pt x="41848" y="1468174"/>
                  </a:cubicBezTo>
                  <a:cubicBezTo>
                    <a:pt x="97636" y="1523972"/>
                    <a:pt x="188104" y="1523972"/>
                    <a:pt x="243902" y="1468174"/>
                  </a:cubicBezTo>
                  <a:lnTo>
                    <a:pt x="355087" y="1356989"/>
                  </a:lnTo>
                  <a:lnTo>
                    <a:pt x="831537" y="1356989"/>
                  </a:lnTo>
                  <a:cubicBezTo>
                    <a:pt x="1205660" y="1356989"/>
                    <a:pt x="1510032" y="1052617"/>
                    <a:pt x="1510032" y="678494"/>
                  </a:cubicBezTo>
                  <a:lnTo>
                    <a:pt x="1510032" y="142875"/>
                  </a:lnTo>
                  <a:cubicBezTo>
                    <a:pt x="1510022" y="63970"/>
                    <a:pt x="1446052" y="0"/>
                    <a:pt x="1367147" y="0"/>
                  </a:cubicBezTo>
                  <a:close/>
                  <a:moveTo>
                    <a:pt x="1224272" y="678504"/>
                  </a:moveTo>
                  <a:cubicBezTo>
                    <a:pt x="1224272" y="895064"/>
                    <a:pt x="1048088" y="1071248"/>
                    <a:pt x="831528" y="1071248"/>
                  </a:cubicBezTo>
                  <a:lnTo>
                    <a:pt x="640828" y="1071248"/>
                  </a:lnTo>
                  <a:lnTo>
                    <a:pt x="932550" y="779526"/>
                  </a:lnTo>
                  <a:cubicBezTo>
                    <a:pt x="988347" y="723729"/>
                    <a:pt x="988347" y="633270"/>
                    <a:pt x="932550" y="577472"/>
                  </a:cubicBezTo>
                  <a:cubicBezTo>
                    <a:pt x="876762" y="521675"/>
                    <a:pt x="786294" y="521675"/>
                    <a:pt x="730496" y="577472"/>
                  </a:cubicBezTo>
                  <a:lnTo>
                    <a:pt x="438774" y="869194"/>
                  </a:lnTo>
                  <a:lnTo>
                    <a:pt x="438774" y="678494"/>
                  </a:lnTo>
                  <a:cubicBezTo>
                    <a:pt x="438774" y="461934"/>
                    <a:pt x="614958" y="285750"/>
                    <a:pt x="831518" y="285750"/>
                  </a:cubicBezTo>
                  <a:lnTo>
                    <a:pt x="1224262" y="285750"/>
                  </a:lnTo>
                  <a:lnTo>
                    <a:pt x="1224262" y="67850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19" name="Google Shape;619;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620" name="Google Shape;620;p3"/>
          <p:cNvSpPr txBox="1"/>
          <p:nvPr/>
        </p:nvSpPr>
        <p:spPr>
          <a:xfrm>
            <a:off x="3777365" y="3240533"/>
            <a:ext cx="3334200" cy="807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400"/>
              <a:buFont typeface="Arial"/>
              <a:buNone/>
            </a:pPr>
            <a:r>
              <a:rPr b="0" i="0" lang="en-US" sz="1400" u="none">
                <a:solidFill>
                  <a:srgbClr val="4B4B4B"/>
                </a:solidFill>
                <a:latin typeface="Calibri"/>
                <a:ea typeface="Calibri"/>
                <a:cs typeface="Calibri"/>
                <a:sym typeface="Calibri"/>
              </a:rPr>
              <a:t>Educare i partecipanti alla flora e alla fauna locali, sottolineando la conservazione e il rispetto degli ecosistemi.</a:t>
            </a:r>
            <a:endParaRPr/>
          </a:p>
        </p:txBody>
      </p:sp>
      <p:pic>
        <p:nvPicPr>
          <p:cNvPr descr="A paper airplane on a blue background&#10;&#10;Description automatically generated" id="621" name="Google Shape;621;p3"/>
          <p:cNvPicPr preferRelativeResize="0"/>
          <p:nvPr/>
        </p:nvPicPr>
        <p:blipFill rotWithShape="1">
          <a:blip r:embed="rId9">
            <a:alphaModFix/>
          </a:blip>
          <a:srcRect b="0" l="0" r="0" t="0"/>
          <a:stretch/>
        </p:blipFill>
        <p:spPr>
          <a:xfrm>
            <a:off x="383182" y="9356364"/>
            <a:ext cx="720000" cy="72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
          <p:cNvSpPr txBox="1"/>
          <p:nvPr>
            <p:ph idx="3" type="body"/>
          </p:nvPr>
        </p:nvSpPr>
        <p:spPr>
          <a:xfrm>
            <a:off x="395288" y="807607"/>
            <a:ext cx="6362784"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t>Sport e avventura</a:t>
            </a:r>
            <a:endParaRPr/>
          </a:p>
          <a:p>
            <a:pPr indent="0" lvl="0" marL="0" rtl="0" algn="l">
              <a:lnSpc>
                <a:spcPct val="100000"/>
              </a:lnSpc>
              <a:spcBef>
                <a:spcPts val="0"/>
              </a:spcBef>
              <a:spcAft>
                <a:spcPts val="0"/>
              </a:spcAft>
              <a:buClr>
                <a:schemeClr val="lt1"/>
              </a:buClr>
              <a:buSzPts val="3200"/>
              <a:buNone/>
            </a:pPr>
            <a:r>
              <a:rPr b="0" lang="en-US"/>
              <a:t>Gli strumenti rendono tutto più facile!</a:t>
            </a:r>
            <a:endParaRPr/>
          </a:p>
          <a:p>
            <a:pPr indent="0" lvl="0" marL="0" rtl="0" algn="l">
              <a:lnSpc>
                <a:spcPct val="100000"/>
              </a:lnSpc>
              <a:spcBef>
                <a:spcPts val="0"/>
              </a:spcBef>
              <a:spcAft>
                <a:spcPts val="0"/>
              </a:spcAft>
              <a:buClr>
                <a:schemeClr val="lt1"/>
              </a:buClr>
              <a:buSzPts val="3200"/>
              <a:buNone/>
            </a:pPr>
            <a:r>
              <a:t/>
            </a:r>
            <a:endParaRPr/>
          </a:p>
          <a:p>
            <a:pPr indent="0" lvl="0" marL="0" rtl="0" algn="l">
              <a:lnSpc>
                <a:spcPct val="100000"/>
              </a:lnSpc>
              <a:spcBef>
                <a:spcPts val="0"/>
              </a:spcBef>
              <a:spcAft>
                <a:spcPts val="0"/>
              </a:spcAft>
              <a:buClr>
                <a:schemeClr val="lt1"/>
              </a:buClr>
              <a:buSzPts val="3200"/>
              <a:buNone/>
            </a:pPr>
            <a:r>
              <a:t/>
            </a:r>
            <a:endParaRPr/>
          </a:p>
          <a:p>
            <a:pPr indent="0" lvl="0" marL="0" rtl="0" algn="l">
              <a:lnSpc>
                <a:spcPct val="100000"/>
              </a:lnSpc>
              <a:spcBef>
                <a:spcPts val="0"/>
              </a:spcBef>
              <a:spcAft>
                <a:spcPts val="0"/>
              </a:spcAft>
              <a:buClr>
                <a:schemeClr val="lt1"/>
              </a:buClr>
              <a:buSzPts val="3200"/>
              <a:buNone/>
            </a:pPr>
            <a:r>
              <a:t/>
            </a:r>
            <a:endParaRPr/>
          </a:p>
        </p:txBody>
      </p:sp>
      <p:sp>
        <p:nvSpPr>
          <p:cNvPr id="627" name="Google Shape;627;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628" name="Google Shape;628;p4"/>
          <p:cNvPicPr preferRelativeResize="0"/>
          <p:nvPr>
            <p:ph idx="4" type="pic"/>
          </p:nvPr>
        </p:nvPicPr>
        <p:blipFill rotWithShape="1">
          <a:blip r:embed="rId3">
            <a:alphaModFix/>
          </a:blip>
          <a:srcRect b="750" l="32833" r="11383" t="3355"/>
          <a:stretch/>
        </p:blipFill>
        <p:spPr>
          <a:xfrm>
            <a:off x="1" y="7588056"/>
            <a:ext cx="2712239" cy="3108290"/>
          </a:xfrm>
          <a:prstGeom prst="rect">
            <a:avLst/>
          </a:prstGeom>
          <a:noFill/>
          <a:ln>
            <a:noFill/>
          </a:ln>
        </p:spPr>
      </p:pic>
      <p:graphicFrame>
        <p:nvGraphicFramePr>
          <p:cNvPr id="629" name="Google Shape;629;p4"/>
          <p:cNvGraphicFramePr/>
          <p:nvPr/>
        </p:nvGraphicFramePr>
        <p:xfrm>
          <a:off x="181455" y="2467401"/>
          <a:ext cx="3000000" cy="3000000"/>
        </p:xfrm>
        <a:graphic>
          <a:graphicData uri="http://schemas.openxmlformats.org/drawingml/2006/table">
            <a:tbl>
              <a:tblPr bandRow="1" firstRow="1">
                <a:noFill/>
                <a:tableStyleId>{AAE21E18-E66F-4482-90A8-B9C34F1C62E6}</a:tableStyleId>
              </a:tblPr>
              <a:tblGrid>
                <a:gridCol w="1115100"/>
                <a:gridCol w="6081650"/>
              </a:tblGrid>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EcoMatcher: </a:t>
                      </a:r>
                      <a:r>
                        <a:rPr b="0" lang="en-US" sz="1400" u="none" cap="none" strike="noStrike">
                          <a:solidFill>
                            <a:srgbClr val="4B4B4B"/>
                          </a:solidFill>
                          <a:latin typeface="Calibri"/>
                          <a:ea typeface="Calibri"/>
                          <a:cs typeface="Calibri"/>
                          <a:sym typeface="Calibri"/>
                        </a:rPr>
                        <a:t>se il vostro progetto di base prevede la piantumazione di alberi, EcoMatcher può tenere traccia degli alberi piantati e collegarli ai partecipanti. Permette agli sponsor e ai partecipanti di vedere virtualmente i "loro" alberi, promuovendo un impegno costante nella conservazione. </a:t>
                      </a:r>
                      <a:r>
                        <a:rPr b="0" lang="en-US"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https://www.</a:t>
                      </a:r>
                      <a:r>
                        <a:rPr b="0" lang="en-US" sz="1400" u="none" cap="none" strike="noStrike">
                          <a:solidFill>
                            <a:srgbClr val="4A8887"/>
                          </a:solidFill>
                          <a:latin typeface="Calibri"/>
                          <a:ea typeface="Calibri"/>
                          <a:cs typeface="Calibri"/>
                          <a:sym typeface="Calibri"/>
                        </a:rPr>
                        <a:t>ecomatcher.com/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Clean Swell </a:t>
                      </a:r>
                      <a:r>
                        <a:rPr b="0" lang="en-US" sz="1400" u="none" cap="none" strike="noStrike">
                          <a:solidFill>
                            <a:srgbClr val="4B4B4B"/>
                          </a:solidFill>
                          <a:latin typeface="Calibri"/>
                          <a:ea typeface="Calibri"/>
                          <a:cs typeface="Calibri"/>
                          <a:sym typeface="Calibri"/>
                        </a:rPr>
                        <a:t>è uno strumento prezioso per gli imprenditori del turismo eco-sanitario di GRASSROOTS che organizzano pulizie in acqua. Questa applicazione consente ai partecipanti di tenere traccia dei rifiuti raccolti, registrando i tipi e le quantità di rifiuti. I dati raccolti possono essere utilizzati per sensibilizzare l'opinione pubblica sull'inquinamento e sostenere gli sforzi di conservazione locali. </a:t>
                      </a:r>
                      <a:r>
                        <a:rPr b="0" lang="en-US"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https://oceanconservancy.</a:t>
                      </a:r>
                      <a:r>
                        <a:rPr b="0" lang="en-US" sz="1400" u="none" cap="none" strike="noStrike">
                          <a:solidFill>
                            <a:srgbClr val="4A8887"/>
                          </a:solidFill>
                          <a:latin typeface="Calibri"/>
                          <a:ea typeface="Calibri"/>
                          <a:cs typeface="Calibri"/>
                          <a:sym typeface="Calibri"/>
                        </a:rPr>
                        <a:t>org/trash-free-seas/international-coastal-cleanup/clean-swell-app/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solidFill>
                            <a:srgbClr val="F16924"/>
                          </a:solidFill>
                          <a:latin typeface="Calibri"/>
                          <a:ea typeface="Calibri"/>
                          <a:cs typeface="Calibri"/>
                          <a:sym typeface="Calibri"/>
                        </a:rPr>
                        <a:t>iNaturalist: </a:t>
                      </a:r>
                      <a:r>
                        <a:rPr b="0" lang="en-US" sz="1400" u="none" cap="none" strike="noStrike">
                          <a:solidFill>
                            <a:srgbClr val="4B4B4B"/>
                          </a:solidFill>
                          <a:latin typeface="Calibri"/>
                          <a:ea typeface="Calibri"/>
                          <a:cs typeface="Calibri"/>
                          <a:sym typeface="Calibri"/>
                        </a:rPr>
                        <a:t>Questa applicazione aiuta i partecipanti a identificare le specie animali e vegetali locali durante le passeggiate nella natura, incoraggiando l'impegno sui temi della conservazione. È uno strumento guidato dalla comunità in cui gli utenti possono caricare le loro osservazioni, imparare dagli esperti e approfondire la conoscenza degli ecosistemi locali. *Gratuito </a:t>
                      </a:r>
                      <a:r>
                        <a:rPr b="0" lang="en-US" sz="1400" u="none" cap="none" strike="noStrike">
                          <a:solidFill>
                            <a:srgbClr val="4A8887"/>
                          </a:solidFill>
                          <a:latin typeface="Calibri"/>
                          <a:ea typeface="Calibri"/>
                          <a:cs typeface="Calibri"/>
                          <a:sym typeface="Calibri"/>
                        </a:rPr>
                        <a:t>https://www.inaturalist.org/ </a:t>
                      </a:r>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91000">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1600" u="none" cap="none" strike="noStrike">
                          <a:solidFill>
                            <a:srgbClr val="F16924"/>
                          </a:solidFill>
                          <a:latin typeface="Calibri"/>
                          <a:ea typeface="Calibri"/>
                          <a:cs typeface="Calibri"/>
                          <a:sym typeface="Calibri"/>
                        </a:rPr>
                        <a:t>Litterati: </a:t>
                      </a:r>
                      <a:r>
                        <a:rPr lang="en-US" sz="1400" u="none" cap="none" strike="noStrike">
                          <a:solidFill>
                            <a:srgbClr val="4B4B4B"/>
                          </a:solidFill>
                          <a:latin typeface="Calibri"/>
                          <a:ea typeface="Calibri"/>
                          <a:cs typeface="Calibri"/>
                          <a:sym typeface="Calibri"/>
                        </a:rPr>
                        <a:t>per le escursioni o gli eco-tour che prevedono la raccolta di rifiuti, Litterati consente ai partecipanti di fotografare e registrare ogni oggetto raccolto. Questa applicazione tiene traccia della quantità di rifiuti raccolti, aiutando a valutare l'impatto delle operazioni di pulizia sugli ecosistemi locali. </a:t>
                      </a:r>
                      <a:r>
                        <a:rPr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https://www.</a:t>
                      </a:r>
                      <a:r>
                        <a:rPr lang="en-US" sz="1400" u="none" cap="none" strike="noStrike">
                          <a:solidFill>
                            <a:srgbClr val="4A8887"/>
                          </a:solidFill>
                          <a:latin typeface="Calibri"/>
                          <a:ea typeface="Calibri"/>
                          <a:cs typeface="Calibri"/>
                          <a:sym typeface="Calibri"/>
                        </a:rPr>
                        <a:t>litterati.org/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630" name="Google Shape;630;p4"/>
          <p:cNvGrpSpPr/>
          <p:nvPr/>
        </p:nvGrpSpPr>
        <p:grpSpPr>
          <a:xfrm>
            <a:off x="4068381" y="275215"/>
            <a:ext cx="1030346" cy="1030340"/>
            <a:chOff x="1341413" y="2907508"/>
            <a:chExt cx="4876825" cy="4876795"/>
          </a:xfrm>
        </p:grpSpPr>
        <p:sp>
          <p:nvSpPr>
            <p:cNvPr id="631" name="Google Shape;631;p4"/>
            <p:cNvSpPr/>
            <p:nvPr/>
          </p:nvSpPr>
          <p:spPr>
            <a:xfrm>
              <a:off x="1341413" y="2907508"/>
              <a:ext cx="4876825" cy="4876795"/>
            </a:xfrm>
            <a:custGeom>
              <a:rect b="b" l="l" r="r" t="t"/>
              <a:pathLst>
                <a:path extrusionOk="0" h="4876795" w="4876825">
                  <a:moveTo>
                    <a:pt x="4850583" y="2084954"/>
                  </a:moveTo>
                  <a:cubicBezTo>
                    <a:pt x="4840934" y="2020326"/>
                    <a:pt x="4788689" y="1970482"/>
                    <a:pt x="4723681" y="1963891"/>
                  </a:cubicBezTo>
                  <a:lnTo>
                    <a:pt x="4512312" y="1942459"/>
                  </a:lnTo>
                  <a:cubicBezTo>
                    <a:pt x="4460305" y="1722927"/>
                    <a:pt x="4374228" y="1515216"/>
                    <a:pt x="4255461" y="1322639"/>
                  </a:cubicBezTo>
                  <a:lnTo>
                    <a:pt x="4390011" y="1157619"/>
                  </a:lnTo>
                  <a:cubicBezTo>
                    <a:pt x="4431406" y="1106860"/>
                    <a:pt x="4432978" y="1034470"/>
                    <a:pt x="4393840" y="981958"/>
                  </a:cubicBezTo>
                  <a:cubicBezTo>
                    <a:pt x="4252527" y="792335"/>
                    <a:pt x="4084677" y="624390"/>
                    <a:pt x="3894949" y="482801"/>
                  </a:cubicBezTo>
                  <a:cubicBezTo>
                    <a:pt x="3842399" y="443586"/>
                    <a:pt x="3769905" y="445168"/>
                    <a:pt x="3719108" y="486649"/>
                  </a:cubicBezTo>
                  <a:lnTo>
                    <a:pt x="3554325" y="621247"/>
                  </a:lnTo>
                  <a:cubicBezTo>
                    <a:pt x="3361530" y="502451"/>
                    <a:pt x="3153694" y="416269"/>
                    <a:pt x="2934172" y="364100"/>
                  </a:cubicBezTo>
                  <a:lnTo>
                    <a:pt x="2912607" y="152569"/>
                  </a:lnTo>
                  <a:cubicBezTo>
                    <a:pt x="2905968" y="87456"/>
                    <a:pt x="2855924" y="35173"/>
                    <a:pt x="2791163" y="25696"/>
                  </a:cubicBezTo>
                  <a:cubicBezTo>
                    <a:pt x="2557096" y="-8565"/>
                    <a:pt x="2319733" y="-8565"/>
                    <a:pt x="2085665" y="25696"/>
                  </a:cubicBezTo>
                  <a:cubicBezTo>
                    <a:pt x="2020905" y="35173"/>
                    <a:pt x="1970861" y="87456"/>
                    <a:pt x="1964222" y="152569"/>
                  </a:cubicBezTo>
                  <a:lnTo>
                    <a:pt x="1942657" y="364100"/>
                  </a:lnTo>
                  <a:cubicBezTo>
                    <a:pt x="1723135" y="416269"/>
                    <a:pt x="1515299" y="502451"/>
                    <a:pt x="1322503" y="621247"/>
                  </a:cubicBezTo>
                  <a:lnTo>
                    <a:pt x="1157721" y="486649"/>
                  </a:lnTo>
                  <a:cubicBezTo>
                    <a:pt x="1106943" y="445168"/>
                    <a:pt x="1034448" y="443586"/>
                    <a:pt x="981880" y="482801"/>
                  </a:cubicBezTo>
                  <a:cubicBezTo>
                    <a:pt x="792151" y="624400"/>
                    <a:pt x="624302" y="792344"/>
                    <a:pt x="482989" y="981958"/>
                  </a:cubicBezTo>
                  <a:cubicBezTo>
                    <a:pt x="443860" y="1034470"/>
                    <a:pt x="445432" y="1106869"/>
                    <a:pt x="486818" y="1157619"/>
                  </a:cubicBezTo>
                  <a:lnTo>
                    <a:pt x="621368" y="1322639"/>
                  </a:lnTo>
                  <a:cubicBezTo>
                    <a:pt x="502601" y="1515206"/>
                    <a:pt x="416524" y="1722918"/>
                    <a:pt x="364517" y="1942459"/>
                  </a:cubicBezTo>
                  <a:lnTo>
                    <a:pt x="153148" y="1963891"/>
                  </a:lnTo>
                  <a:cubicBezTo>
                    <a:pt x="88140" y="1970482"/>
                    <a:pt x="35895" y="2020326"/>
                    <a:pt x="26246" y="2084954"/>
                  </a:cubicBezTo>
                  <a:cubicBezTo>
                    <a:pt x="-8749" y="2319488"/>
                    <a:pt x="-8749" y="2557317"/>
                    <a:pt x="26246" y="2791851"/>
                  </a:cubicBezTo>
                  <a:cubicBezTo>
                    <a:pt x="35895" y="2856479"/>
                    <a:pt x="88140" y="2906323"/>
                    <a:pt x="153148" y="2912914"/>
                  </a:cubicBezTo>
                  <a:lnTo>
                    <a:pt x="364517" y="2934345"/>
                  </a:lnTo>
                  <a:cubicBezTo>
                    <a:pt x="416524" y="3153878"/>
                    <a:pt x="502601" y="3361589"/>
                    <a:pt x="621368" y="3554166"/>
                  </a:cubicBezTo>
                  <a:lnTo>
                    <a:pt x="486847" y="3719186"/>
                  </a:lnTo>
                  <a:cubicBezTo>
                    <a:pt x="445451" y="3769945"/>
                    <a:pt x="443879" y="3842335"/>
                    <a:pt x="483018" y="3894846"/>
                  </a:cubicBezTo>
                  <a:cubicBezTo>
                    <a:pt x="624330" y="4084470"/>
                    <a:pt x="792180" y="4252415"/>
                    <a:pt x="981908" y="4394004"/>
                  </a:cubicBezTo>
                  <a:cubicBezTo>
                    <a:pt x="1034467" y="4433219"/>
                    <a:pt x="1106962" y="4431638"/>
                    <a:pt x="1157750" y="4390156"/>
                  </a:cubicBezTo>
                  <a:lnTo>
                    <a:pt x="1322532" y="4255558"/>
                  </a:lnTo>
                  <a:cubicBezTo>
                    <a:pt x="1515328" y="4374354"/>
                    <a:pt x="1723163" y="4460536"/>
                    <a:pt x="1942686" y="4512705"/>
                  </a:cubicBezTo>
                  <a:lnTo>
                    <a:pt x="1964250" y="4724236"/>
                  </a:lnTo>
                  <a:cubicBezTo>
                    <a:pt x="1970889" y="4789349"/>
                    <a:pt x="2020934" y="4841632"/>
                    <a:pt x="2085694" y="4851109"/>
                  </a:cubicBezTo>
                  <a:cubicBezTo>
                    <a:pt x="2398971" y="4896962"/>
                    <a:pt x="2652184" y="4871454"/>
                    <a:pt x="2791192" y="4851109"/>
                  </a:cubicBezTo>
                  <a:cubicBezTo>
                    <a:pt x="2855952" y="4841632"/>
                    <a:pt x="2905997" y="4789349"/>
                    <a:pt x="2912636" y="4724236"/>
                  </a:cubicBezTo>
                  <a:lnTo>
                    <a:pt x="2934200" y="4512705"/>
                  </a:lnTo>
                  <a:cubicBezTo>
                    <a:pt x="3153723" y="4460536"/>
                    <a:pt x="3361558" y="4374354"/>
                    <a:pt x="3554354" y="4255558"/>
                  </a:cubicBezTo>
                  <a:lnTo>
                    <a:pt x="3719136" y="4390156"/>
                  </a:lnTo>
                  <a:cubicBezTo>
                    <a:pt x="3769924" y="4431638"/>
                    <a:pt x="3842418" y="4433228"/>
                    <a:pt x="3894977" y="4394004"/>
                  </a:cubicBezTo>
                  <a:cubicBezTo>
                    <a:pt x="4084706" y="4252405"/>
                    <a:pt x="4252555" y="4084461"/>
                    <a:pt x="4393868" y="3894846"/>
                  </a:cubicBezTo>
                  <a:cubicBezTo>
                    <a:pt x="4432997" y="3842335"/>
                    <a:pt x="4431426" y="3769936"/>
                    <a:pt x="4390040" y="3719186"/>
                  </a:cubicBezTo>
                  <a:lnTo>
                    <a:pt x="4255489" y="3554166"/>
                  </a:lnTo>
                  <a:cubicBezTo>
                    <a:pt x="4374256" y="3361599"/>
                    <a:pt x="4460334" y="3153878"/>
                    <a:pt x="4512340" y="2934345"/>
                  </a:cubicBezTo>
                  <a:lnTo>
                    <a:pt x="4723710" y="2912914"/>
                  </a:lnTo>
                  <a:cubicBezTo>
                    <a:pt x="4788718" y="2906323"/>
                    <a:pt x="4840962" y="2856479"/>
                    <a:pt x="4850611" y="2791851"/>
                  </a:cubicBezTo>
                  <a:cubicBezTo>
                    <a:pt x="4885568" y="2557317"/>
                    <a:pt x="4885568" y="2319488"/>
                    <a:pt x="4850583" y="2084954"/>
                  </a:cubicBezTo>
                  <a:close/>
                  <a:moveTo>
                    <a:pt x="4581397" y="2640118"/>
                  </a:moveTo>
                  <a:lnTo>
                    <a:pt x="4379638" y="2660578"/>
                  </a:lnTo>
                  <a:cubicBezTo>
                    <a:pt x="4316430" y="2666988"/>
                    <a:pt x="4265052" y="2714356"/>
                    <a:pt x="4253537" y="2776831"/>
                  </a:cubicBezTo>
                  <a:cubicBezTo>
                    <a:pt x="4206674" y="3031186"/>
                    <a:pt x="4108280" y="3268644"/>
                    <a:pt x="3961100" y="3482624"/>
                  </a:cubicBezTo>
                  <a:cubicBezTo>
                    <a:pt x="3925124" y="3534925"/>
                    <a:pt x="3927972" y="3604686"/>
                    <a:pt x="3968082" y="3653883"/>
                  </a:cubicBezTo>
                  <a:lnTo>
                    <a:pt x="4096307" y="3811150"/>
                  </a:lnTo>
                  <a:cubicBezTo>
                    <a:pt x="4010392" y="3914906"/>
                    <a:pt x="3914980" y="4010356"/>
                    <a:pt x="3811205" y="4096415"/>
                  </a:cubicBezTo>
                  <a:lnTo>
                    <a:pt x="3654281" y="3968237"/>
                  </a:lnTo>
                  <a:cubicBezTo>
                    <a:pt x="3605113" y="3928070"/>
                    <a:pt x="3535313" y="3925165"/>
                    <a:pt x="3483012" y="3961121"/>
                  </a:cubicBezTo>
                  <a:cubicBezTo>
                    <a:pt x="3268623" y="4108378"/>
                    <a:pt x="3030955" y="4206924"/>
                    <a:pt x="2776600" y="4254025"/>
                  </a:cubicBezTo>
                  <a:cubicBezTo>
                    <a:pt x="2714211" y="4265578"/>
                    <a:pt x="2666910" y="4316899"/>
                    <a:pt x="2660480" y="4380022"/>
                  </a:cubicBezTo>
                  <a:lnTo>
                    <a:pt x="2639935" y="4581580"/>
                  </a:lnTo>
                  <a:cubicBezTo>
                    <a:pt x="2505880" y="4594201"/>
                    <a:pt x="2370987" y="4594201"/>
                    <a:pt x="2236932" y="4581580"/>
                  </a:cubicBezTo>
                  <a:lnTo>
                    <a:pt x="2216387" y="4380022"/>
                  </a:lnTo>
                  <a:cubicBezTo>
                    <a:pt x="2209948" y="4316899"/>
                    <a:pt x="2162647" y="4265578"/>
                    <a:pt x="2100267" y="4254025"/>
                  </a:cubicBezTo>
                  <a:cubicBezTo>
                    <a:pt x="1845912" y="4206924"/>
                    <a:pt x="1608244" y="4108368"/>
                    <a:pt x="1393855" y="3961121"/>
                  </a:cubicBezTo>
                  <a:cubicBezTo>
                    <a:pt x="1341515" y="3925165"/>
                    <a:pt x="1271745" y="3928079"/>
                    <a:pt x="1222586" y="3968237"/>
                  </a:cubicBezTo>
                  <a:lnTo>
                    <a:pt x="1065662" y="4096415"/>
                  </a:lnTo>
                  <a:cubicBezTo>
                    <a:pt x="961887" y="4010356"/>
                    <a:pt x="866475" y="3914906"/>
                    <a:pt x="780559" y="3811150"/>
                  </a:cubicBezTo>
                  <a:lnTo>
                    <a:pt x="908785" y="3653883"/>
                  </a:lnTo>
                  <a:cubicBezTo>
                    <a:pt x="948904" y="3604686"/>
                    <a:pt x="951752" y="3534925"/>
                    <a:pt x="915767" y="3482624"/>
                  </a:cubicBezTo>
                  <a:cubicBezTo>
                    <a:pt x="768587" y="3268635"/>
                    <a:pt x="670193" y="3031167"/>
                    <a:pt x="623330" y="2776821"/>
                  </a:cubicBezTo>
                  <a:cubicBezTo>
                    <a:pt x="611815" y="2714347"/>
                    <a:pt x="560437" y="2666979"/>
                    <a:pt x="497229" y="2660568"/>
                  </a:cubicBezTo>
                  <a:lnTo>
                    <a:pt x="295470" y="2640109"/>
                  </a:lnTo>
                  <a:cubicBezTo>
                    <a:pt x="282564" y="2505882"/>
                    <a:pt x="282564" y="2370894"/>
                    <a:pt x="295470" y="2236668"/>
                  </a:cubicBezTo>
                  <a:lnTo>
                    <a:pt x="497229" y="2216208"/>
                  </a:lnTo>
                  <a:cubicBezTo>
                    <a:pt x="560437" y="2209798"/>
                    <a:pt x="611815" y="2162430"/>
                    <a:pt x="623330" y="2099955"/>
                  </a:cubicBezTo>
                  <a:cubicBezTo>
                    <a:pt x="670193" y="1845600"/>
                    <a:pt x="768587" y="1608132"/>
                    <a:pt x="915767" y="1394162"/>
                  </a:cubicBezTo>
                  <a:cubicBezTo>
                    <a:pt x="951743" y="1341861"/>
                    <a:pt x="948895" y="1272100"/>
                    <a:pt x="908785" y="1222903"/>
                  </a:cubicBezTo>
                  <a:lnTo>
                    <a:pt x="780559" y="1065636"/>
                  </a:lnTo>
                  <a:cubicBezTo>
                    <a:pt x="866475" y="961880"/>
                    <a:pt x="961887" y="866430"/>
                    <a:pt x="1065662" y="780371"/>
                  </a:cubicBezTo>
                  <a:lnTo>
                    <a:pt x="1222586" y="908549"/>
                  </a:lnTo>
                  <a:cubicBezTo>
                    <a:pt x="1271745" y="948707"/>
                    <a:pt x="1341534" y="951612"/>
                    <a:pt x="1393855" y="915665"/>
                  </a:cubicBezTo>
                  <a:cubicBezTo>
                    <a:pt x="1608244" y="768408"/>
                    <a:pt x="1845912" y="669862"/>
                    <a:pt x="2100267" y="622761"/>
                  </a:cubicBezTo>
                  <a:cubicBezTo>
                    <a:pt x="2162656" y="611207"/>
                    <a:pt x="2209957" y="559887"/>
                    <a:pt x="2216387" y="496764"/>
                  </a:cubicBezTo>
                  <a:lnTo>
                    <a:pt x="2236932" y="295206"/>
                  </a:lnTo>
                  <a:cubicBezTo>
                    <a:pt x="2370987" y="282585"/>
                    <a:pt x="2505880" y="282585"/>
                    <a:pt x="2639935" y="295206"/>
                  </a:cubicBezTo>
                  <a:lnTo>
                    <a:pt x="2660480" y="496764"/>
                  </a:lnTo>
                  <a:cubicBezTo>
                    <a:pt x="2666919" y="559887"/>
                    <a:pt x="2714220" y="611207"/>
                    <a:pt x="2776600" y="622761"/>
                  </a:cubicBezTo>
                  <a:cubicBezTo>
                    <a:pt x="3030955" y="669862"/>
                    <a:pt x="3268623" y="768418"/>
                    <a:pt x="3483012" y="915665"/>
                  </a:cubicBezTo>
                  <a:cubicBezTo>
                    <a:pt x="3535342" y="951621"/>
                    <a:pt x="3605113" y="948697"/>
                    <a:pt x="3654281" y="908549"/>
                  </a:cubicBezTo>
                  <a:lnTo>
                    <a:pt x="3811205" y="780371"/>
                  </a:lnTo>
                  <a:cubicBezTo>
                    <a:pt x="3914980" y="866430"/>
                    <a:pt x="4010392" y="961880"/>
                    <a:pt x="4096307" y="1065636"/>
                  </a:cubicBezTo>
                  <a:lnTo>
                    <a:pt x="3968082" y="1222903"/>
                  </a:lnTo>
                  <a:cubicBezTo>
                    <a:pt x="3927962" y="1272100"/>
                    <a:pt x="3925115" y="1341861"/>
                    <a:pt x="3961100" y="1394162"/>
                  </a:cubicBezTo>
                  <a:cubicBezTo>
                    <a:pt x="4108280" y="1608151"/>
                    <a:pt x="4206674" y="1845619"/>
                    <a:pt x="4253537" y="2099965"/>
                  </a:cubicBezTo>
                  <a:cubicBezTo>
                    <a:pt x="4265052" y="2162439"/>
                    <a:pt x="4316430" y="2209807"/>
                    <a:pt x="4379638" y="2216218"/>
                  </a:cubicBezTo>
                  <a:lnTo>
                    <a:pt x="4581397" y="2236677"/>
                  </a:lnTo>
                  <a:cubicBezTo>
                    <a:pt x="4594313" y="2370904"/>
                    <a:pt x="4594313" y="2505892"/>
                    <a:pt x="4581397" y="2640118"/>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2" name="Google Shape;632;p4"/>
            <p:cNvSpPr/>
            <p:nvPr/>
          </p:nvSpPr>
          <p:spPr>
            <a:xfrm>
              <a:off x="2259647" y="3825716"/>
              <a:ext cx="3040380" cy="3040380"/>
            </a:xfrm>
            <a:custGeom>
              <a:rect b="b" l="l" r="r" t="t"/>
              <a:pathLst>
                <a:path extrusionOk="0" h="3040380" w="3040380">
                  <a:moveTo>
                    <a:pt x="1520190" y="0"/>
                  </a:moveTo>
                  <a:cubicBezTo>
                    <a:pt x="681952" y="0"/>
                    <a:pt x="0" y="681952"/>
                    <a:pt x="0" y="1520190"/>
                  </a:cubicBezTo>
                  <a:cubicBezTo>
                    <a:pt x="0" y="2358428"/>
                    <a:pt x="681952" y="3040380"/>
                    <a:pt x="1520190" y="3040380"/>
                  </a:cubicBezTo>
                  <a:cubicBezTo>
                    <a:pt x="2358428" y="3040380"/>
                    <a:pt x="3040380" y="2358428"/>
                    <a:pt x="3040380" y="1520190"/>
                  </a:cubicBezTo>
                  <a:cubicBezTo>
                    <a:pt x="3040380" y="681952"/>
                    <a:pt x="2358428" y="0"/>
                    <a:pt x="1520190" y="0"/>
                  </a:cubicBezTo>
                  <a:close/>
                  <a:moveTo>
                    <a:pt x="1520190" y="2754630"/>
                  </a:moveTo>
                  <a:cubicBezTo>
                    <a:pt x="839514" y="2754630"/>
                    <a:pt x="285750" y="2200866"/>
                    <a:pt x="285750" y="1520190"/>
                  </a:cubicBezTo>
                  <a:cubicBezTo>
                    <a:pt x="285750" y="839514"/>
                    <a:pt x="839514" y="285750"/>
                    <a:pt x="1520190" y="285750"/>
                  </a:cubicBezTo>
                  <a:cubicBezTo>
                    <a:pt x="2200866" y="285750"/>
                    <a:pt x="2754630" y="839514"/>
                    <a:pt x="2754630" y="1520190"/>
                  </a:cubicBezTo>
                  <a:cubicBezTo>
                    <a:pt x="2754630" y="2200866"/>
                    <a:pt x="2200866" y="2754630"/>
                    <a:pt x="1520190" y="275463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3" name="Google Shape;633;p4"/>
            <p:cNvSpPr/>
            <p:nvPr/>
          </p:nvSpPr>
          <p:spPr>
            <a:xfrm>
              <a:off x="3024833" y="4590887"/>
              <a:ext cx="1510031" cy="1510022"/>
            </a:xfrm>
            <a:custGeom>
              <a:rect b="b" l="l" r="r" t="t"/>
              <a:pathLst>
                <a:path extrusionOk="0" h="1510022" w="1510031">
                  <a:moveTo>
                    <a:pt x="1367147" y="0"/>
                  </a:moveTo>
                  <a:lnTo>
                    <a:pt x="831528" y="0"/>
                  </a:lnTo>
                  <a:cubicBezTo>
                    <a:pt x="457405" y="0"/>
                    <a:pt x="153033" y="304371"/>
                    <a:pt x="153033" y="678494"/>
                  </a:cubicBezTo>
                  <a:lnTo>
                    <a:pt x="153033" y="1154935"/>
                  </a:lnTo>
                  <a:lnTo>
                    <a:pt x="41848" y="1266120"/>
                  </a:lnTo>
                  <a:cubicBezTo>
                    <a:pt x="-13949" y="1321918"/>
                    <a:pt x="-13949" y="1412377"/>
                    <a:pt x="41848" y="1468174"/>
                  </a:cubicBezTo>
                  <a:cubicBezTo>
                    <a:pt x="97636" y="1523972"/>
                    <a:pt x="188104" y="1523972"/>
                    <a:pt x="243902" y="1468174"/>
                  </a:cubicBezTo>
                  <a:lnTo>
                    <a:pt x="355087" y="1356989"/>
                  </a:lnTo>
                  <a:lnTo>
                    <a:pt x="831537" y="1356989"/>
                  </a:lnTo>
                  <a:cubicBezTo>
                    <a:pt x="1205660" y="1356989"/>
                    <a:pt x="1510032" y="1052617"/>
                    <a:pt x="1510032" y="678494"/>
                  </a:cubicBezTo>
                  <a:lnTo>
                    <a:pt x="1510032" y="142875"/>
                  </a:lnTo>
                  <a:cubicBezTo>
                    <a:pt x="1510022" y="63970"/>
                    <a:pt x="1446052" y="0"/>
                    <a:pt x="1367147" y="0"/>
                  </a:cubicBezTo>
                  <a:close/>
                  <a:moveTo>
                    <a:pt x="1224272" y="678504"/>
                  </a:moveTo>
                  <a:cubicBezTo>
                    <a:pt x="1224272" y="895064"/>
                    <a:pt x="1048088" y="1071248"/>
                    <a:pt x="831528" y="1071248"/>
                  </a:cubicBezTo>
                  <a:lnTo>
                    <a:pt x="640828" y="1071248"/>
                  </a:lnTo>
                  <a:lnTo>
                    <a:pt x="932550" y="779526"/>
                  </a:lnTo>
                  <a:cubicBezTo>
                    <a:pt x="988347" y="723729"/>
                    <a:pt x="988347" y="633270"/>
                    <a:pt x="932550" y="577472"/>
                  </a:cubicBezTo>
                  <a:cubicBezTo>
                    <a:pt x="876762" y="521675"/>
                    <a:pt x="786294" y="521675"/>
                    <a:pt x="730496" y="577472"/>
                  </a:cubicBezTo>
                  <a:lnTo>
                    <a:pt x="438774" y="869194"/>
                  </a:lnTo>
                  <a:lnTo>
                    <a:pt x="438774" y="678494"/>
                  </a:lnTo>
                  <a:cubicBezTo>
                    <a:pt x="438774" y="461934"/>
                    <a:pt x="614958" y="285750"/>
                    <a:pt x="831518" y="285750"/>
                  </a:cubicBezTo>
                  <a:lnTo>
                    <a:pt x="1224262" y="285750"/>
                  </a:lnTo>
                  <a:lnTo>
                    <a:pt x="1224262" y="67850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pic>
        <p:nvPicPr>
          <p:cNvPr descr="A grey and black logo&#10;&#10;Description automatically generated" id="634" name="Google Shape;634;p4"/>
          <p:cNvPicPr preferRelativeResize="0"/>
          <p:nvPr/>
        </p:nvPicPr>
        <p:blipFill rotWithShape="1">
          <a:blip r:embed="rId7">
            <a:alphaModFix/>
          </a:blip>
          <a:srcRect b="0" l="0" r="20278" t="0"/>
          <a:stretch/>
        </p:blipFill>
        <p:spPr>
          <a:xfrm>
            <a:off x="284595" y="2781010"/>
            <a:ext cx="900574" cy="361485"/>
          </a:xfrm>
          <a:prstGeom prst="rect">
            <a:avLst/>
          </a:prstGeom>
          <a:noFill/>
          <a:ln>
            <a:noFill/>
          </a:ln>
        </p:spPr>
      </p:pic>
      <p:pic>
        <p:nvPicPr>
          <p:cNvPr descr="A turtle and a wave logo&#10;&#10;Description automatically generated" id="635" name="Google Shape;635;p4"/>
          <p:cNvPicPr preferRelativeResize="0"/>
          <p:nvPr/>
        </p:nvPicPr>
        <p:blipFill rotWithShape="1">
          <a:blip r:embed="rId8">
            <a:alphaModFix/>
          </a:blip>
          <a:srcRect b="0" l="17500" r="18530" t="0"/>
          <a:stretch/>
        </p:blipFill>
        <p:spPr>
          <a:xfrm>
            <a:off x="240342" y="4308635"/>
            <a:ext cx="989081" cy="773088"/>
          </a:xfrm>
          <a:prstGeom prst="rect">
            <a:avLst/>
          </a:prstGeom>
          <a:noFill/>
          <a:ln>
            <a:noFill/>
          </a:ln>
        </p:spPr>
      </p:pic>
      <p:pic>
        <p:nvPicPr>
          <p:cNvPr descr="A blue background with white text&#10;&#10;Description automatically generated" id="636" name="Google Shape;636;p4"/>
          <p:cNvPicPr preferRelativeResize="0"/>
          <p:nvPr/>
        </p:nvPicPr>
        <p:blipFill rotWithShape="1">
          <a:blip r:embed="rId9">
            <a:alphaModFix/>
          </a:blip>
          <a:srcRect b="19164" l="12205" r="8481" t="17335"/>
          <a:stretch/>
        </p:blipFill>
        <p:spPr>
          <a:xfrm>
            <a:off x="271085" y="7225333"/>
            <a:ext cx="927863" cy="362721"/>
          </a:xfrm>
          <a:prstGeom prst="rect">
            <a:avLst/>
          </a:prstGeom>
          <a:noFill/>
          <a:ln>
            <a:noFill/>
          </a:ln>
        </p:spPr>
      </p:pic>
      <p:pic>
        <p:nvPicPr>
          <p:cNvPr descr="A green bird with black text&#10;&#10;Description automatically generated" id="637" name="Google Shape;637;p4"/>
          <p:cNvPicPr preferRelativeResize="0"/>
          <p:nvPr/>
        </p:nvPicPr>
        <p:blipFill rotWithShape="1">
          <a:blip r:embed="rId10">
            <a:alphaModFix/>
          </a:blip>
          <a:srcRect b="21548" l="10918" r="6099" t="23074"/>
          <a:stretch/>
        </p:blipFill>
        <p:spPr>
          <a:xfrm>
            <a:off x="248255" y="5896303"/>
            <a:ext cx="973510" cy="649660"/>
          </a:xfrm>
          <a:prstGeom prst="rect">
            <a:avLst/>
          </a:prstGeom>
          <a:noFill/>
          <a:ln>
            <a:noFill/>
          </a:ln>
        </p:spPr>
      </p:pic>
      <p:pic>
        <p:nvPicPr>
          <p:cNvPr id="638" name="Google Shape;638;p4"/>
          <p:cNvPicPr preferRelativeResize="0"/>
          <p:nvPr/>
        </p:nvPicPr>
        <p:blipFill rotWithShape="1">
          <a:blip r:embed="rId11">
            <a:alphaModFix amt="70000"/>
          </a:blip>
          <a:srcRect b="13560" l="17915"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39" name="Google Shape;639;p4"/>
          <p:cNvPicPr preferRelativeResize="0"/>
          <p:nvPr/>
        </p:nvPicPr>
        <p:blipFill rotWithShape="1">
          <a:blip r:embed="rId12">
            <a:alphaModFix/>
          </a:blip>
          <a:srcRect b="0" l="0" r="0" t="0"/>
          <a:stretch/>
        </p:blipFill>
        <p:spPr>
          <a:xfrm>
            <a:off x="3299766" y="6622398"/>
            <a:ext cx="3776895" cy="3940527"/>
          </a:xfrm>
          <a:prstGeom prst="rect">
            <a:avLst/>
          </a:prstGeom>
          <a:noFill/>
          <a:ln>
            <a:noFill/>
          </a:ln>
        </p:spPr>
      </p:pic>
      <p:pic>
        <p:nvPicPr>
          <p:cNvPr id="640" name="Google Shape;640;p4"/>
          <p:cNvPicPr preferRelativeResize="0"/>
          <p:nvPr/>
        </p:nvPicPr>
        <p:blipFill rotWithShape="1">
          <a:blip r:embed="rId13">
            <a:alphaModFix/>
          </a:blip>
          <a:srcRect b="18702" l="0" r="0" t="18702"/>
          <a:stretch/>
        </p:blipFill>
        <p:spPr>
          <a:xfrm>
            <a:off x="4006233" y="7410681"/>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41" name="Google Shape;641;p4"/>
          <p:cNvPicPr preferRelativeResize="0"/>
          <p:nvPr/>
        </p:nvPicPr>
        <p:blipFill rotWithShape="1">
          <a:blip r:embed="rId11">
            <a:alphaModFix amt="70000"/>
          </a:blip>
          <a:srcRect b="0" l="0" r="0" t="0"/>
          <a:stretch/>
        </p:blipFill>
        <p:spPr>
          <a:xfrm>
            <a:off x="4014170" y="7491398"/>
            <a:ext cx="2233059" cy="22330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id="646" name="Google Shape;646;p5"/>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647" name="Google Shape;647;p5"/>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None/>
            </a:pPr>
            <a:r>
              <a:rPr lang="en-US" sz="1500"/>
              <a:t>ecohealthforyouth.com</a:t>
            </a:r>
            <a:endParaRPr>
              <a:solidFill>
                <a:srgbClr val="FFFFFF"/>
              </a:solidFill>
            </a:endParaRPr>
          </a:p>
        </p:txBody>
      </p:sp>
      <p:sp>
        <p:nvSpPr>
          <p:cNvPr id="648" name="Google Shape;648;p5"/>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US">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p>
          <a:p>
            <a:pPr indent="0" lvl="0" marL="0" marR="0" rtl="0" algn="just">
              <a:lnSpc>
                <a:spcPct val="100000"/>
              </a:lnSpc>
              <a:spcBef>
                <a:spcPts val="0"/>
              </a:spcBef>
              <a:spcAft>
                <a:spcPts val="0"/>
              </a:spcAft>
              <a:buClr>
                <a:srgbClr val="6D6E71"/>
              </a:buClr>
              <a:buSzPts val="1800"/>
              <a:buFont typeface="Arial"/>
              <a:buNone/>
            </a:pPr>
            <a:r>
              <a:t/>
            </a:r>
            <a:endParaRPr>
              <a:solidFill>
                <a:srgbClr val="4B4B4B"/>
              </a:solidFill>
              <a:latin typeface="Calibri"/>
              <a:ea typeface="Calibri"/>
              <a:cs typeface="Calibri"/>
              <a:sym typeface="Calibri"/>
            </a:endParaRPr>
          </a:p>
          <a:p>
            <a:pPr indent="0" lvl="0" marL="0" marR="0" rtl="0" algn="just">
              <a:lnSpc>
                <a:spcPct val="100000"/>
              </a:lnSpc>
              <a:spcBef>
                <a:spcPts val="0"/>
              </a:spcBef>
              <a:spcAft>
                <a:spcPts val="0"/>
              </a:spcAft>
              <a:buClr>
                <a:srgbClr val="4B4B4B"/>
              </a:buClr>
              <a:buSzPts val="1800"/>
              <a:buFont typeface="Arial"/>
              <a:buNone/>
            </a:pPr>
            <a:r>
              <a:rPr b="1" lang="en-US">
                <a:solidFill>
                  <a:srgbClr val="4B4B4B"/>
                </a:solidFill>
                <a:latin typeface="Calibri"/>
                <a:ea typeface="Calibri"/>
                <a:cs typeface="Calibri"/>
                <a:sym typeface="Calibri"/>
              </a:rPr>
              <a:t>Vedi tutti i nostri strumenti ambientali </a:t>
            </a:r>
            <a:r>
              <a:rPr b="1" lang="en-US" u="sng">
                <a:solidFill>
                  <a:srgbClr val="4A8887"/>
                </a:solidFill>
                <a:latin typeface="Calibri"/>
                <a:ea typeface="Calibri"/>
                <a:cs typeface="Calibri"/>
                <a:sym typeface="Calibri"/>
                <a:hlinkClick r:id="rId4">
                  <a:extLst>
                    <a:ext uri="{A12FA001-AC4F-418D-AE19-62706E023703}">
                      <ahyp:hlinkClr val="tx"/>
                    </a:ext>
                  </a:extLst>
                </a:hlinkClick>
              </a:rPr>
              <a:t>qui</a:t>
            </a:r>
            <a:endParaRPr b="1">
              <a:solidFill>
                <a:srgbClr val="4A8887"/>
              </a:solidFill>
              <a:latin typeface="Calibri"/>
              <a:ea typeface="Calibri"/>
              <a:cs typeface="Calibri"/>
              <a:sym typeface="Calibri"/>
            </a:endParaRPr>
          </a:p>
        </p:txBody>
      </p:sp>
      <p:sp>
        <p:nvSpPr>
          <p:cNvPr id="649" name="Google Shape;649;p5"/>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US"/>
              <a:t>Ben fatto!</a:t>
            </a:r>
            <a:endParaRPr/>
          </a:p>
        </p:txBody>
      </p:sp>
      <p:sp>
        <p:nvSpPr>
          <p:cNvPr id="650" name="Google Shape;650;p5"/>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1600"/>
              <a:buFont typeface="Arial"/>
              <a:buNone/>
            </a:pPr>
            <a:r>
              <a:rPr b="1" i="0" lang="en-US" sz="1600">
                <a:solidFill>
                  <a:srgbClr val="4A8887"/>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51" name="Google Shape;651;p5"/>
          <p:cNvGrpSpPr/>
          <p:nvPr/>
        </p:nvGrpSpPr>
        <p:grpSpPr>
          <a:xfrm>
            <a:off x="211349" y="3004895"/>
            <a:ext cx="4061117" cy="2475119"/>
            <a:chOff x="-4633037" y="5041382"/>
            <a:chExt cx="5608871" cy="3418425"/>
          </a:xfrm>
        </p:grpSpPr>
        <p:pic>
          <p:nvPicPr>
            <p:cNvPr id="652" name="Google Shape;652;p5"/>
            <p:cNvPicPr preferRelativeResize="0"/>
            <p:nvPr/>
          </p:nvPicPr>
          <p:blipFill rotWithShape="1">
            <a:blip r:embed="rId5">
              <a:alphaModFix/>
            </a:blip>
            <a:srcRect b="0" l="0" r="0" t="0"/>
            <a:stretch/>
          </p:blipFill>
          <p:spPr>
            <a:xfrm>
              <a:off x="-4633037" y="5041382"/>
              <a:ext cx="5608871" cy="3418425"/>
            </a:xfrm>
            <a:prstGeom prst="rect">
              <a:avLst/>
            </a:prstGeom>
            <a:noFill/>
            <a:ln>
              <a:noFill/>
            </a:ln>
          </p:spPr>
        </p:pic>
        <p:sp>
          <p:nvSpPr>
            <p:cNvPr id="653" name="Google Shape;653;p5"/>
            <p:cNvSpPr/>
            <p:nvPr/>
          </p:nvSpPr>
          <p:spPr>
            <a:xfrm>
              <a:off x="-3782767" y="5338786"/>
              <a:ext cx="3981692" cy="2523281"/>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54" name="Google Shape;654;p5"/>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55" name="Google Shape;655;p5"/>
          <p:cNvPicPr preferRelativeResize="0"/>
          <p:nvPr/>
        </p:nvPicPr>
        <p:blipFill rotWithShape="1">
          <a:blip r:embed="rId7">
            <a:alphaModFix/>
          </a:blip>
          <a:srcRect b="0" l="0" r="0" t="0"/>
          <a:stretch/>
        </p:blipFill>
        <p:spPr>
          <a:xfrm>
            <a:off x="914391" y="3245100"/>
            <a:ext cx="940402" cy="271945"/>
          </a:xfrm>
          <a:prstGeom prst="rect">
            <a:avLst/>
          </a:prstGeom>
          <a:noFill/>
          <a:ln>
            <a:noFill/>
          </a:ln>
        </p:spPr>
      </p:pic>
      <p:sp>
        <p:nvSpPr>
          <p:cNvPr id="656" name="Google Shape;656;p5">
            <a:hlinkClick r:id="rId8"/>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7" name="Google Shape;657;p5"/>
          <p:cNvGrpSpPr/>
          <p:nvPr/>
        </p:nvGrpSpPr>
        <p:grpSpPr>
          <a:xfrm>
            <a:off x="3413981" y="8756512"/>
            <a:ext cx="418035" cy="418528"/>
            <a:chOff x="3573007" y="5138832"/>
            <a:chExt cx="418035" cy="418528"/>
          </a:xfrm>
        </p:grpSpPr>
        <p:sp>
          <p:nvSpPr>
            <p:cNvPr id="658" name="Google Shape;658;p5"/>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9" name="Google Shape;659;p5"/>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0" name="Google Shape;660;p5">
              <a:hlinkClick r:id="rId9"/>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1" name="Google Shape;661;p5"/>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2" name="Google Shape;662;p5"/>
          <p:cNvGrpSpPr/>
          <p:nvPr/>
        </p:nvGrpSpPr>
        <p:grpSpPr>
          <a:xfrm>
            <a:off x="4491892" y="8756512"/>
            <a:ext cx="418035" cy="418528"/>
            <a:chOff x="4650918" y="5138832"/>
            <a:chExt cx="418035" cy="418528"/>
          </a:xfrm>
        </p:grpSpPr>
        <p:sp>
          <p:nvSpPr>
            <p:cNvPr id="663" name="Google Shape;663;p5"/>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5">
              <a:hlinkClick r:id="rId10"/>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5" name="Google Shape;665;p5"/>
          <p:cNvGrpSpPr/>
          <p:nvPr/>
        </p:nvGrpSpPr>
        <p:grpSpPr>
          <a:xfrm>
            <a:off x="2336165" y="8756512"/>
            <a:ext cx="418035" cy="418528"/>
            <a:chOff x="2336165" y="8717208"/>
            <a:chExt cx="418035" cy="418528"/>
          </a:xfrm>
        </p:grpSpPr>
        <p:sp>
          <p:nvSpPr>
            <p:cNvPr id="666" name="Google Shape;666;p5"/>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5"/>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5"/>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5"/>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5"/>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5"/>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5"/>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5"/>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5"/>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5"/>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5">
              <a:hlinkClick r:id="rId11"/>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5"/>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5"/>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9" name="Google Shape;679;p5"/>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0" name="Google Shape;680;p5"/>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1" name="Google Shape;681;p5"/>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2" name="Google Shape;682;p5"/>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83" name="Google Shape;683;p5">
            <a:hlinkClick r:id="rId12"/>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