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10691800" cx="7559675"/>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Poppins"/>
      <p:regular r:id="rId20"/>
      <p:bold r:id="rId21"/>
      <p:italic r:id="rId22"/>
      <p:boldItalic r:id="rId23"/>
    </p:embeddedFont>
    <p:embeddedFont>
      <p:font typeface="Century Schoolbook"/>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FCtccvribKvfXDq109yOeMINq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841E9C-8F7C-4D14-864D-47F12687D3C1}">
  <a:tblStyle styleId="{02841E9C-8F7C-4D14-864D-47F12687D3C1}"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CenturySchoolbook-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Schoolbook-italic.fntdata"/><Relationship Id="rId25" Type="http://schemas.openxmlformats.org/officeDocument/2006/relationships/font" Target="fonts/CenturySchoolbook-bold.fntdata"/><Relationship Id="rId28" Type="http://customschemas.google.com/relationships/presentationmetadata" Target="metadata"/><Relationship Id="rId27" Type="http://schemas.openxmlformats.org/officeDocument/2006/relationships/font" Target="fonts/CenturySchoolboo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7" name="Google Shape;577;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8.jpg"/><Relationship Id="rId4" Type="http://schemas.openxmlformats.org/officeDocument/2006/relationships/image" Target="../media/image7.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8"/>
          <p:cNvSpPr/>
          <p:nvPr>
            <p:ph idx="2" type="pic"/>
          </p:nvPr>
        </p:nvSpPr>
        <p:spPr>
          <a:xfrm>
            <a:off x="0" y="3629826"/>
            <a:ext cx="4786172" cy="5479825"/>
          </a:xfrm>
          <a:prstGeom prst="rect">
            <a:avLst/>
          </a:prstGeom>
          <a:noFill/>
          <a:ln>
            <a:noFill/>
          </a:ln>
        </p:spPr>
      </p:sp>
      <p:sp>
        <p:nvSpPr>
          <p:cNvPr id="14" name="Google Shape;14;p8"/>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8"/>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8"/>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8"/>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8"/>
          <p:cNvGrpSpPr/>
          <p:nvPr/>
        </p:nvGrpSpPr>
        <p:grpSpPr>
          <a:xfrm>
            <a:off x="401426" y="10005335"/>
            <a:ext cx="6756823" cy="523220"/>
            <a:chOff x="317992" y="10005335"/>
            <a:chExt cx="6756823" cy="523220"/>
          </a:xfrm>
        </p:grpSpPr>
        <p:sp>
          <p:nvSpPr>
            <p:cNvPr id="19" name="Google Shape;19;p8"/>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8"/>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8"/>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8"/>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8"/>
          <p:cNvPicPr preferRelativeResize="0"/>
          <p:nvPr/>
        </p:nvPicPr>
        <p:blipFill rotWithShape="1">
          <a:blip r:embed="rId5">
            <a:alphaModFix/>
          </a:blip>
          <a:srcRect b="31716" l="0" r="0" t="29362"/>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55" name="Shape 155"/>
        <p:cNvGrpSpPr/>
        <p:nvPr/>
      </p:nvGrpSpPr>
      <p:grpSpPr>
        <a:xfrm>
          <a:off x="0" y="0"/>
          <a:ext cx="0" cy="0"/>
          <a:chOff x="0" y="0"/>
          <a:chExt cx="0" cy="0"/>
        </a:xfrm>
      </p:grpSpPr>
      <p:sp>
        <p:nvSpPr>
          <p:cNvPr id="156" name="Google Shape;156;p17"/>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57" name="Google Shape;157;p17"/>
          <p:cNvGrpSpPr/>
          <p:nvPr/>
        </p:nvGrpSpPr>
        <p:grpSpPr>
          <a:xfrm>
            <a:off x="-1092535" y="5135055"/>
            <a:ext cx="6117329" cy="6119130"/>
            <a:chOff x="110688" y="1674538"/>
            <a:chExt cx="7339635" cy="7341798"/>
          </a:xfrm>
        </p:grpSpPr>
        <p:sp>
          <p:nvSpPr>
            <p:cNvPr id="158" name="Google Shape;158;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9" name="Google Shape;159;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0" name="Google Shape;160;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1" name="Google Shape;161;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62" name="Google Shape;162;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63" name="Google Shape;163;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5" name="Google Shape;165;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6" name="Google Shape;166;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67" name="Shape 167"/>
        <p:cNvGrpSpPr/>
        <p:nvPr/>
      </p:nvGrpSpPr>
      <p:grpSpPr>
        <a:xfrm>
          <a:off x="0" y="0"/>
          <a:ext cx="0" cy="0"/>
          <a:chOff x="0" y="0"/>
          <a:chExt cx="0" cy="0"/>
        </a:xfrm>
      </p:grpSpPr>
      <p:pic>
        <p:nvPicPr>
          <p:cNvPr id="168" name="Google Shape;168;p18"/>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69" name="Google Shape;169;p18"/>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0" name="Google Shape;170;p1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1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1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74" name="Google Shape;174;p1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75" name="Google Shape;175;p18"/>
          <p:cNvGrpSpPr/>
          <p:nvPr/>
        </p:nvGrpSpPr>
        <p:grpSpPr>
          <a:xfrm>
            <a:off x="5203685" y="-757463"/>
            <a:ext cx="3314240" cy="3315216"/>
            <a:chOff x="110688" y="1674538"/>
            <a:chExt cx="7339635" cy="7341798"/>
          </a:xfrm>
        </p:grpSpPr>
        <p:sp>
          <p:nvSpPr>
            <p:cNvPr id="176" name="Google Shape;176;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7" name="Google Shape;177;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8" name="Google Shape;178;p1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79" name="Google Shape;179;p1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1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81" name="Shape 181"/>
        <p:cNvGrpSpPr/>
        <p:nvPr/>
      </p:nvGrpSpPr>
      <p:grpSpPr>
        <a:xfrm>
          <a:off x="0" y="0"/>
          <a:ext cx="0" cy="0"/>
          <a:chOff x="0" y="0"/>
          <a:chExt cx="0" cy="0"/>
        </a:xfrm>
      </p:grpSpPr>
      <p:sp>
        <p:nvSpPr>
          <p:cNvPr id="182" name="Google Shape;182;p19"/>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3" name="Google Shape;183;p19"/>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4" name="Google Shape;184;p19"/>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19"/>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19"/>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7" name="Google Shape;187;p19"/>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8" name="Google Shape;188;p19"/>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9" name="Google Shape;189;p19"/>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0" name="Google Shape;190;p19"/>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1" name="Google Shape;191;p19"/>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92" name="Google Shape;192;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93" name="Google Shape;193;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94" name="Shape 194"/>
        <p:cNvGrpSpPr/>
        <p:nvPr/>
      </p:nvGrpSpPr>
      <p:grpSpPr>
        <a:xfrm>
          <a:off x="0" y="0"/>
          <a:ext cx="0" cy="0"/>
          <a:chOff x="0" y="0"/>
          <a:chExt cx="0" cy="0"/>
        </a:xfrm>
      </p:grpSpPr>
      <p:sp>
        <p:nvSpPr>
          <p:cNvPr id="195" name="Google Shape;195;p20"/>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6" name="Google Shape;196;p20"/>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7" name="Google Shape;197;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98" name="Google Shape;198;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99" name="Google Shape;199;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0" name="Google Shape;200;p20"/>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1" name="Google Shape;201;p20"/>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0"/>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203" name="Google Shape;203;p20"/>
          <p:cNvGrpSpPr/>
          <p:nvPr/>
        </p:nvGrpSpPr>
        <p:grpSpPr>
          <a:xfrm>
            <a:off x="5203685" y="1933342"/>
            <a:ext cx="3314240" cy="3315216"/>
            <a:chOff x="110688" y="1674538"/>
            <a:chExt cx="7339635" cy="7341798"/>
          </a:xfrm>
        </p:grpSpPr>
        <p:sp>
          <p:nvSpPr>
            <p:cNvPr id="204" name="Google Shape;204;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06" name="Google Shape;206;p20"/>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7" name="Google Shape;207;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0"/>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9" name="Google Shape;209;p20"/>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0" name="Google Shape;210;p20"/>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211" name="Google Shape;211;p20"/>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2" name="Google Shape;212;p20"/>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3" name="Google Shape;213;p20"/>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14" name="Google Shape;214;p20"/>
          <p:cNvPicPr preferRelativeResize="0"/>
          <p:nvPr/>
        </p:nvPicPr>
        <p:blipFill rotWithShape="1">
          <a:blip r:embed="rId2">
            <a:alphaModFix/>
          </a:blip>
          <a:srcRect b="0" l="22" r="23"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15" name="Google Shape;215;p20"/>
          <p:cNvSpPr/>
          <p:nvPr>
            <p:ph idx="14" type="pic"/>
          </p:nvPr>
        </p:nvSpPr>
        <p:spPr>
          <a:xfrm>
            <a:off x="1" y="7328454"/>
            <a:ext cx="2938763" cy="3367892"/>
          </a:xfrm>
          <a:prstGeom prst="rect">
            <a:avLst/>
          </a:prstGeom>
          <a:noFill/>
          <a:ln>
            <a:noFill/>
          </a:ln>
        </p:spPr>
      </p:sp>
      <p:sp>
        <p:nvSpPr>
          <p:cNvPr id="216" name="Google Shape;216;p20"/>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17" name="Shape 217"/>
        <p:cNvGrpSpPr/>
        <p:nvPr/>
      </p:nvGrpSpPr>
      <p:grpSpPr>
        <a:xfrm>
          <a:off x="0" y="0"/>
          <a:ext cx="0" cy="0"/>
          <a:chOff x="0" y="0"/>
          <a:chExt cx="0" cy="0"/>
        </a:xfrm>
      </p:grpSpPr>
      <p:sp>
        <p:nvSpPr>
          <p:cNvPr id="218" name="Google Shape;218;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19" name="Google Shape;219;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20" name="Google Shape;220;p21"/>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1" name="Google Shape;221;p21"/>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2" name="Google Shape;222;p21"/>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3" name="Google Shape;223;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24" name="Shape 224"/>
        <p:cNvGrpSpPr/>
        <p:nvPr/>
      </p:nvGrpSpPr>
      <p:grpSpPr>
        <a:xfrm>
          <a:off x="0" y="0"/>
          <a:ext cx="0" cy="0"/>
          <a:chOff x="0" y="0"/>
          <a:chExt cx="0" cy="0"/>
        </a:xfrm>
      </p:grpSpPr>
      <p:sp>
        <p:nvSpPr>
          <p:cNvPr id="225" name="Google Shape;225;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26" name="Google Shape;226;p2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27" name="Google Shape;227;p22"/>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8" name="Google Shape;228;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29" name="Google Shape;229;p22"/>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30" name="Google Shape;230;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1" name="Google Shape;231;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32" name="Shape 232"/>
        <p:cNvGrpSpPr/>
        <p:nvPr/>
      </p:nvGrpSpPr>
      <p:grpSpPr>
        <a:xfrm>
          <a:off x="0" y="0"/>
          <a:ext cx="0" cy="0"/>
          <a:chOff x="0" y="0"/>
          <a:chExt cx="0" cy="0"/>
        </a:xfrm>
      </p:grpSpPr>
      <p:sp>
        <p:nvSpPr>
          <p:cNvPr id="233" name="Google Shape;233;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4" name="Google Shape;234;p23"/>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5" name="Google Shape;235;p23"/>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6" name="Google Shape;236;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37" name="Google Shape;237;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8" name="Google Shape;238;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9" name="Google Shape;239;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0" name="Google Shape;240;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1" name="Google Shape;241;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42" name="Shape 242"/>
        <p:cNvGrpSpPr/>
        <p:nvPr/>
      </p:nvGrpSpPr>
      <p:grpSpPr>
        <a:xfrm>
          <a:off x="0" y="0"/>
          <a:ext cx="0" cy="0"/>
          <a:chOff x="0" y="0"/>
          <a:chExt cx="0" cy="0"/>
        </a:xfrm>
      </p:grpSpPr>
      <p:sp>
        <p:nvSpPr>
          <p:cNvPr id="243" name="Google Shape;243;p24"/>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44" name="Google Shape;244;p24"/>
          <p:cNvGrpSpPr/>
          <p:nvPr/>
        </p:nvGrpSpPr>
        <p:grpSpPr>
          <a:xfrm>
            <a:off x="5203685" y="-757463"/>
            <a:ext cx="3314240" cy="3315216"/>
            <a:chOff x="110688" y="1674538"/>
            <a:chExt cx="7339635" cy="7341798"/>
          </a:xfrm>
        </p:grpSpPr>
        <p:sp>
          <p:nvSpPr>
            <p:cNvPr id="245" name="Google Shape;245;p2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6" name="Google Shape;246;p2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7" name="Google Shape;247;p2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8" name="Google Shape;248;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49" name="Google Shape;249;p24"/>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0" name="Google Shape;250;p2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51" name="Google Shape;251;p24"/>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4" name="Google Shape;254;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55" name="Google Shape;255;p24"/>
          <p:cNvPicPr preferRelativeResize="0"/>
          <p:nvPr/>
        </p:nvPicPr>
        <p:blipFill rotWithShape="1">
          <a:blip r:embed="rId2">
            <a:alphaModFix/>
          </a:blip>
          <a:srcRect b="0" l="22" r="23"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6" name="Google Shape;256;p24"/>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7" name="Shape 257"/>
        <p:cNvGrpSpPr/>
        <p:nvPr/>
      </p:nvGrpSpPr>
      <p:grpSpPr>
        <a:xfrm>
          <a:off x="0" y="0"/>
          <a:ext cx="0" cy="0"/>
          <a:chOff x="0" y="0"/>
          <a:chExt cx="0" cy="0"/>
        </a:xfrm>
      </p:grpSpPr>
      <p:sp>
        <p:nvSpPr>
          <p:cNvPr id="258" name="Google Shape;258;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59" name="Google Shape;259;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0" name="Google Shape;260;p25"/>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2" name="Google Shape;262;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63" name="Google Shape;263;p25"/>
          <p:cNvGrpSpPr/>
          <p:nvPr/>
        </p:nvGrpSpPr>
        <p:grpSpPr>
          <a:xfrm>
            <a:off x="-855518" y="7571773"/>
            <a:ext cx="3314240" cy="3315216"/>
            <a:chOff x="110688" y="1674538"/>
            <a:chExt cx="7339635" cy="7341798"/>
          </a:xfrm>
        </p:grpSpPr>
        <p:sp>
          <p:nvSpPr>
            <p:cNvPr id="264" name="Google Shape;264;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65" name="Google Shape;265;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6" name="Google Shape;266;p2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7" name="Google Shape;267;p2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70" name="Shape 270"/>
        <p:cNvGrpSpPr/>
        <p:nvPr/>
      </p:nvGrpSpPr>
      <p:grpSpPr>
        <a:xfrm>
          <a:off x="0" y="0"/>
          <a:ext cx="0" cy="0"/>
          <a:chOff x="0" y="0"/>
          <a:chExt cx="0" cy="0"/>
        </a:xfrm>
      </p:grpSpPr>
      <p:sp>
        <p:nvSpPr>
          <p:cNvPr id="271" name="Google Shape;271;p26"/>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6"/>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6"/>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6"/>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6"/>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6"/>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78" name="Google Shape;278;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9" name="Google Shape;279;p26"/>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80" name="Google Shape;280;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81" name="Google Shape;281;p26"/>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26"/>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26"/>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26"/>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6"/>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6" name="Google Shape;286;p26"/>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7" name="Google Shape;287;p26"/>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8" name="Google Shape;288;p26"/>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9" name="Google Shape;289;p26"/>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0" name="Google Shape;290;p26"/>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26"/>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24" name="Shape 24"/>
        <p:cNvGrpSpPr/>
        <p:nvPr/>
      </p:nvGrpSpPr>
      <p:grpSpPr>
        <a:xfrm>
          <a:off x="0" y="0"/>
          <a:ext cx="0" cy="0"/>
          <a:chOff x="0" y="0"/>
          <a:chExt cx="0" cy="0"/>
        </a:xfrm>
      </p:grpSpPr>
      <p:pic>
        <p:nvPicPr>
          <p:cNvPr id="25" name="Google Shape;25;p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6" name="Google Shape;26;p9"/>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9"/>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9"/>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9"/>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9"/>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31" name="Google Shape;31;p9"/>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9"/>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9"/>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9"/>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9"/>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9"/>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9"/>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9"/>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9"/>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9"/>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9"/>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9"/>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 name="Google Shape;43;p9"/>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44" name="Google Shape;44;p9"/>
          <p:cNvGrpSpPr/>
          <p:nvPr/>
        </p:nvGrpSpPr>
        <p:grpSpPr>
          <a:xfrm>
            <a:off x="628267" y="6075645"/>
            <a:ext cx="3705823" cy="2967449"/>
            <a:chOff x="-3025" y="5942032"/>
            <a:chExt cx="3207651" cy="2490651"/>
          </a:xfrm>
        </p:grpSpPr>
        <p:cxnSp>
          <p:nvCxnSpPr>
            <p:cNvPr id="45" name="Google Shape;45;p9"/>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6" name="Google Shape;46;p9"/>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47" name="Google Shape;47;p9"/>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8" name="Google Shape;48;p9"/>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49" name="Google Shape;49;p9"/>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50" name="Google Shape;50;p9"/>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51" name="Google Shape;51;p9"/>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2" name="Google Shape;52;p9"/>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 name="Google Shape;53;p9"/>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54" name="Google Shape;54;p9"/>
          <p:cNvGrpSpPr/>
          <p:nvPr/>
        </p:nvGrpSpPr>
        <p:grpSpPr>
          <a:xfrm>
            <a:off x="317992" y="10005335"/>
            <a:ext cx="6885949" cy="630942"/>
            <a:chOff x="317992" y="9796789"/>
            <a:chExt cx="6885949" cy="630942"/>
          </a:xfrm>
        </p:grpSpPr>
        <p:sp>
          <p:nvSpPr>
            <p:cNvPr id="55" name="Google Shape;55;p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u="none" cap="none" strike="noStrike">
                  <a:solidFill>
                    <a:srgbClr val="6D6E71"/>
                  </a:solidFill>
                  <a:latin typeface="Roboto"/>
                  <a:ea typeface="Roboto"/>
                  <a:cs typeface="Roboto"/>
                  <a:sym typeface="Roboto"/>
                </a:rPr>
                <a:t>2021-2-BE04-KA220-YOU-000050778</a:t>
              </a:r>
              <a:br>
                <a:rPr b="0" i="0" lang="en-US" sz="700" u="none" cap="none" strike="noStrike">
                  <a:solidFill>
                    <a:srgbClr val="6D6E71"/>
                  </a:solidFill>
                  <a:latin typeface="Roboto"/>
                  <a:ea typeface="Roboto"/>
                  <a:cs typeface="Roboto"/>
                  <a:sym typeface="Roboto"/>
                </a:rPr>
              </a:br>
              <a:endParaRPr b="0" i="0" sz="700" u="none" cap="none" strike="noStrike">
                <a:solidFill>
                  <a:srgbClr val="6D6E71"/>
                </a:solidFill>
                <a:latin typeface="Roboto"/>
                <a:ea typeface="Roboto"/>
                <a:cs typeface="Roboto"/>
                <a:sym typeface="Roboto"/>
              </a:endParaRPr>
            </a:p>
          </p:txBody>
        </p:sp>
        <p:pic>
          <p:nvPicPr>
            <p:cNvPr id="56" name="Google Shape;56;p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57" name="Google Shape;57;p9"/>
          <p:cNvSpPr/>
          <p:nvPr>
            <p:ph idx="22" type="pic"/>
          </p:nvPr>
        </p:nvSpPr>
        <p:spPr>
          <a:xfrm>
            <a:off x="5205348" y="0"/>
            <a:ext cx="2354327" cy="2862503"/>
          </a:xfrm>
          <a:prstGeom prst="rect">
            <a:avLst/>
          </a:prstGeom>
          <a:noFill/>
          <a:ln>
            <a:noFill/>
          </a:ln>
        </p:spPr>
      </p:sp>
      <p:cxnSp>
        <p:nvCxnSpPr>
          <p:cNvPr id="58" name="Google Shape;58;p9"/>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pic>
        <p:nvPicPr>
          <p:cNvPr descr="A logo for a company&#10;&#10;Description automatically generated" id="59" name="Google Shape;59;p9"/>
          <p:cNvPicPr preferRelativeResize="0"/>
          <p:nvPr/>
        </p:nvPicPr>
        <p:blipFill rotWithShape="1">
          <a:blip r:embed="rId4">
            <a:alphaModFix/>
          </a:blip>
          <a:srcRect b="33337" l="6331" r="2988" t="28205"/>
          <a:stretch/>
        </p:blipFill>
        <p:spPr>
          <a:xfrm>
            <a:off x="77197" y="204687"/>
            <a:ext cx="4554259" cy="1287629"/>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92" name="Shape 292"/>
        <p:cNvGrpSpPr/>
        <p:nvPr/>
      </p:nvGrpSpPr>
      <p:grpSpPr>
        <a:xfrm>
          <a:off x="0" y="0"/>
          <a:ext cx="0" cy="0"/>
          <a:chOff x="0" y="0"/>
          <a:chExt cx="0" cy="0"/>
        </a:xfrm>
      </p:grpSpPr>
      <p:pic>
        <p:nvPicPr>
          <p:cNvPr id="293" name="Google Shape;293;p27"/>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94" name="Google Shape;294;p27"/>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95" name="Google Shape;295;p27"/>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6" name="Google Shape;296;p27"/>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7" name="Google Shape;297;p27"/>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8" name="Google Shape;298;p27"/>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99" name="Google Shape;299;p27"/>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0" name="Google Shape;300;p27"/>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301" name="Shape 301"/>
        <p:cNvGrpSpPr/>
        <p:nvPr/>
      </p:nvGrpSpPr>
      <p:grpSpPr>
        <a:xfrm>
          <a:off x="0" y="0"/>
          <a:ext cx="0" cy="0"/>
          <a:chOff x="0" y="0"/>
          <a:chExt cx="0" cy="0"/>
        </a:xfrm>
      </p:grpSpPr>
      <p:sp>
        <p:nvSpPr>
          <p:cNvPr id="302" name="Google Shape;302;p28"/>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03" name="Google Shape;303;p28"/>
          <p:cNvGrpSpPr/>
          <p:nvPr/>
        </p:nvGrpSpPr>
        <p:grpSpPr>
          <a:xfrm>
            <a:off x="5757333" y="-757463"/>
            <a:ext cx="2760592" cy="2761405"/>
            <a:chOff x="110688" y="1674538"/>
            <a:chExt cx="7339635" cy="7341798"/>
          </a:xfrm>
        </p:grpSpPr>
        <p:sp>
          <p:nvSpPr>
            <p:cNvPr id="304" name="Google Shape;304;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05" name="Google Shape;305;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6" name="Google Shape;306;p2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2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8" name="Google Shape;308;p28"/>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9" name="Google Shape;309;p28"/>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28"/>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1" name="Google Shape;311;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12" name="Google Shape;312;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13" name="Google Shape;313;p2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4" name="Google Shape;314;p28"/>
          <p:cNvPicPr preferRelativeResize="0"/>
          <p:nvPr/>
        </p:nvPicPr>
        <p:blipFill rotWithShape="1">
          <a:blip r:embed="rId2">
            <a:alphaModFix/>
          </a:blip>
          <a:srcRect b="0" l="22" r="23"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15" name="Google Shape;315;p2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6" name="Shape 316"/>
        <p:cNvGrpSpPr/>
        <p:nvPr/>
      </p:nvGrpSpPr>
      <p:grpSpPr>
        <a:xfrm>
          <a:off x="0" y="0"/>
          <a:ext cx="0" cy="0"/>
          <a:chOff x="0" y="0"/>
          <a:chExt cx="0" cy="0"/>
        </a:xfrm>
      </p:grpSpPr>
      <p:sp>
        <p:nvSpPr>
          <p:cNvPr id="317" name="Google Shape;317;p29"/>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29"/>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9" name="Google Shape;319;p29"/>
          <p:cNvSpPr/>
          <p:nvPr>
            <p:ph idx="2" type="pic"/>
          </p:nvPr>
        </p:nvSpPr>
        <p:spPr>
          <a:xfrm>
            <a:off x="686565" y="6737513"/>
            <a:ext cx="3796138" cy="3954301"/>
          </a:xfrm>
          <a:prstGeom prst="rect">
            <a:avLst/>
          </a:prstGeom>
          <a:solidFill>
            <a:srgbClr val="BFBFBF"/>
          </a:solidFill>
          <a:ln>
            <a:noFill/>
          </a:ln>
        </p:spPr>
      </p:sp>
      <p:sp>
        <p:nvSpPr>
          <p:cNvPr id="320" name="Google Shape;320;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1" name="Google Shape;321;p29"/>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2" name="Google Shape;322;p29"/>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3" name="Google Shape;323;p29"/>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4" name="Google Shape;324;p29"/>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25" name="Shape 325"/>
        <p:cNvGrpSpPr/>
        <p:nvPr/>
      </p:nvGrpSpPr>
      <p:grpSpPr>
        <a:xfrm>
          <a:off x="0" y="0"/>
          <a:ext cx="0" cy="0"/>
          <a:chOff x="0" y="0"/>
          <a:chExt cx="0" cy="0"/>
        </a:xfrm>
      </p:grpSpPr>
      <p:sp>
        <p:nvSpPr>
          <p:cNvPr id="326" name="Google Shape;326;p30"/>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7" name="Google Shape;327;p30"/>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8" name="Google Shape;328;p30"/>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9" name="Google Shape;329;p30"/>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0" name="Google Shape;330;p30"/>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1" name="Google Shape;331;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32" name="Google Shape;332;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33" name="Google Shape;333;p30"/>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34" name="Google Shape;334;p30"/>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35" name="Shape 335"/>
        <p:cNvGrpSpPr/>
        <p:nvPr/>
      </p:nvGrpSpPr>
      <p:grpSpPr>
        <a:xfrm>
          <a:off x="0" y="0"/>
          <a:ext cx="0" cy="0"/>
          <a:chOff x="0" y="0"/>
          <a:chExt cx="0" cy="0"/>
        </a:xfrm>
      </p:grpSpPr>
      <p:pic>
        <p:nvPicPr>
          <p:cNvPr id="336" name="Google Shape;336;p31"/>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7" name="Google Shape;337;p31"/>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8" name="Google Shape;338;p31"/>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9" name="Google Shape;339;p31"/>
          <p:cNvSpPr/>
          <p:nvPr>
            <p:ph idx="2" type="pic"/>
          </p:nvPr>
        </p:nvSpPr>
        <p:spPr>
          <a:xfrm>
            <a:off x="1793144" y="5952556"/>
            <a:ext cx="3973385" cy="4739257"/>
          </a:xfrm>
          <a:prstGeom prst="rect">
            <a:avLst/>
          </a:prstGeom>
          <a:solidFill>
            <a:srgbClr val="BFBFBF"/>
          </a:solidFill>
          <a:ln>
            <a:noFill/>
          </a:ln>
        </p:spPr>
      </p:sp>
      <p:sp>
        <p:nvSpPr>
          <p:cNvPr id="340" name="Google Shape;340;p31"/>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41" name="Google Shape;341;p31"/>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43" name="Google Shape;343;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4" name="Google Shape;344;p31"/>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5" name="Google Shape;345;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1"/>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7" name="Google Shape;347;p31"/>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8" name="Shape 348"/>
        <p:cNvGrpSpPr/>
        <p:nvPr/>
      </p:nvGrpSpPr>
      <p:grpSpPr>
        <a:xfrm>
          <a:off x="0" y="0"/>
          <a:ext cx="0" cy="0"/>
          <a:chOff x="0" y="0"/>
          <a:chExt cx="0" cy="0"/>
        </a:xfrm>
      </p:grpSpPr>
      <p:pic>
        <p:nvPicPr>
          <p:cNvPr id="349" name="Google Shape;349;p32"/>
          <p:cNvPicPr preferRelativeResize="0"/>
          <p:nvPr/>
        </p:nvPicPr>
        <p:blipFill rotWithShape="1">
          <a:blip r:embed="rId2">
            <a:alphaModFix/>
          </a:blip>
          <a:srcRect b="0" l="28440" r="0" t="16447"/>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50" name="Google Shape;350;p32"/>
          <p:cNvSpPr/>
          <p:nvPr>
            <p:ph idx="2" type="pic"/>
          </p:nvPr>
        </p:nvSpPr>
        <p:spPr>
          <a:xfrm>
            <a:off x="5136" y="1"/>
            <a:ext cx="2850694" cy="3459591"/>
          </a:xfrm>
          <a:prstGeom prst="rect">
            <a:avLst/>
          </a:prstGeom>
          <a:noFill/>
          <a:ln>
            <a:noFill/>
          </a:ln>
        </p:spPr>
      </p:sp>
      <p:sp>
        <p:nvSpPr>
          <p:cNvPr id="351" name="Google Shape;351;p32"/>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52" name="Google Shape;352;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3" name="Google Shape;353;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4" name="Google Shape;354;p32"/>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2"/>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2"/>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7" name="Google Shape;357;p32"/>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8" name="Google Shape;358;p32"/>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9" name="Google Shape;359;p32"/>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60" name="Google Shape;360;p32"/>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1" name="Google Shape;361;p32"/>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2" name="Google Shape;362;p32"/>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3" name="Google Shape;363;p32"/>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64" name="Google Shape;364;p32"/>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65" name="Google Shape;365;p32"/>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6" name="Google Shape;366;p32"/>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7" name="Shape 367"/>
        <p:cNvGrpSpPr/>
        <p:nvPr/>
      </p:nvGrpSpPr>
      <p:grpSpPr>
        <a:xfrm>
          <a:off x="0" y="0"/>
          <a:ext cx="0" cy="0"/>
          <a:chOff x="0" y="0"/>
          <a:chExt cx="0" cy="0"/>
        </a:xfrm>
      </p:grpSpPr>
      <p:sp>
        <p:nvSpPr>
          <p:cNvPr id="368" name="Google Shape;368;p33"/>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9" name="Google Shape;369;p33"/>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0" name="Google Shape;370;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1" name="Google Shape;371;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72" name="Google Shape;372;p33"/>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3" name="Google Shape;373;p33"/>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74" name="Google Shape;374;p33"/>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75" name="Google Shape;375;p33"/>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6" name="Google Shape;376;p33"/>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7" name="Google Shape;377;p33"/>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8" name="Google Shape;378;p33"/>
          <p:cNvGrpSpPr/>
          <p:nvPr/>
        </p:nvGrpSpPr>
        <p:grpSpPr>
          <a:xfrm>
            <a:off x="6770986" y="850643"/>
            <a:ext cx="750136" cy="750136"/>
            <a:chOff x="7559675" y="1928896"/>
            <a:chExt cx="750136" cy="750136"/>
          </a:xfrm>
        </p:grpSpPr>
        <p:sp>
          <p:nvSpPr>
            <p:cNvPr id="379" name="Google Shape;379;p33"/>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3"/>
            <p:cNvGrpSpPr/>
            <p:nvPr/>
          </p:nvGrpSpPr>
          <p:grpSpPr>
            <a:xfrm>
              <a:off x="7683372" y="2028561"/>
              <a:ext cx="526805" cy="526741"/>
              <a:chOff x="1042830" y="5367345"/>
              <a:chExt cx="907476" cy="907364"/>
            </a:xfrm>
          </p:grpSpPr>
          <p:grpSp>
            <p:nvGrpSpPr>
              <p:cNvPr id="381" name="Google Shape;381;p33"/>
              <p:cNvGrpSpPr/>
              <p:nvPr/>
            </p:nvGrpSpPr>
            <p:grpSpPr>
              <a:xfrm>
                <a:off x="1042830" y="5367345"/>
                <a:ext cx="907476" cy="907364"/>
                <a:chOff x="5318121" y="3727141"/>
                <a:chExt cx="907476" cy="907364"/>
              </a:xfrm>
            </p:grpSpPr>
            <p:sp>
              <p:nvSpPr>
                <p:cNvPr id="382" name="Google Shape;382;p33"/>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3"/>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3"/>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3"/>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3"/>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3"/>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3"/>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3"/>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3"/>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91" name="Google Shape;391;p33"/>
              <p:cNvGrpSpPr/>
              <p:nvPr/>
            </p:nvGrpSpPr>
            <p:grpSpPr>
              <a:xfrm>
                <a:off x="1304333" y="5488666"/>
                <a:ext cx="566267" cy="691349"/>
                <a:chOff x="5574516" y="3858678"/>
                <a:chExt cx="566267" cy="691349"/>
              </a:xfrm>
            </p:grpSpPr>
            <p:sp>
              <p:nvSpPr>
                <p:cNvPr id="392" name="Google Shape;392;p33"/>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3"/>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3"/>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3"/>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3"/>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3"/>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8" name="Google Shape;398;p33"/>
          <p:cNvGrpSpPr/>
          <p:nvPr/>
        </p:nvGrpSpPr>
        <p:grpSpPr>
          <a:xfrm>
            <a:off x="6770986" y="5699369"/>
            <a:ext cx="750136" cy="750136"/>
            <a:chOff x="6770986" y="5699369"/>
            <a:chExt cx="750136" cy="750136"/>
          </a:xfrm>
        </p:grpSpPr>
        <p:sp>
          <p:nvSpPr>
            <p:cNvPr id="399" name="Google Shape;399;p33"/>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00" name="Google Shape;400;p33"/>
            <p:cNvGrpSpPr/>
            <p:nvPr/>
          </p:nvGrpSpPr>
          <p:grpSpPr>
            <a:xfrm>
              <a:off x="6927017" y="5844011"/>
              <a:ext cx="460179" cy="460852"/>
              <a:chOff x="5846399" y="5075944"/>
              <a:chExt cx="910778" cy="912109"/>
            </a:xfrm>
          </p:grpSpPr>
          <p:grpSp>
            <p:nvGrpSpPr>
              <p:cNvPr id="401" name="Google Shape;401;p33"/>
              <p:cNvGrpSpPr/>
              <p:nvPr/>
            </p:nvGrpSpPr>
            <p:grpSpPr>
              <a:xfrm>
                <a:off x="6118625" y="5123402"/>
                <a:ext cx="376897" cy="533617"/>
                <a:chOff x="2711364" y="4936062"/>
                <a:chExt cx="376897" cy="533617"/>
              </a:xfrm>
            </p:grpSpPr>
            <p:sp>
              <p:nvSpPr>
                <p:cNvPr id="402" name="Google Shape;402;p33"/>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3" name="Google Shape;403;p33"/>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3"/>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3"/>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3"/>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3"/>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8" name="Google Shape;408;p33"/>
              <p:cNvGrpSpPr/>
              <p:nvPr/>
            </p:nvGrpSpPr>
            <p:grpSpPr>
              <a:xfrm>
                <a:off x="5846399" y="5075944"/>
                <a:ext cx="910778" cy="912109"/>
                <a:chOff x="2444246" y="4903928"/>
                <a:chExt cx="910778" cy="912109"/>
              </a:xfrm>
            </p:grpSpPr>
            <p:sp>
              <p:nvSpPr>
                <p:cNvPr id="409" name="Google Shape;409;p33"/>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3"/>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3"/>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3"/>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3" name="Google Shape;413;p33"/>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4" name="Google Shape;414;p33"/>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5" name="Google Shape;415;p33"/>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6" name="Google Shape;416;p33"/>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7" name="Google Shape;417;p33"/>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8" name="Google Shape;418;p33"/>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9" name="Shape 419"/>
        <p:cNvGrpSpPr/>
        <p:nvPr/>
      </p:nvGrpSpPr>
      <p:grpSpPr>
        <a:xfrm>
          <a:off x="0" y="0"/>
          <a:ext cx="0" cy="0"/>
          <a:chOff x="0" y="0"/>
          <a:chExt cx="0" cy="0"/>
        </a:xfrm>
      </p:grpSpPr>
      <p:sp>
        <p:nvSpPr>
          <p:cNvPr id="420" name="Google Shape;420;p34"/>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21" name="Google Shape;421;p34"/>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2" name="Google Shape;422;p34"/>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4"/>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4"/>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5" name="Google Shape;425;p34"/>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6" name="Google Shape;426;p34"/>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7" name="Google Shape;427;p34"/>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8" name="Google Shape;428;p34"/>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9" name="Google Shape;429;p34"/>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30" name="Google Shape;430;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31" name="Google Shape;431;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32" name="Google Shape;432;p3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33" name="Google Shape;433;p34"/>
          <p:cNvSpPr/>
          <p:nvPr>
            <p:ph idx="9" type="pic"/>
          </p:nvPr>
        </p:nvSpPr>
        <p:spPr>
          <a:xfrm>
            <a:off x="5205348" y="0"/>
            <a:ext cx="2354327" cy="2862503"/>
          </a:xfrm>
          <a:prstGeom prst="rect">
            <a:avLst/>
          </a:prstGeom>
          <a:noFill/>
          <a:ln>
            <a:noFill/>
          </a:ln>
        </p:spPr>
      </p:sp>
      <p:cxnSp>
        <p:nvCxnSpPr>
          <p:cNvPr id="434" name="Google Shape;434;p34"/>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5" name="Google Shape;435;p34"/>
          <p:cNvGrpSpPr/>
          <p:nvPr/>
        </p:nvGrpSpPr>
        <p:grpSpPr>
          <a:xfrm>
            <a:off x="6770986" y="4265646"/>
            <a:ext cx="750136" cy="750136"/>
            <a:chOff x="7559675" y="1928896"/>
            <a:chExt cx="750136" cy="750136"/>
          </a:xfrm>
        </p:grpSpPr>
        <p:sp>
          <p:nvSpPr>
            <p:cNvPr id="436" name="Google Shape;436;p34"/>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7" name="Google Shape;437;p34"/>
            <p:cNvGrpSpPr/>
            <p:nvPr/>
          </p:nvGrpSpPr>
          <p:grpSpPr>
            <a:xfrm>
              <a:off x="7683372" y="2028561"/>
              <a:ext cx="526805" cy="526741"/>
              <a:chOff x="1042830" y="5367345"/>
              <a:chExt cx="907476" cy="907364"/>
            </a:xfrm>
          </p:grpSpPr>
          <p:grpSp>
            <p:nvGrpSpPr>
              <p:cNvPr id="438" name="Google Shape;438;p34"/>
              <p:cNvGrpSpPr/>
              <p:nvPr/>
            </p:nvGrpSpPr>
            <p:grpSpPr>
              <a:xfrm>
                <a:off x="1042830" y="5367345"/>
                <a:ext cx="907476" cy="907364"/>
                <a:chOff x="5318121" y="3727141"/>
                <a:chExt cx="907476" cy="907364"/>
              </a:xfrm>
            </p:grpSpPr>
            <p:sp>
              <p:nvSpPr>
                <p:cNvPr id="439" name="Google Shape;439;p34"/>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4"/>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4"/>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4"/>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4"/>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4"/>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4"/>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4"/>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4"/>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8" name="Google Shape;448;p34"/>
              <p:cNvGrpSpPr/>
              <p:nvPr/>
            </p:nvGrpSpPr>
            <p:grpSpPr>
              <a:xfrm>
                <a:off x="1304333" y="5488666"/>
                <a:ext cx="566267" cy="691349"/>
                <a:chOff x="5574516" y="3858678"/>
                <a:chExt cx="566267" cy="691349"/>
              </a:xfrm>
            </p:grpSpPr>
            <p:sp>
              <p:nvSpPr>
                <p:cNvPr id="449" name="Google Shape;449;p34"/>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4"/>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4"/>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4"/>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4"/>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4"/>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55" name="Google Shape;455;p34"/>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6" name="Google Shape;456;p34"/>
          <p:cNvGrpSpPr/>
          <p:nvPr/>
        </p:nvGrpSpPr>
        <p:grpSpPr>
          <a:xfrm>
            <a:off x="6770986" y="7341555"/>
            <a:ext cx="750136" cy="750136"/>
            <a:chOff x="6770986" y="5699369"/>
            <a:chExt cx="750136" cy="750136"/>
          </a:xfrm>
        </p:grpSpPr>
        <p:sp>
          <p:nvSpPr>
            <p:cNvPr id="457" name="Google Shape;457;p34"/>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8" name="Google Shape;458;p34"/>
            <p:cNvGrpSpPr/>
            <p:nvPr/>
          </p:nvGrpSpPr>
          <p:grpSpPr>
            <a:xfrm>
              <a:off x="6927017" y="5844011"/>
              <a:ext cx="460179" cy="460852"/>
              <a:chOff x="5846399" y="5075944"/>
              <a:chExt cx="910778" cy="912109"/>
            </a:xfrm>
          </p:grpSpPr>
          <p:grpSp>
            <p:nvGrpSpPr>
              <p:cNvPr id="459" name="Google Shape;459;p34"/>
              <p:cNvGrpSpPr/>
              <p:nvPr/>
            </p:nvGrpSpPr>
            <p:grpSpPr>
              <a:xfrm>
                <a:off x="6118625" y="5123402"/>
                <a:ext cx="376897" cy="533617"/>
                <a:chOff x="2711364" y="4936062"/>
                <a:chExt cx="376897" cy="533617"/>
              </a:xfrm>
            </p:grpSpPr>
            <p:sp>
              <p:nvSpPr>
                <p:cNvPr id="460" name="Google Shape;460;p34"/>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1" name="Google Shape;461;p34"/>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4"/>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4"/>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4"/>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4"/>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6" name="Google Shape;466;p34"/>
              <p:cNvGrpSpPr/>
              <p:nvPr/>
            </p:nvGrpSpPr>
            <p:grpSpPr>
              <a:xfrm>
                <a:off x="5846399" y="5075944"/>
                <a:ext cx="910778" cy="912109"/>
                <a:chOff x="2444246" y="4903928"/>
                <a:chExt cx="910778" cy="912109"/>
              </a:xfrm>
            </p:grpSpPr>
            <p:sp>
              <p:nvSpPr>
                <p:cNvPr id="467" name="Google Shape;467;p34"/>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4"/>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4"/>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4"/>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1" name="Google Shape;471;p34"/>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2" name="Google Shape;472;p34"/>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3" name="Google Shape;473;p34"/>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4" name="Google Shape;474;p34"/>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5" name="Google Shape;475;p34"/>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6" name="Google Shape;476;p34"/>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7" name="Shape 477"/>
        <p:cNvGrpSpPr/>
        <p:nvPr/>
      </p:nvGrpSpPr>
      <p:grpSpPr>
        <a:xfrm>
          <a:off x="0" y="0"/>
          <a:ext cx="0" cy="0"/>
          <a:chOff x="0" y="0"/>
          <a:chExt cx="0" cy="0"/>
        </a:xfrm>
      </p:grpSpPr>
      <p:sp>
        <p:nvSpPr>
          <p:cNvPr id="478" name="Google Shape;478;p35"/>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9" name="Google Shape;479;p35"/>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0" name="Google Shape;480;p35"/>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5"/>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5"/>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3" name="Google Shape;483;p35"/>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4" name="Google Shape;484;p35"/>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85" name="Google Shape;485;p35"/>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6" name="Google Shape;486;p35"/>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7" name="Google Shape;487;p35"/>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89" name="Google Shape;489;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90" name="Shape 490"/>
        <p:cNvGrpSpPr/>
        <p:nvPr/>
      </p:nvGrpSpPr>
      <p:grpSpPr>
        <a:xfrm>
          <a:off x="0" y="0"/>
          <a:ext cx="0" cy="0"/>
          <a:chOff x="0" y="0"/>
          <a:chExt cx="0" cy="0"/>
        </a:xfrm>
      </p:grpSpPr>
      <p:grpSp>
        <p:nvGrpSpPr>
          <p:cNvPr id="491" name="Google Shape;491;p36"/>
          <p:cNvGrpSpPr/>
          <p:nvPr/>
        </p:nvGrpSpPr>
        <p:grpSpPr>
          <a:xfrm>
            <a:off x="317992" y="9796789"/>
            <a:ext cx="6885949" cy="630942"/>
            <a:chOff x="317992" y="9796789"/>
            <a:chExt cx="6885949" cy="630942"/>
          </a:xfrm>
        </p:grpSpPr>
        <p:sp>
          <p:nvSpPr>
            <p:cNvPr id="492" name="Google Shape;492;p3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br>
                <a:rPr lang="en-US"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93" name="Google Shape;493;p36"/>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94" name="Google Shape;494;p36"/>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36"/>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6" name="Google Shape;496;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7" name="Google Shape;497;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8" name="Google Shape;498;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36"/>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500" name="Google Shape;500;p36"/>
          <p:cNvGrpSpPr/>
          <p:nvPr/>
        </p:nvGrpSpPr>
        <p:grpSpPr>
          <a:xfrm>
            <a:off x="5757333" y="-757463"/>
            <a:ext cx="2760592" cy="2761405"/>
            <a:chOff x="110688" y="1674538"/>
            <a:chExt cx="7339635" cy="7341798"/>
          </a:xfrm>
        </p:grpSpPr>
        <p:sp>
          <p:nvSpPr>
            <p:cNvPr id="501" name="Google Shape;501;p3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2" name="Google Shape;502;p3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503" name="Google Shape;503;p36"/>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4" name="Google Shape;504;p36"/>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60" name="Shape 60"/>
        <p:cNvGrpSpPr/>
        <p:nvPr/>
      </p:nvGrpSpPr>
      <p:grpSpPr>
        <a:xfrm>
          <a:off x="0" y="0"/>
          <a:ext cx="0" cy="0"/>
          <a:chOff x="0" y="0"/>
          <a:chExt cx="0" cy="0"/>
        </a:xfrm>
      </p:grpSpPr>
      <p:sp>
        <p:nvSpPr>
          <p:cNvPr id="61" name="Google Shape;61;p10"/>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62" name="Google Shape;62;p10"/>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3" name="Google Shape;63;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64" name="Google Shape;64;p1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65" name="Google Shape;65;p10"/>
          <p:cNvSpPr/>
          <p:nvPr>
            <p:ph idx="2" type="pic"/>
          </p:nvPr>
        </p:nvSpPr>
        <p:spPr>
          <a:xfrm>
            <a:off x="5205348" y="0"/>
            <a:ext cx="2354327" cy="2862503"/>
          </a:xfrm>
          <a:prstGeom prst="rect">
            <a:avLst/>
          </a:prstGeom>
          <a:noFill/>
          <a:ln>
            <a:noFill/>
          </a:ln>
        </p:spPr>
      </p:sp>
      <p:sp>
        <p:nvSpPr>
          <p:cNvPr id="66" name="Google Shape;66;p10"/>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7" name="Google Shape;67;p10"/>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8" name="Google Shape;68;p10"/>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69" name="Google Shape;69;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u="none" cap="none" strike="noStrike">
                <a:solidFill>
                  <a:srgbClr val="6D6E71"/>
                </a:solidFill>
                <a:latin typeface="Avenir"/>
                <a:ea typeface="Avenir"/>
                <a:cs typeface="Avenir"/>
                <a:sym typeface="Avenir"/>
              </a:rPr>
              <a:t>GRASSROOTS</a:t>
            </a:r>
            <a:r>
              <a:rPr b="0" i="0" lang="en-US" sz="500" u="none" cap="none" strike="noStrike">
                <a:solidFill>
                  <a:srgbClr val="6D6E71"/>
                </a:solidFill>
                <a:latin typeface="Avenir"/>
                <a:ea typeface="Avenir"/>
                <a:cs typeface="Avenir"/>
                <a:sym typeface="Avenir"/>
              </a:rPr>
              <a:t> YOUNG ENTREPRENEURS IN ECO-HEALTH TOURISM</a:t>
            </a:r>
            <a:endParaRPr b="0" i="0" sz="500" u="none" cap="none" strike="noStrike">
              <a:solidFill>
                <a:srgbClr val="6D6E71"/>
              </a:solidFill>
              <a:latin typeface="Avenir"/>
              <a:ea typeface="Avenir"/>
              <a:cs typeface="Avenir"/>
              <a:sym typeface="Aveni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505" name="Shape 505"/>
        <p:cNvGrpSpPr/>
        <p:nvPr/>
      </p:nvGrpSpPr>
      <p:grpSpPr>
        <a:xfrm>
          <a:off x="0" y="0"/>
          <a:ext cx="0" cy="0"/>
          <a:chOff x="0" y="0"/>
          <a:chExt cx="0" cy="0"/>
        </a:xfrm>
      </p:grpSpPr>
      <p:sp>
        <p:nvSpPr>
          <p:cNvPr id="506" name="Google Shape;506;p37"/>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7" name="Google Shape;507;p37"/>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8" name="Google Shape;508;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09" name="Google Shape;509;p37"/>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0" name="Google Shape;510;p37"/>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11" name="Google Shape;511;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12" name="Shape 512"/>
        <p:cNvGrpSpPr/>
        <p:nvPr/>
      </p:nvGrpSpPr>
      <p:grpSpPr>
        <a:xfrm>
          <a:off x="0" y="0"/>
          <a:ext cx="0" cy="0"/>
          <a:chOff x="0" y="0"/>
          <a:chExt cx="0" cy="0"/>
        </a:xfrm>
      </p:grpSpPr>
      <p:cxnSp>
        <p:nvCxnSpPr>
          <p:cNvPr id="513" name="Google Shape;513;p38"/>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4" name="Google Shape;514;p38"/>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5" name="Google Shape;515;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16" name="Google Shape;516;p3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7" name="Google Shape;517;p38"/>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38"/>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9" name="Google Shape;519;p3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20" name="Google Shape;520;p38"/>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38"/>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22" name="Google Shape;522;p38"/>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23" name="Google Shape;523;p38"/>
          <p:cNvSpPr/>
          <p:nvPr>
            <p:ph idx="4" type="pic"/>
          </p:nvPr>
        </p:nvSpPr>
        <p:spPr>
          <a:xfrm>
            <a:off x="5205348" y="0"/>
            <a:ext cx="2354327" cy="2862503"/>
          </a:xfrm>
          <a:prstGeom prst="rect">
            <a:avLst/>
          </a:prstGeom>
          <a:noFill/>
          <a:ln>
            <a:noFill/>
          </a:ln>
        </p:spPr>
      </p:sp>
      <p:sp>
        <p:nvSpPr>
          <p:cNvPr id="524" name="Google Shape;524;p38"/>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38"/>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6" name="Google Shape;526;p38"/>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7" name="Google Shape;527;p38"/>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8" name="Google Shape;528;p38"/>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9" name="Google Shape;529;p38"/>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0" name="Google Shape;530;p38"/>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1" name="Google Shape;531;p38"/>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2" name="Google Shape;532;p38"/>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3" name="Google Shape;533;p38"/>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4" name="Google Shape;534;p38"/>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5" name="Google Shape;535;p38"/>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6" name="Google Shape;536;p38"/>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7" name="Google Shape;537;p38"/>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8" name="Google Shape;538;p38"/>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9" name="Google Shape;539;p38"/>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70" name="Shape 70"/>
        <p:cNvGrpSpPr/>
        <p:nvPr/>
      </p:nvGrpSpPr>
      <p:grpSpPr>
        <a:xfrm>
          <a:off x="0" y="0"/>
          <a:ext cx="0" cy="0"/>
          <a:chOff x="0" y="0"/>
          <a:chExt cx="0" cy="0"/>
        </a:xfrm>
      </p:grpSpPr>
      <p:sp>
        <p:nvSpPr>
          <p:cNvPr id="71" name="Google Shape;71;p11"/>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2" name="Google Shape;72;p11"/>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 name="Google Shape;73;p11"/>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 name="Google Shape;74;p11"/>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5" name="Google Shape;75;p1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76" name="Google Shape;76;p1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77" name="Google Shape;77;p11"/>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78" name="Google Shape;78;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79" name="Google Shape;79;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80" name="Shape 80"/>
        <p:cNvGrpSpPr/>
        <p:nvPr/>
      </p:nvGrpSpPr>
      <p:grpSpPr>
        <a:xfrm>
          <a:off x="0" y="0"/>
          <a:ext cx="0" cy="0"/>
          <a:chOff x="0" y="0"/>
          <a:chExt cx="0" cy="0"/>
        </a:xfrm>
      </p:grpSpPr>
      <p:pic>
        <p:nvPicPr>
          <p:cNvPr id="81" name="Google Shape;81;p12"/>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82" name="Google Shape;82;p12"/>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2"/>
          <p:cNvSpPr/>
          <p:nvPr>
            <p:ph idx="2" type="pic"/>
          </p:nvPr>
        </p:nvSpPr>
        <p:spPr>
          <a:xfrm>
            <a:off x="2783121" y="0"/>
            <a:ext cx="4789072" cy="4566547"/>
          </a:xfrm>
          <a:prstGeom prst="rect">
            <a:avLst/>
          </a:prstGeom>
          <a:noFill/>
          <a:ln>
            <a:noFill/>
          </a:ln>
        </p:spPr>
      </p:sp>
      <p:sp>
        <p:nvSpPr>
          <p:cNvPr id="84" name="Google Shape;84;p12"/>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2"/>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2"/>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2"/>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88" name="Google Shape;88;p12"/>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89" name="Google Shape;89;p12"/>
          <p:cNvGrpSpPr/>
          <p:nvPr/>
        </p:nvGrpSpPr>
        <p:grpSpPr>
          <a:xfrm>
            <a:off x="401426" y="10005335"/>
            <a:ext cx="6756823" cy="523220"/>
            <a:chOff x="317992" y="10005335"/>
            <a:chExt cx="6756823" cy="523220"/>
          </a:xfrm>
        </p:grpSpPr>
        <p:sp>
          <p:nvSpPr>
            <p:cNvPr id="90" name="Google Shape;90;p12"/>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US"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US"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91" name="Google Shape;91;p12"/>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92" name="Google Shape;92;p12"/>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US"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93" name="Google Shape;93;p12"/>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94" name="Shape 94"/>
        <p:cNvGrpSpPr/>
        <p:nvPr/>
      </p:nvGrpSpPr>
      <p:grpSpPr>
        <a:xfrm>
          <a:off x="0" y="0"/>
          <a:ext cx="0" cy="0"/>
          <a:chOff x="0" y="0"/>
          <a:chExt cx="0" cy="0"/>
        </a:xfrm>
      </p:grpSpPr>
      <p:sp>
        <p:nvSpPr>
          <p:cNvPr id="95" name="Google Shape;95;p13"/>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6" name="Google Shape;96;p13"/>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 </a:t>
            </a:r>
            <a:r>
              <a:rPr b="1" lang="en-US" sz="1800">
                <a:solidFill>
                  <a:schemeClr val="lt1"/>
                </a:solidFill>
                <a:latin typeface="Verdana"/>
                <a:ea typeface="Verdana"/>
                <a:cs typeface="Verdana"/>
                <a:sym typeface="Verdana"/>
              </a:rPr>
              <a:t>PLEASE DELETE THIS INSTRUCTION SLIDE BEFORE PRESENTING FINAL PRESENTATION </a:t>
            </a:r>
            <a:r>
              <a:rPr lang="en-US"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97" name="Google Shape;97;p13"/>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US" sz="1800">
                <a:solidFill>
                  <a:schemeClr val="lt1"/>
                </a:solidFill>
                <a:latin typeface="Verdana"/>
                <a:ea typeface="Verdana"/>
                <a:cs typeface="Verdana"/>
                <a:sym typeface="Verdana"/>
              </a:rPr>
              <a:t>Icons</a:t>
            </a:r>
            <a:r>
              <a:rPr b="0" i="1" lang="en-US" sz="1800">
                <a:solidFill>
                  <a:schemeClr val="lt1"/>
                </a:solidFill>
                <a:latin typeface="Verdana"/>
                <a:ea typeface="Verdana"/>
                <a:cs typeface="Verdana"/>
                <a:sym typeface="Verdana"/>
              </a:rPr>
              <a:t> which can be used within this template </a:t>
            </a:r>
            <a:r>
              <a:rPr i="1" lang="en-US" sz="1800">
                <a:solidFill>
                  <a:schemeClr val="lt1"/>
                </a:solidFill>
                <a:latin typeface="Verdana"/>
                <a:ea typeface="Verdana"/>
                <a:cs typeface="Verdana"/>
                <a:sym typeface="Verdana"/>
              </a:rPr>
              <a:t>without losing quality.</a:t>
            </a:r>
            <a:r>
              <a:rPr i="1" lang="en-US" sz="1800">
                <a:solidFill>
                  <a:schemeClr val="lt1"/>
                </a:solidFill>
                <a:latin typeface="Verdana"/>
                <a:ea typeface="Verdana"/>
                <a:cs typeface="Verdana"/>
                <a:sym typeface="Verdana"/>
              </a:rPr>
              <a:t> </a:t>
            </a:r>
            <a:r>
              <a:rPr i="1" lang="en-US" sz="1800">
                <a:solidFill>
                  <a:schemeClr val="lt1"/>
                </a:solidFill>
                <a:latin typeface="Verdana"/>
                <a:ea typeface="Verdana"/>
                <a:cs typeface="Verdana"/>
                <a:sym typeface="Verdana"/>
              </a:rPr>
              <a:t> Change line colour, width and style.</a:t>
            </a:r>
            <a:r>
              <a:rPr i="1" lang="en-US"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98" name="Google Shape;98;p13"/>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99" name="Google Shape;99;p13"/>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100" name="Shape 100"/>
        <p:cNvGrpSpPr/>
        <p:nvPr/>
      </p:nvGrpSpPr>
      <p:grpSpPr>
        <a:xfrm>
          <a:off x="0" y="0"/>
          <a:ext cx="0" cy="0"/>
          <a:chOff x="0" y="0"/>
          <a:chExt cx="0" cy="0"/>
        </a:xfrm>
      </p:grpSpPr>
      <p:sp>
        <p:nvSpPr>
          <p:cNvPr id="101" name="Google Shape;101;p14"/>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2" name="Google Shape;102;p14"/>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3" name="Google Shape;103;p14"/>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4" name="Google Shape;104;p14"/>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5" name="Google Shape;105;p14"/>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6" name="Google Shape;106;p14"/>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7" name="Google Shape;107;p14"/>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8" name="Google Shape;108;p14"/>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09" name="Google Shape;109;p14"/>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0" name="Google Shape;110;p14"/>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1" name="Google Shape;111;p14"/>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2" name="Google Shape;112;p14"/>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3" name="Google Shape;113;p14"/>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4" name="Google Shape;114;p14"/>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4"/>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6" name="Google Shape;116;p14"/>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7" name="Google Shape;117;p14"/>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8" name="Google Shape;118;p14"/>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grpSp>
        <p:nvGrpSpPr>
          <p:cNvPr id="119" name="Google Shape;119;p14"/>
          <p:cNvGrpSpPr/>
          <p:nvPr/>
        </p:nvGrpSpPr>
        <p:grpSpPr>
          <a:xfrm>
            <a:off x="0" y="3364307"/>
            <a:ext cx="4715405" cy="3004079"/>
            <a:chOff x="195319" y="2097486"/>
            <a:chExt cx="4278713" cy="3004079"/>
          </a:xfrm>
        </p:grpSpPr>
        <p:cxnSp>
          <p:nvCxnSpPr>
            <p:cNvPr id="120" name="Google Shape;120;p14"/>
            <p:cNvCxnSpPr/>
            <p:nvPr/>
          </p:nvCxnSpPr>
          <p:spPr>
            <a:xfrm rot="10800000">
              <a:off x="195319" y="209748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1" name="Google Shape;121;p14"/>
            <p:cNvCxnSpPr/>
            <p:nvPr/>
          </p:nvCxnSpPr>
          <p:spPr>
            <a:xfrm rot="10800000">
              <a:off x="195319" y="259273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2" name="Google Shape;122;p14"/>
            <p:cNvCxnSpPr/>
            <p:nvPr/>
          </p:nvCxnSpPr>
          <p:spPr>
            <a:xfrm rot="10800000">
              <a:off x="195319" y="308988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3" name="Google Shape;123;p14"/>
            <p:cNvCxnSpPr/>
            <p:nvPr/>
          </p:nvCxnSpPr>
          <p:spPr>
            <a:xfrm rot="10800000">
              <a:off x="195319" y="3585135"/>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4" name="Google Shape;124;p14"/>
            <p:cNvCxnSpPr/>
            <p:nvPr/>
          </p:nvCxnSpPr>
          <p:spPr>
            <a:xfrm rot="10800000">
              <a:off x="195319" y="410916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5" name="Google Shape;125;p14"/>
            <p:cNvCxnSpPr/>
            <p:nvPr/>
          </p:nvCxnSpPr>
          <p:spPr>
            <a:xfrm rot="10800000">
              <a:off x="195319" y="4604416"/>
              <a:ext cx="4278713" cy="0"/>
            </a:xfrm>
            <a:prstGeom prst="straightConnector1">
              <a:avLst/>
            </a:prstGeom>
            <a:noFill/>
            <a:ln cap="flat" cmpd="sng" w="28575">
              <a:solidFill>
                <a:srgbClr val="69ADAD"/>
              </a:solidFill>
              <a:prstDash val="solid"/>
              <a:miter lim="800000"/>
              <a:headEnd len="sm" w="sm" type="none"/>
              <a:tailEnd len="sm" w="sm" type="none"/>
            </a:ln>
          </p:spPr>
        </p:cxnSp>
        <p:cxnSp>
          <p:nvCxnSpPr>
            <p:cNvPr id="126" name="Google Shape;126;p14"/>
            <p:cNvCxnSpPr/>
            <p:nvPr/>
          </p:nvCxnSpPr>
          <p:spPr>
            <a:xfrm rot="10800000">
              <a:off x="195319" y="5101565"/>
              <a:ext cx="4278713" cy="0"/>
            </a:xfrm>
            <a:prstGeom prst="straightConnector1">
              <a:avLst/>
            </a:prstGeom>
            <a:noFill/>
            <a:ln cap="flat" cmpd="sng" w="28575">
              <a:solidFill>
                <a:srgbClr val="69ADAD"/>
              </a:solidFill>
              <a:prstDash val="solid"/>
              <a:miter lim="800000"/>
              <a:headEnd len="sm" w="sm" type="none"/>
              <a:tailEnd len="sm" w="sm" type="none"/>
            </a:ln>
          </p:spPr>
        </p:cxnSp>
      </p:grpSp>
      <p:sp>
        <p:nvSpPr>
          <p:cNvPr id="127" name="Google Shape;127;p14"/>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8" name="Google Shape;128;p1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29" name="Google Shape;129;p1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130" name="Google Shape;130;p14"/>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31" name="Shape 131"/>
        <p:cNvGrpSpPr/>
        <p:nvPr/>
      </p:nvGrpSpPr>
      <p:grpSpPr>
        <a:xfrm>
          <a:off x="0" y="0"/>
          <a:ext cx="0" cy="0"/>
          <a:chOff x="0" y="0"/>
          <a:chExt cx="0" cy="0"/>
        </a:xfrm>
      </p:grpSpPr>
      <p:sp>
        <p:nvSpPr>
          <p:cNvPr id="132" name="Google Shape;132;p15"/>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3" name="Google Shape;133;p15"/>
          <p:cNvGrpSpPr/>
          <p:nvPr/>
        </p:nvGrpSpPr>
        <p:grpSpPr>
          <a:xfrm>
            <a:off x="-1092535" y="5135055"/>
            <a:ext cx="6117329" cy="6119130"/>
            <a:chOff x="110688" y="1674538"/>
            <a:chExt cx="7339635" cy="7341798"/>
          </a:xfrm>
        </p:grpSpPr>
        <p:sp>
          <p:nvSpPr>
            <p:cNvPr id="134" name="Google Shape;134;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5" name="Google Shape;135;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6" name="Google Shape;136;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8" name="Google Shape;138;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9" name="Google Shape;139;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0" name="Google Shape;140;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1" name="Google Shape;141;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2" name="Google Shape;142;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43" name="Shape 143"/>
        <p:cNvGrpSpPr/>
        <p:nvPr/>
      </p:nvGrpSpPr>
      <p:grpSpPr>
        <a:xfrm>
          <a:off x="0" y="0"/>
          <a:ext cx="0" cy="0"/>
          <a:chOff x="0" y="0"/>
          <a:chExt cx="0" cy="0"/>
        </a:xfrm>
      </p:grpSpPr>
      <p:sp>
        <p:nvSpPr>
          <p:cNvPr id="144" name="Google Shape;144;p16"/>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5" name="Google Shape;145;p16"/>
          <p:cNvGrpSpPr/>
          <p:nvPr/>
        </p:nvGrpSpPr>
        <p:grpSpPr>
          <a:xfrm>
            <a:off x="-1092535" y="5135055"/>
            <a:ext cx="6117329" cy="6119130"/>
            <a:chOff x="110688" y="1674538"/>
            <a:chExt cx="7339635" cy="7341798"/>
          </a:xfrm>
        </p:grpSpPr>
        <p:sp>
          <p:nvSpPr>
            <p:cNvPr id="146" name="Google Shape;146;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7" name="Google Shape;147;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8" name="Google Shape;148;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49" name="Google Shape;149;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500">
                <a:solidFill>
                  <a:srgbClr val="6D6E71"/>
                </a:solidFill>
                <a:latin typeface="Avenir"/>
                <a:ea typeface="Avenir"/>
                <a:cs typeface="Avenir"/>
                <a:sym typeface="Avenir"/>
              </a:rPr>
              <a:t>GRASSROOTS</a:t>
            </a:r>
            <a:r>
              <a:rPr lang="en-US"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50" name="Google Shape;150;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51" name="Google Shape;151;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4" name="Google Shape;154;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jpg"/><Relationship Id="rId4" Type="http://schemas.openxmlformats.org/officeDocument/2006/relationships/image" Target="../media/image14.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www.eventbrite.ie/" TargetMode="External"/><Relationship Id="rId4" Type="http://schemas.openxmlformats.org/officeDocument/2006/relationships/hyperlink" Target="https://www.meetup.com/" TargetMode="External"/><Relationship Id="rId9" Type="http://schemas.openxmlformats.org/officeDocument/2006/relationships/image" Target="../media/image40.png"/><Relationship Id="rId5" Type="http://schemas.openxmlformats.org/officeDocument/2006/relationships/hyperlink" Target="https://trello.com/" TargetMode="External"/><Relationship Id="rId6" Type="http://schemas.openxmlformats.org/officeDocument/2006/relationships/hyperlink" Target="https://www.canva.com/" TargetMode="External"/><Relationship Id="rId7" Type="http://schemas.openxmlformats.org/officeDocument/2006/relationships/hyperlink" Target="https://chatgpt.com/" TargetMode="External"/><Relationship Id="rId8" Type="http://schemas.openxmlformats.org/officeDocument/2006/relationships/image" Target="../media/image21.jpg"/><Relationship Id="rId11" Type="http://schemas.openxmlformats.org/officeDocument/2006/relationships/image" Target="../media/image37.png"/><Relationship Id="rId10" Type="http://schemas.openxmlformats.org/officeDocument/2006/relationships/image" Target="../media/image22.png"/><Relationship Id="rId13" Type="http://schemas.openxmlformats.org/officeDocument/2006/relationships/image" Target="../media/image20.png"/><Relationship Id="rId12"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www.inaturalist.org/pages/seek_app" TargetMode="External"/><Relationship Id="rId4" Type="http://schemas.openxmlformats.org/officeDocument/2006/relationships/hyperlink" Target="http://www.ecochain.com/" TargetMode="External"/><Relationship Id="rId9" Type="http://schemas.openxmlformats.org/officeDocument/2006/relationships/image" Target="../media/image23.png"/><Relationship Id="rId5" Type="http://schemas.openxmlformats.org/officeDocument/2006/relationships/hyperlink" Target="https://unfccc.int/documents/271269" TargetMode="External"/><Relationship Id="rId6" Type="http://schemas.openxmlformats.org/officeDocument/2006/relationships/hyperlink" Target="https://www.esri.com/en-us/arcgis/about-arcgis/overview" TargetMode="External"/><Relationship Id="rId7" Type="http://schemas.openxmlformats.org/officeDocument/2006/relationships/hyperlink" Target="https://ecotree.green/en/" TargetMode="External"/><Relationship Id="rId8" Type="http://schemas.openxmlformats.org/officeDocument/2006/relationships/hyperlink" Target="https://energyelephant.com/" TargetMode="External"/><Relationship Id="rId11" Type="http://schemas.openxmlformats.org/officeDocument/2006/relationships/image" Target="../media/image26.png"/><Relationship Id="rId10" Type="http://schemas.openxmlformats.org/officeDocument/2006/relationships/image" Target="../media/image25.png"/><Relationship Id="rId13" Type="http://schemas.openxmlformats.org/officeDocument/2006/relationships/image" Target="../media/image29.png"/><Relationship Id="rId12" Type="http://schemas.openxmlformats.org/officeDocument/2006/relationships/image" Target="../media/image27.png"/><Relationship Id="rId15" Type="http://schemas.openxmlformats.org/officeDocument/2006/relationships/image" Target="../media/image31.jpg"/><Relationship Id="rId14" Type="http://schemas.openxmlformats.org/officeDocument/2006/relationships/image" Target="../media/image28.png"/><Relationship Id="rId16"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5.jpg"/><Relationship Id="rId4" Type="http://schemas.openxmlformats.org/officeDocument/2006/relationships/hyperlink" Target="https://ecohealthforyouth.com/toolbox/assess-environmental-impact/" TargetMode="External"/><Relationship Id="rId9" Type="http://schemas.openxmlformats.org/officeDocument/2006/relationships/hyperlink" Target="https://www.instagram.com/grassroots.eu/?igshid=NTc4MTIwNjQ2YQ%3D%3D" TargetMode="External"/><Relationship Id="rId5" Type="http://schemas.openxmlformats.org/officeDocument/2006/relationships/image" Target="../media/image32.png"/><Relationship Id="rId6" Type="http://schemas.openxmlformats.org/officeDocument/2006/relationships/image" Target="../media/image36.jpg"/><Relationship Id="rId7" Type="http://schemas.openxmlformats.org/officeDocument/2006/relationships/image" Target="../media/image33.png"/><Relationship Id="rId8" Type="http://schemas.openxmlformats.org/officeDocument/2006/relationships/hyperlink" Target="https://www.facebook.com/profile.php?id=100094655078232" TargetMode="External"/><Relationship Id="rId11" Type="http://schemas.openxmlformats.org/officeDocument/2006/relationships/hyperlink" Target="https://ecohealthforyouth.com/toolbox/assess-environmental-impact/" TargetMode="External"/><Relationship Id="rId10" Type="http://schemas.openxmlformats.org/officeDocument/2006/relationships/hyperlink" Target="https://www.youtube.com/@grassroots-eu" TargetMode="External"/><Relationship Id="rId12" Type="http://schemas.openxmlformats.org/officeDocument/2006/relationships/hyperlink" Target="https://www.tiktok.com/@grassroots.eu?_t=8cB8BBiN5Ms&amp;_r=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1"/>
          <p:cNvSpPr txBox="1"/>
          <p:nvPr>
            <p:ph idx="1" type="body"/>
          </p:nvPr>
        </p:nvSpPr>
        <p:spPr>
          <a:xfrm>
            <a:off x="4105525" y="1617825"/>
            <a:ext cx="5892300" cy="574500"/>
          </a:xfrm>
          <a:prstGeom prst="rect">
            <a:avLst/>
          </a:prstGeom>
          <a:noFill/>
          <a:ln>
            <a:noFill/>
          </a:ln>
        </p:spPr>
        <p:txBody>
          <a:bodyPr anchorCtr="0" anchor="t" bIns="45700" lIns="91425" spcFirstLastPara="1" rIns="91425" wrap="square" tIns="45700">
            <a:noAutofit/>
          </a:bodyPr>
          <a:lstStyle/>
          <a:p>
            <a:pPr indent="0" lvl="0" marL="0" rtl="0" algn="l">
              <a:lnSpc>
                <a:spcPct val="109285"/>
              </a:lnSpc>
              <a:spcBef>
                <a:spcPts val="0"/>
              </a:spcBef>
              <a:spcAft>
                <a:spcPts val="0"/>
              </a:spcAft>
              <a:buClr>
                <a:srgbClr val="8AC03B"/>
              </a:buClr>
              <a:buSzPts val="2800"/>
              <a:buNone/>
            </a:pPr>
            <a:r>
              <a:rPr lang="en-US"/>
              <a:t>Ridurre al minimo </a:t>
            </a:r>
            <a:endParaRPr/>
          </a:p>
          <a:p>
            <a:pPr indent="0" lvl="0" marL="0" rtl="0" algn="l">
              <a:lnSpc>
                <a:spcPct val="109285"/>
              </a:lnSpc>
              <a:spcBef>
                <a:spcPts val="0"/>
              </a:spcBef>
              <a:spcAft>
                <a:spcPts val="0"/>
              </a:spcAft>
              <a:buClr>
                <a:srgbClr val="8AC03B"/>
              </a:buClr>
              <a:buSzPts val="2800"/>
              <a:buNone/>
            </a:pPr>
            <a:r>
              <a:rPr lang="en-US"/>
              <a:t>l'impatto ambientale</a:t>
            </a:r>
            <a:endParaRPr/>
          </a:p>
        </p:txBody>
      </p:sp>
      <p:sp>
        <p:nvSpPr>
          <p:cNvPr id="545" name="Google Shape;545;p1"/>
          <p:cNvSpPr txBox="1"/>
          <p:nvPr>
            <p:ph idx="3" type="body"/>
          </p:nvPr>
        </p:nvSpPr>
        <p:spPr>
          <a:xfrm>
            <a:off x="4297922" y="3145050"/>
            <a:ext cx="3261600" cy="751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US" sz="2000"/>
              <a:t>Include strumenti digitali!</a:t>
            </a:r>
            <a:endParaRPr/>
          </a:p>
        </p:txBody>
      </p:sp>
      <p:pic>
        <p:nvPicPr>
          <p:cNvPr id="546" name="Google Shape;546;p1"/>
          <p:cNvPicPr preferRelativeResize="0"/>
          <p:nvPr>
            <p:ph idx="2" type="pic"/>
          </p:nvPr>
        </p:nvPicPr>
        <p:blipFill rotWithShape="1">
          <a:blip r:embed="rId3">
            <a:alphaModFix/>
          </a:blip>
          <a:srcRect b="11712" l="0" r="0" t="11712"/>
          <a:stretch/>
        </p:blipFill>
        <p:spPr>
          <a:xfrm>
            <a:off x="-24714" y="3629826"/>
            <a:ext cx="4786172" cy="5479825"/>
          </a:xfrm>
          <a:prstGeom prst="rect">
            <a:avLst/>
          </a:prstGeom>
          <a:noFill/>
          <a:ln>
            <a:noFill/>
          </a:ln>
        </p:spPr>
      </p:pic>
      <p:cxnSp>
        <p:nvCxnSpPr>
          <p:cNvPr id="547" name="Google Shape;54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8" name="Google Shape;548;p1"/>
          <p:cNvSpPr txBox="1"/>
          <p:nvPr/>
        </p:nvSpPr>
        <p:spPr>
          <a:xfrm>
            <a:off x="3416197" y="2495678"/>
            <a:ext cx="3464921"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US" sz="2600" u="none" cap="none" strike="noStrike">
                <a:solidFill>
                  <a:srgbClr val="F16924"/>
                </a:solidFill>
                <a:latin typeface="Calibri"/>
                <a:ea typeface="Calibri"/>
                <a:cs typeface="Calibri"/>
                <a:sym typeface="Calibri"/>
              </a:rPr>
              <a:t>Idee di ecoturismo</a:t>
            </a:r>
            <a:endParaRPr/>
          </a:p>
        </p:txBody>
      </p:sp>
      <p:pic>
        <p:nvPicPr>
          <p:cNvPr id="549" name="Google Shape;549;p1"/>
          <p:cNvPicPr preferRelativeResize="0"/>
          <p:nvPr/>
        </p:nvPicPr>
        <p:blipFill rotWithShape="1">
          <a:blip r:embed="rId4">
            <a:alphaModFix amt="70000"/>
          </a:blip>
          <a:srcRect b="0" l="7526"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50" name="Google Shape;55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51" name="Google Shape;55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2"/>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D6E71"/>
              </a:buClr>
              <a:buSzPts val="1000"/>
              <a:buNone/>
            </a:pPr>
            <a:r>
              <a:rPr lang="en-US"/>
              <a:t>05.12.2024</a:t>
            </a:r>
            <a:endParaRPr/>
          </a:p>
        </p:txBody>
      </p:sp>
      <p:sp>
        <p:nvSpPr>
          <p:cNvPr id="557" name="Google Shape;557;p2"/>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Contenuti</a:t>
            </a:r>
            <a:endParaRPr/>
          </a:p>
        </p:txBody>
      </p:sp>
      <p:sp>
        <p:nvSpPr>
          <p:cNvPr id="558" name="Google Shape;558;p2"/>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69ADAD"/>
              </a:buClr>
              <a:buSzPts val="1000"/>
              <a:buNone/>
            </a:pPr>
            <a:r>
              <a:rPr lang="en-US"/>
              <a:t>QUESTIONE 1</a:t>
            </a:r>
            <a:endParaRPr/>
          </a:p>
        </p:txBody>
      </p:sp>
      <p:sp>
        <p:nvSpPr>
          <p:cNvPr id="559" name="Google Shape;559;p2"/>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1</a:t>
            </a:r>
            <a:endParaRPr/>
          </a:p>
        </p:txBody>
      </p:sp>
      <p:sp>
        <p:nvSpPr>
          <p:cNvPr id="560" name="Google Shape;560;p2"/>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Sostenere gli artigiani e le imprese locali</a:t>
            </a:r>
            <a:endParaRPr/>
          </a:p>
        </p:txBody>
      </p:sp>
      <p:sp>
        <p:nvSpPr>
          <p:cNvPr id="561" name="Google Shape;561;p2"/>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2</a:t>
            </a:r>
            <a:endParaRPr/>
          </a:p>
        </p:txBody>
      </p:sp>
      <p:sp>
        <p:nvSpPr>
          <p:cNvPr id="562" name="Google Shape;562;p2"/>
          <p:cNvSpPr txBox="1"/>
          <p:nvPr>
            <p:ph idx="8" type="body"/>
          </p:nvPr>
        </p:nvSpPr>
        <p:spPr>
          <a:xfrm>
            <a:off x="1258920" y="6162668"/>
            <a:ext cx="3075170" cy="4068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400"/>
              <a:buNone/>
            </a:pPr>
            <a:r>
              <a:rPr b="1" lang="en-US" sz="1400"/>
              <a:t>Organizzare workshop sulla conservazione della fauna selvatica</a:t>
            </a:r>
            <a:endParaRPr/>
          </a:p>
          <a:p>
            <a:pPr indent="0" lvl="0" marL="0" rtl="0" algn="l">
              <a:lnSpc>
                <a:spcPct val="100000"/>
              </a:lnSpc>
              <a:spcBef>
                <a:spcPts val="0"/>
              </a:spcBef>
              <a:spcAft>
                <a:spcPts val="0"/>
              </a:spcAft>
              <a:buClr>
                <a:schemeClr val="lt1"/>
              </a:buClr>
              <a:buSzPts val="1400"/>
              <a:buNone/>
            </a:pPr>
            <a:r>
              <a:t/>
            </a:r>
            <a:endParaRPr b="1" sz="1400"/>
          </a:p>
        </p:txBody>
      </p:sp>
      <p:sp>
        <p:nvSpPr>
          <p:cNvPr id="563" name="Google Shape;563;p2"/>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3</a:t>
            </a:r>
            <a:endParaRPr/>
          </a:p>
        </p:txBody>
      </p:sp>
      <p:sp>
        <p:nvSpPr>
          <p:cNvPr id="564" name="Google Shape;564;p2"/>
          <p:cNvSpPr txBox="1"/>
          <p:nvPr>
            <p:ph idx="13" type="body"/>
          </p:nvPr>
        </p:nvSpPr>
        <p:spPr>
          <a:xfrm>
            <a:off x="1258920" y="6760603"/>
            <a:ext cx="3075170" cy="40688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Sviluppare visite didattiche</a:t>
            </a:r>
            <a:endParaRPr>
              <a:latin typeface="Calibri"/>
              <a:ea typeface="Calibri"/>
              <a:cs typeface="Calibri"/>
              <a:sym typeface="Calibri"/>
            </a:endParaRPr>
          </a:p>
          <a:p>
            <a:pPr indent="0" lvl="0" marL="0" rtl="0" algn="l">
              <a:lnSpc>
                <a:spcPct val="100000"/>
              </a:lnSpc>
              <a:spcBef>
                <a:spcPts val="0"/>
              </a:spcBef>
              <a:spcAft>
                <a:spcPts val="0"/>
              </a:spcAft>
              <a:buClr>
                <a:schemeClr val="lt1"/>
              </a:buClr>
              <a:buSzPts val="1800"/>
              <a:buNone/>
            </a:pPr>
            <a:r>
              <a:t/>
            </a:r>
            <a:endParaRPr b="1"/>
          </a:p>
        </p:txBody>
      </p:sp>
      <p:sp>
        <p:nvSpPr>
          <p:cNvPr id="565" name="Google Shape;565;p2"/>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4</a:t>
            </a:r>
            <a:endParaRPr/>
          </a:p>
        </p:txBody>
      </p:sp>
      <p:sp>
        <p:nvSpPr>
          <p:cNvPr id="566" name="Google Shape;566;p2"/>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Avviare eventi sui social media</a:t>
            </a:r>
            <a:endParaRPr/>
          </a:p>
        </p:txBody>
      </p:sp>
      <p:sp>
        <p:nvSpPr>
          <p:cNvPr id="567" name="Google Shape;567;p2"/>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None/>
            </a:pPr>
            <a:r>
              <a:rPr lang="en-US"/>
              <a:t>5</a:t>
            </a:r>
            <a:endParaRPr/>
          </a:p>
        </p:txBody>
      </p:sp>
      <p:sp>
        <p:nvSpPr>
          <p:cNvPr id="568" name="Google Shape;568;p2"/>
          <p:cNvSpPr txBox="1"/>
          <p:nvPr>
            <p:ph idx="17" type="body"/>
          </p:nvPr>
        </p:nvSpPr>
        <p:spPr>
          <a:xfrm>
            <a:off x="1258925" y="7956475"/>
            <a:ext cx="3711000" cy="4068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1800"/>
              <a:buNone/>
            </a:pPr>
            <a:r>
              <a:rPr b="1" lang="en-US" sz="1800">
                <a:latin typeface="Calibri"/>
                <a:ea typeface="Calibri"/>
                <a:cs typeface="Calibri"/>
                <a:sym typeface="Calibri"/>
              </a:rPr>
              <a:t>Ospitare passeggiate naturalistiche guidate con uno scopo</a:t>
            </a:r>
            <a:endParaRPr/>
          </a:p>
        </p:txBody>
      </p:sp>
      <p:sp>
        <p:nvSpPr>
          <p:cNvPr id="569" name="Google Shape;569;p2"/>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600"/>
              <a:buNone/>
            </a:pPr>
            <a:r>
              <a:rPr lang="en-US" sz="2600"/>
              <a:t>Idee per l'ecoturismo!</a:t>
            </a:r>
            <a:endParaRPr/>
          </a:p>
        </p:txBody>
      </p:sp>
      <p:sp>
        <p:nvSpPr>
          <p:cNvPr id="570" name="Google Shape;570;p2"/>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US" sz="1800">
                <a:solidFill>
                  <a:srgbClr val="FFFFFF"/>
                </a:solidFill>
                <a:latin typeface="Verdana"/>
                <a:ea typeface="Verdana"/>
                <a:cs typeface="Verdana"/>
                <a:sym typeface="Verdana"/>
              </a:rPr>
              <a:t>www.ecohealthforyouth.eu</a:t>
            </a:r>
            <a:endParaRPr/>
          </a:p>
        </p:txBody>
      </p:sp>
      <p:pic>
        <p:nvPicPr>
          <p:cNvPr id="571" name="Google Shape;571;p2"/>
          <p:cNvPicPr preferRelativeResize="0"/>
          <p:nvPr>
            <p:ph idx="22" type="pic"/>
          </p:nvPr>
        </p:nvPicPr>
        <p:blipFill rotWithShape="1">
          <a:blip r:embed="rId3">
            <a:alphaModFix/>
          </a:blip>
          <a:srcRect b="0" l="0" r="0" t="0"/>
          <a:stretch/>
        </p:blipFill>
        <p:spPr>
          <a:xfrm>
            <a:off x="5205348" y="0"/>
            <a:ext cx="2354327" cy="2862503"/>
          </a:xfrm>
          <a:prstGeom prst="rect">
            <a:avLst/>
          </a:prstGeom>
          <a:noFill/>
          <a:ln>
            <a:noFill/>
          </a:ln>
        </p:spPr>
      </p:pic>
      <p:pic>
        <p:nvPicPr>
          <p:cNvPr id="572" name="Google Shape;572;p2"/>
          <p:cNvPicPr preferRelativeResize="0"/>
          <p:nvPr/>
        </p:nvPicPr>
        <p:blipFill rotWithShape="1">
          <a:blip r:embed="rId4">
            <a:alphaModFix amt="70000"/>
          </a:blip>
          <a:srcRect b="0" l="0" r="0" t="0"/>
          <a:stretch/>
        </p:blipFill>
        <p:spPr>
          <a:xfrm>
            <a:off x="5186687" y="-442516"/>
            <a:ext cx="2403171" cy="3311637"/>
          </a:xfrm>
          <a:custGeom>
            <a:rect b="b" l="l" r="r" t="t"/>
            <a:pathLst>
              <a:path extrusionOk="0" h="3981303" w="2889130">
                <a:moveTo>
                  <a:pt x="0" y="0"/>
                </a:moveTo>
                <a:lnTo>
                  <a:pt x="28857" y="0"/>
                </a:lnTo>
                <a:lnTo>
                  <a:pt x="28857" y="508313"/>
                </a:lnTo>
                <a:lnTo>
                  <a:pt x="2889130" y="508313"/>
                </a:lnTo>
                <a:lnTo>
                  <a:pt x="2889130" y="3981303"/>
                </a:lnTo>
                <a:lnTo>
                  <a:pt x="0" y="3981303"/>
                </a:lnTo>
                <a:close/>
              </a:path>
            </a:pathLst>
          </a:custGeom>
          <a:noFill/>
          <a:ln>
            <a:noFill/>
          </a:ln>
        </p:spPr>
      </p:pic>
      <p:sp>
        <p:nvSpPr>
          <p:cNvPr id="573" name="Google Shape;573;p2"/>
          <p:cNvSpPr txBox="1"/>
          <p:nvPr/>
        </p:nvSpPr>
        <p:spPr>
          <a:xfrm>
            <a:off x="644309" y="8522727"/>
            <a:ext cx="412383" cy="4068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Verdana"/>
                <a:ea typeface="Verdana"/>
                <a:cs typeface="Verdana"/>
                <a:sym typeface="Verdana"/>
              </a:rPr>
              <a:t>6</a:t>
            </a:r>
            <a:endParaRPr b="1" i="0" sz="2800" u="none" cap="none" strike="noStrike">
              <a:solidFill>
                <a:schemeClr val="lt1"/>
              </a:solidFill>
              <a:latin typeface="Verdana"/>
              <a:ea typeface="Verdana"/>
              <a:cs typeface="Verdana"/>
              <a:sym typeface="Verdana"/>
            </a:endParaRPr>
          </a:p>
        </p:txBody>
      </p:sp>
      <p:sp>
        <p:nvSpPr>
          <p:cNvPr id="574" name="Google Shape;574;p2"/>
          <p:cNvSpPr txBox="1"/>
          <p:nvPr/>
        </p:nvSpPr>
        <p:spPr>
          <a:xfrm>
            <a:off x="1258920" y="8551410"/>
            <a:ext cx="3075170" cy="40688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Calibri"/>
                <a:ea typeface="Calibri"/>
                <a:cs typeface="Calibri"/>
                <a:sym typeface="Calibri"/>
              </a:rPr>
              <a:t>Strumenti digitali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580" name="Google Shape;580;p3"/>
          <p:cNvPicPr preferRelativeResize="0"/>
          <p:nvPr>
            <p:ph idx="2" type="pic"/>
          </p:nvPr>
        </p:nvPicPr>
        <p:blipFill rotWithShape="1">
          <a:blip r:embed="rId3">
            <a:alphaModFix/>
          </a:blip>
          <a:srcRect b="1366" l="0" r="0" t="1366"/>
          <a:stretch/>
        </p:blipFill>
        <p:spPr>
          <a:xfrm>
            <a:off x="5205348" y="0"/>
            <a:ext cx="2354327" cy="2862503"/>
          </a:xfrm>
          <a:prstGeom prst="rect">
            <a:avLst/>
          </a:prstGeom>
          <a:noFill/>
          <a:ln>
            <a:noFill/>
          </a:ln>
        </p:spPr>
      </p:pic>
      <p:sp>
        <p:nvSpPr>
          <p:cNvPr id="581" name="Google Shape;581;p3"/>
          <p:cNvSpPr txBox="1"/>
          <p:nvPr>
            <p:ph idx="4" type="body"/>
          </p:nvPr>
        </p:nvSpPr>
        <p:spPr>
          <a:xfrm>
            <a:off x="410104" y="807607"/>
            <a:ext cx="6347968"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Ecoturismo</a:t>
            </a:r>
            <a:endParaRPr/>
          </a:p>
          <a:p>
            <a:pPr indent="0" lvl="0" marL="0" rtl="0" algn="l">
              <a:lnSpc>
                <a:spcPct val="100000"/>
              </a:lnSpc>
              <a:spcBef>
                <a:spcPts val="0"/>
              </a:spcBef>
              <a:spcAft>
                <a:spcPts val="0"/>
              </a:spcAft>
              <a:buClr>
                <a:schemeClr val="lt1"/>
              </a:buClr>
              <a:buSzPts val="3200"/>
              <a:buNone/>
            </a:pPr>
            <a:r>
              <a:rPr lang="en-US">
                <a:latin typeface="Calibri"/>
                <a:ea typeface="Calibri"/>
                <a:cs typeface="Calibri"/>
                <a:sym typeface="Calibri"/>
              </a:rPr>
              <a:t>Le idee </a:t>
            </a:r>
            <a:endParaRPr/>
          </a:p>
        </p:txBody>
      </p:sp>
      <p:pic>
        <p:nvPicPr>
          <p:cNvPr id="582" name="Google Shape;582;p3"/>
          <p:cNvPicPr preferRelativeResize="0"/>
          <p:nvPr/>
        </p:nvPicPr>
        <p:blipFill rotWithShape="1">
          <a:blip r:embed="rId4">
            <a:alphaModFix amt="70000"/>
          </a:blip>
          <a:srcRect b="0" l="0" r="0" t="9359"/>
          <a:stretch/>
        </p:blipFill>
        <p:spPr>
          <a:xfrm>
            <a:off x="5222215" y="-2825"/>
            <a:ext cx="3134032" cy="2840731"/>
          </a:xfrm>
          <a:custGeom>
            <a:rect b="b" l="l" r="r" t="t"/>
            <a:pathLst>
              <a:path extrusionOk="0" h="2840731" w="3134032">
                <a:moveTo>
                  <a:pt x="2909498" y="0"/>
                </a:moveTo>
                <a:lnTo>
                  <a:pt x="3134032" y="0"/>
                </a:lnTo>
                <a:lnTo>
                  <a:pt x="3134032" y="2840731"/>
                </a:lnTo>
                <a:lnTo>
                  <a:pt x="2909498" y="2840731"/>
                </a:lnTo>
                <a:close/>
                <a:moveTo>
                  <a:pt x="0" y="0"/>
                </a:moveTo>
                <a:lnTo>
                  <a:pt x="2354327" y="0"/>
                </a:lnTo>
                <a:lnTo>
                  <a:pt x="2354327" y="2840731"/>
                </a:lnTo>
                <a:lnTo>
                  <a:pt x="0" y="2840731"/>
                </a:lnTo>
                <a:close/>
              </a:path>
            </a:pathLst>
          </a:custGeom>
          <a:noFill/>
          <a:ln>
            <a:noFill/>
          </a:ln>
        </p:spPr>
      </p:pic>
      <p:sp>
        <p:nvSpPr>
          <p:cNvPr id="583" name="Google Shape;583;p3"/>
          <p:cNvSpPr/>
          <p:nvPr/>
        </p:nvSpPr>
        <p:spPr>
          <a:xfrm>
            <a:off x="395288" y="8113755"/>
            <a:ext cx="3398405" cy="1893365"/>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Organizzare workshop sulla conservazione della fauna selvatica</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Organizzate laboratori incentrati sulla conservazione della fauna locale. Includete attività pratiche come la costruzione di casette per uccelli, l'installazione di alberghi per le api o la conoscenza di piante autoctone che supportano la fauna locale.</a:t>
            </a:r>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p:txBody>
      </p:sp>
      <p:sp>
        <p:nvSpPr>
          <p:cNvPr id="584" name="Google Shape;584;p3"/>
          <p:cNvSpPr txBox="1"/>
          <p:nvPr/>
        </p:nvSpPr>
        <p:spPr>
          <a:xfrm>
            <a:off x="395288" y="3826387"/>
            <a:ext cx="3370800" cy="282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4A8887"/>
                </a:solidFill>
                <a:latin typeface="Calibri"/>
                <a:ea typeface="Calibri"/>
                <a:cs typeface="Calibri"/>
                <a:sym typeface="Calibri"/>
              </a:rPr>
              <a:t>Sostenere gli artigiani e le imprese locali</a:t>
            </a:r>
            <a:endParaRPr b="1" i="0" sz="1400" u="none" cap="none" strike="noStrike">
              <a:solidFill>
                <a:srgbClr val="4A8887"/>
              </a:solidFill>
              <a:latin typeface="Calibri"/>
              <a:ea typeface="Calibri"/>
              <a:cs typeface="Calibri"/>
              <a:sym typeface="Calibri"/>
            </a:endParaRPr>
          </a:p>
          <a:p>
            <a:pPr indent="0" lvl="0" marL="0" marR="0" rtl="0" algn="just">
              <a:spcBef>
                <a:spcPts val="0"/>
              </a:spcBef>
              <a:spcAft>
                <a:spcPts val="0"/>
              </a:spcAft>
              <a:buNone/>
            </a:pPr>
            <a:r>
              <a:rPr b="0" i="0" lang="en-US" sz="1400" u="none" cap="none" strike="noStrike">
                <a:solidFill>
                  <a:srgbClr val="4B4B4B"/>
                </a:solidFill>
                <a:latin typeface="Calibri"/>
                <a:ea typeface="Calibri"/>
                <a:cs typeface="Calibri"/>
                <a:sym typeface="Calibri"/>
              </a:rPr>
              <a:t>Collaborate con artigiani locali o negozi ecologici dove i partecipanti possano vedere le pratiche sostenibili in azione. Inserite delle tappe in cui i partecipanti possano osservare questi artigiani al lavoro. Ad esempio, è possibile visitare un artigiano locale che utilizza materiali riciclati o naturali, oppure tessuti ottenuti da fibre organiche, rafforzando così l'impegno per la conservazione. Date loro l'opportunità di acquistare souvenir unici e sostenibili, rafforzando l'attenzione del tour alla conservazione culturale e alla responsabilità ambientale.</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83" u="none" cap="none" strike="noStrike">
              <a:solidFill>
                <a:schemeClr val="dk1"/>
              </a:solidFill>
              <a:latin typeface="Calibri"/>
              <a:ea typeface="Calibri"/>
              <a:cs typeface="Calibri"/>
              <a:sym typeface="Calibri"/>
            </a:endParaRPr>
          </a:p>
        </p:txBody>
      </p:sp>
      <p:sp>
        <p:nvSpPr>
          <p:cNvPr id="585" name="Google Shape;585;p3"/>
          <p:cNvSpPr txBox="1"/>
          <p:nvPr/>
        </p:nvSpPr>
        <p:spPr>
          <a:xfrm>
            <a:off x="3793693" y="3867432"/>
            <a:ext cx="3345600" cy="1893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Sviluppare visite didattiche</a:t>
            </a:r>
            <a:endParaRPr b="0" i="0" sz="1400" u="none" cap="none" strike="noStrike">
              <a:solidFill>
                <a:srgbClr val="4A8887"/>
              </a:solidFill>
              <a:latin typeface="Calibri"/>
              <a:ea typeface="Calibri"/>
              <a:cs typeface="Calibri"/>
              <a:sym typeface="Calibri"/>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Sviluppare tour o guide digitali che promuovano consigli per la conservazione, la protezione della fauna selvatica e le pratiche di eco-salute. Condividere passi pratici su come gli utenti possono minimizzare la loro impronta ambientale, ad esempio come ridurre le emissioni con consigli per un trasporto ecologico.</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u="none" cap="none" strike="noStrike">
              <a:solidFill>
                <a:srgbClr val="6D6E71"/>
              </a:solidFill>
              <a:latin typeface="Calibri"/>
              <a:ea typeface="Calibri"/>
              <a:cs typeface="Calibri"/>
              <a:sym typeface="Calibri"/>
            </a:endParaRPr>
          </a:p>
        </p:txBody>
      </p:sp>
      <p:sp>
        <p:nvSpPr>
          <p:cNvPr id="586" name="Google Shape;586;p3"/>
          <p:cNvSpPr txBox="1"/>
          <p:nvPr/>
        </p:nvSpPr>
        <p:spPr>
          <a:xfrm>
            <a:off x="3782183" y="6808225"/>
            <a:ext cx="3345692" cy="2737172"/>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u="none" cap="none" strike="noStrike">
                <a:solidFill>
                  <a:srgbClr val="4A8887"/>
                </a:solidFill>
                <a:latin typeface="Calibri"/>
                <a:ea typeface="Calibri"/>
                <a:cs typeface="Calibri"/>
                <a:sym typeface="Calibri"/>
              </a:rPr>
              <a:t>Avviare eventi sui social media</a:t>
            </a:r>
            <a:endParaRPr/>
          </a:p>
          <a:p>
            <a:pPr indent="0" lvl="0" marL="0" marR="0" rtl="0" algn="just">
              <a:lnSpc>
                <a:spcPct val="100000"/>
              </a:lnSpc>
              <a:spcBef>
                <a:spcPts val="0"/>
              </a:spcBef>
              <a:spcAft>
                <a:spcPts val="0"/>
              </a:spcAft>
              <a:buClr>
                <a:srgbClr val="4B4B4B"/>
              </a:buClr>
              <a:buSzPts val="1400"/>
              <a:buFont typeface="Arial"/>
              <a:buNone/>
            </a:pPr>
            <a:r>
              <a:rPr b="0" i="0" lang="en-US" sz="1400" u="none" cap="none" strike="noStrike">
                <a:solidFill>
                  <a:srgbClr val="4B4B4B"/>
                </a:solidFill>
                <a:latin typeface="Calibri"/>
                <a:ea typeface="Calibri"/>
                <a:cs typeface="Calibri"/>
                <a:sym typeface="Calibri"/>
              </a:rPr>
              <a:t>Lanciare eventi o sfide sui social media, come ad esempio la sfida #LeaveNoTrace, in cui le persone postano foto in cui lasciano le aree naturali più pulite di come le hanno trovate. Utilizzare le piattaforme digitali per raccogliere fondi o organizzare eventi virtuali per progetti di ripristino ambientale. Queste attività motivano la comunità ad agire per la tutela dell'ambiente.</a:t>
            </a:r>
            <a:endParaRPr b="0" i="0" sz="1400" u="none" cap="none" strike="noStrike">
              <a:solidFill>
                <a:srgbClr val="6D6E71"/>
              </a:solidFill>
              <a:latin typeface="Calibri"/>
              <a:ea typeface="Calibri"/>
              <a:cs typeface="Calibri"/>
              <a:sym typeface="Calibri"/>
            </a:endParaRPr>
          </a:p>
        </p:txBody>
      </p:sp>
      <p:sp>
        <p:nvSpPr>
          <p:cNvPr id="587" name="Google Shape;587;p3"/>
          <p:cNvSpPr txBox="1"/>
          <p:nvPr/>
        </p:nvSpPr>
        <p:spPr>
          <a:xfrm>
            <a:off x="4366361" y="6250367"/>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4</a:t>
            </a:r>
            <a:endParaRPr/>
          </a:p>
        </p:txBody>
      </p:sp>
      <p:pic>
        <p:nvPicPr>
          <p:cNvPr descr="Lightbulb and gear with solid fill" id="588" name="Google Shape;588;p3"/>
          <p:cNvPicPr preferRelativeResize="0"/>
          <p:nvPr/>
        </p:nvPicPr>
        <p:blipFill rotWithShape="1">
          <a:blip r:embed="rId5">
            <a:alphaModFix/>
          </a:blip>
          <a:srcRect b="0" l="0" r="0" t="0"/>
          <a:stretch/>
        </p:blipFill>
        <p:spPr>
          <a:xfrm>
            <a:off x="3772598" y="6161596"/>
            <a:ext cx="665116" cy="665116"/>
          </a:xfrm>
          <a:prstGeom prst="rect">
            <a:avLst/>
          </a:prstGeom>
          <a:noFill/>
          <a:ln>
            <a:noFill/>
          </a:ln>
        </p:spPr>
      </p:pic>
      <p:sp>
        <p:nvSpPr>
          <p:cNvPr id="589" name="Google Shape;589;p3"/>
          <p:cNvSpPr txBox="1"/>
          <p:nvPr/>
        </p:nvSpPr>
        <p:spPr>
          <a:xfrm>
            <a:off x="4380215" y="3299352"/>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3</a:t>
            </a:r>
            <a:endParaRPr/>
          </a:p>
        </p:txBody>
      </p:sp>
      <p:pic>
        <p:nvPicPr>
          <p:cNvPr descr="Lightbulb and gear with solid fill" id="590" name="Google Shape;590;p3"/>
          <p:cNvPicPr preferRelativeResize="0"/>
          <p:nvPr/>
        </p:nvPicPr>
        <p:blipFill rotWithShape="1">
          <a:blip r:embed="rId5">
            <a:alphaModFix/>
          </a:blip>
          <a:srcRect b="0" l="0" r="0" t="0"/>
          <a:stretch/>
        </p:blipFill>
        <p:spPr>
          <a:xfrm>
            <a:off x="3786452" y="3210581"/>
            <a:ext cx="665116" cy="665116"/>
          </a:xfrm>
          <a:prstGeom prst="rect">
            <a:avLst/>
          </a:prstGeom>
          <a:noFill/>
          <a:ln>
            <a:noFill/>
          </a:ln>
        </p:spPr>
      </p:pic>
      <p:sp>
        <p:nvSpPr>
          <p:cNvPr id="591" name="Google Shape;591;p3"/>
          <p:cNvSpPr txBox="1"/>
          <p:nvPr/>
        </p:nvSpPr>
        <p:spPr>
          <a:xfrm>
            <a:off x="987540" y="7545635"/>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2</a:t>
            </a:r>
            <a:endParaRPr/>
          </a:p>
        </p:txBody>
      </p:sp>
      <p:pic>
        <p:nvPicPr>
          <p:cNvPr descr="Lightbulb and gear with solid fill" id="592" name="Google Shape;592;p3"/>
          <p:cNvPicPr preferRelativeResize="0"/>
          <p:nvPr/>
        </p:nvPicPr>
        <p:blipFill rotWithShape="1">
          <a:blip r:embed="rId5">
            <a:alphaModFix/>
          </a:blip>
          <a:srcRect b="0" l="0" r="0" t="0"/>
          <a:stretch/>
        </p:blipFill>
        <p:spPr>
          <a:xfrm>
            <a:off x="393777" y="7456864"/>
            <a:ext cx="665116" cy="665116"/>
          </a:xfrm>
          <a:prstGeom prst="rect">
            <a:avLst/>
          </a:prstGeom>
          <a:noFill/>
          <a:ln>
            <a:noFill/>
          </a:ln>
        </p:spPr>
      </p:pic>
      <p:sp>
        <p:nvSpPr>
          <p:cNvPr id="593" name="Google Shape;593;p3"/>
          <p:cNvSpPr txBox="1"/>
          <p:nvPr/>
        </p:nvSpPr>
        <p:spPr>
          <a:xfrm>
            <a:off x="1003867" y="3299352"/>
            <a:ext cx="1170900" cy="528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1</a:t>
            </a:r>
            <a:endParaRPr/>
          </a:p>
        </p:txBody>
      </p:sp>
      <p:pic>
        <p:nvPicPr>
          <p:cNvPr descr="Lightbulb and gear with solid fill" id="594" name="Google Shape;594;p3"/>
          <p:cNvPicPr preferRelativeResize="0"/>
          <p:nvPr/>
        </p:nvPicPr>
        <p:blipFill rotWithShape="1">
          <a:blip r:embed="rId5">
            <a:alphaModFix/>
          </a:blip>
          <a:srcRect b="0" l="0" r="0" t="0"/>
          <a:stretch/>
        </p:blipFill>
        <p:spPr>
          <a:xfrm>
            <a:off x="410104" y="3210581"/>
            <a:ext cx="665116" cy="665116"/>
          </a:xfrm>
          <a:prstGeom prst="rect">
            <a:avLst/>
          </a:prstGeom>
          <a:noFill/>
          <a:ln>
            <a:noFill/>
          </a:ln>
        </p:spPr>
      </p:pic>
      <p:grpSp>
        <p:nvGrpSpPr>
          <p:cNvPr id="595" name="Google Shape;595;p3"/>
          <p:cNvGrpSpPr/>
          <p:nvPr/>
        </p:nvGrpSpPr>
        <p:grpSpPr>
          <a:xfrm rot="5400000">
            <a:off x="4026230" y="9651103"/>
            <a:ext cx="385691" cy="375629"/>
            <a:chOff x="3992806" y="8777240"/>
            <a:chExt cx="385691" cy="375629"/>
          </a:xfrm>
        </p:grpSpPr>
        <p:sp>
          <p:nvSpPr>
            <p:cNvPr id="596" name="Google Shape;596;p3"/>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7" name="Google Shape;597;p3"/>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598" name="Google Shape;598;p3"/>
          <p:cNvGrpSpPr/>
          <p:nvPr/>
        </p:nvGrpSpPr>
        <p:grpSpPr>
          <a:xfrm>
            <a:off x="2795630" y="136952"/>
            <a:ext cx="1192560" cy="1193829"/>
            <a:chOff x="2587278" y="4151973"/>
            <a:chExt cx="2389706" cy="2392249"/>
          </a:xfrm>
        </p:grpSpPr>
        <p:sp>
          <p:nvSpPr>
            <p:cNvPr id="599" name="Google Shape;599;p3"/>
            <p:cNvSpPr/>
            <p:nvPr/>
          </p:nvSpPr>
          <p:spPr>
            <a:xfrm>
              <a:off x="2929917" y="4151973"/>
              <a:ext cx="1704615" cy="1727663"/>
            </a:xfrm>
            <a:custGeom>
              <a:rect b="b" l="l" r="r" t="t"/>
              <a:pathLst>
                <a:path extrusionOk="0" h="1727663" w="1704615">
                  <a:moveTo>
                    <a:pt x="881315" y="1415128"/>
                  </a:moveTo>
                  <a:cubicBezTo>
                    <a:pt x="946389" y="1415128"/>
                    <a:pt x="1002901" y="1416650"/>
                    <a:pt x="1059222" y="1414842"/>
                  </a:cubicBezTo>
                  <a:cubicBezTo>
                    <a:pt x="1160925" y="1411512"/>
                    <a:pt x="1256062" y="1382876"/>
                    <a:pt x="1344445" y="1333309"/>
                  </a:cubicBezTo>
                  <a:cubicBezTo>
                    <a:pt x="1518738" y="1235698"/>
                    <a:pt x="1629003" y="1085475"/>
                    <a:pt x="1695599" y="900242"/>
                  </a:cubicBezTo>
                  <a:cubicBezTo>
                    <a:pt x="1716244" y="842778"/>
                    <a:pt x="1702925" y="823751"/>
                    <a:pt x="1640134" y="814618"/>
                  </a:cubicBezTo>
                  <a:cubicBezTo>
                    <a:pt x="1538717" y="799871"/>
                    <a:pt x="1437110" y="797017"/>
                    <a:pt x="1335883" y="814808"/>
                  </a:cubicBezTo>
                  <a:cubicBezTo>
                    <a:pt x="1171675" y="843730"/>
                    <a:pt x="1031442" y="914417"/>
                    <a:pt x="932594" y="1053984"/>
                  </a:cubicBezTo>
                  <a:cubicBezTo>
                    <a:pt x="917086" y="1075866"/>
                    <a:pt x="903196" y="1098985"/>
                    <a:pt x="881790" y="1131902"/>
                  </a:cubicBezTo>
                  <a:cubicBezTo>
                    <a:pt x="881790" y="1059502"/>
                    <a:pt x="882646" y="999280"/>
                    <a:pt x="881410" y="939153"/>
                  </a:cubicBezTo>
                  <a:cubicBezTo>
                    <a:pt x="880839" y="910612"/>
                    <a:pt x="886833" y="886066"/>
                    <a:pt x="902911" y="861901"/>
                  </a:cubicBezTo>
                  <a:cubicBezTo>
                    <a:pt x="934306" y="814618"/>
                    <a:pt x="964370" y="766288"/>
                    <a:pt x="992340" y="716911"/>
                  </a:cubicBezTo>
                  <a:cubicBezTo>
                    <a:pt x="1030300" y="650124"/>
                    <a:pt x="1062742" y="579913"/>
                    <a:pt x="1068356" y="502471"/>
                  </a:cubicBezTo>
                  <a:cubicBezTo>
                    <a:pt x="1081675" y="317142"/>
                    <a:pt x="1010607" y="161877"/>
                    <a:pt x="888545" y="27352"/>
                  </a:cubicBezTo>
                  <a:cubicBezTo>
                    <a:pt x="855627" y="-8895"/>
                    <a:pt x="837361" y="-9371"/>
                    <a:pt x="806631" y="27447"/>
                  </a:cubicBezTo>
                  <a:cubicBezTo>
                    <a:pt x="770289" y="70830"/>
                    <a:pt x="733946" y="115640"/>
                    <a:pt x="706642" y="164826"/>
                  </a:cubicBezTo>
                  <a:cubicBezTo>
                    <a:pt x="619495" y="321709"/>
                    <a:pt x="590383" y="484775"/>
                    <a:pt x="675151" y="653169"/>
                  </a:cubicBezTo>
                  <a:cubicBezTo>
                    <a:pt x="706832" y="715960"/>
                    <a:pt x="743555" y="776182"/>
                    <a:pt x="777329" y="837926"/>
                  </a:cubicBezTo>
                  <a:cubicBezTo>
                    <a:pt x="789411" y="859998"/>
                    <a:pt x="807488" y="882641"/>
                    <a:pt x="809105" y="905950"/>
                  </a:cubicBezTo>
                  <a:cubicBezTo>
                    <a:pt x="813481" y="969787"/>
                    <a:pt x="810627" y="1034196"/>
                    <a:pt x="810627" y="1112780"/>
                  </a:cubicBezTo>
                  <a:cubicBezTo>
                    <a:pt x="792836" y="1086997"/>
                    <a:pt x="782942" y="1073202"/>
                    <a:pt x="773523" y="1059122"/>
                  </a:cubicBezTo>
                  <a:cubicBezTo>
                    <a:pt x="722054" y="982441"/>
                    <a:pt x="653840" y="924787"/>
                    <a:pt x="572212" y="882927"/>
                  </a:cubicBezTo>
                  <a:cubicBezTo>
                    <a:pt x="404484" y="797017"/>
                    <a:pt x="226576" y="790453"/>
                    <a:pt x="45053" y="818994"/>
                  </a:cubicBezTo>
                  <a:cubicBezTo>
                    <a:pt x="529" y="826034"/>
                    <a:pt x="-7653" y="845442"/>
                    <a:pt x="6047" y="891013"/>
                  </a:cubicBezTo>
                  <a:cubicBezTo>
                    <a:pt x="35730" y="990147"/>
                    <a:pt x="86343" y="1078530"/>
                    <a:pt x="151132" y="1157970"/>
                  </a:cubicBezTo>
                  <a:cubicBezTo>
                    <a:pt x="229145" y="1253584"/>
                    <a:pt x="324092" y="1327886"/>
                    <a:pt x="441492" y="1370889"/>
                  </a:cubicBezTo>
                  <a:cubicBezTo>
                    <a:pt x="521313" y="1400096"/>
                    <a:pt x="603036" y="1417601"/>
                    <a:pt x="688470" y="1415794"/>
                  </a:cubicBezTo>
                  <a:cubicBezTo>
                    <a:pt x="727096" y="1415033"/>
                    <a:pt x="765722" y="1415698"/>
                    <a:pt x="808249" y="1415698"/>
                  </a:cubicBezTo>
                  <a:cubicBezTo>
                    <a:pt x="809581" y="1440434"/>
                    <a:pt x="811483" y="1459462"/>
                    <a:pt x="811579" y="1478584"/>
                  </a:cubicBezTo>
                  <a:cubicBezTo>
                    <a:pt x="811959" y="1541376"/>
                    <a:pt x="811293" y="1604071"/>
                    <a:pt x="812244" y="1666767"/>
                  </a:cubicBezTo>
                  <a:cubicBezTo>
                    <a:pt x="812530" y="1681989"/>
                    <a:pt x="814147" y="1699209"/>
                    <a:pt x="821663" y="1711482"/>
                  </a:cubicBezTo>
                  <a:cubicBezTo>
                    <a:pt x="827371" y="1720710"/>
                    <a:pt x="843640" y="1727941"/>
                    <a:pt x="855056" y="1727655"/>
                  </a:cubicBezTo>
                  <a:cubicBezTo>
                    <a:pt x="863143" y="1727465"/>
                    <a:pt x="875035" y="1714621"/>
                    <a:pt x="877890" y="1705108"/>
                  </a:cubicBezTo>
                  <a:cubicBezTo>
                    <a:pt x="882361" y="1690552"/>
                    <a:pt x="881219" y="1674188"/>
                    <a:pt x="881219" y="1658585"/>
                  </a:cubicBezTo>
                  <a:cubicBezTo>
                    <a:pt x="881410" y="1580382"/>
                    <a:pt x="881315" y="1502179"/>
                    <a:pt x="881315" y="1415128"/>
                  </a:cubicBezTo>
                  <a:close/>
                  <a:moveTo>
                    <a:pt x="1006706" y="1071109"/>
                  </a:moveTo>
                  <a:cubicBezTo>
                    <a:pt x="1091854" y="964365"/>
                    <a:pt x="1206591" y="908424"/>
                    <a:pt x="1337881" y="887493"/>
                  </a:cubicBezTo>
                  <a:cubicBezTo>
                    <a:pt x="1406951" y="876457"/>
                    <a:pt x="1478019" y="877694"/>
                    <a:pt x="1548326" y="875886"/>
                  </a:cubicBezTo>
                  <a:cubicBezTo>
                    <a:pt x="1570968" y="875316"/>
                    <a:pt x="1593802" y="882832"/>
                    <a:pt x="1621201" y="887398"/>
                  </a:cubicBezTo>
                  <a:cubicBezTo>
                    <a:pt x="1527491" y="1168816"/>
                    <a:pt x="1271189" y="1380022"/>
                    <a:pt x="947055" y="1341872"/>
                  </a:cubicBezTo>
                  <a:cubicBezTo>
                    <a:pt x="960374" y="1332072"/>
                    <a:pt x="969317" y="1324176"/>
                    <a:pt x="979307" y="1318277"/>
                  </a:cubicBezTo>
                  <a:cubicBezTo>
                    <a:pt x="1070639" y="1265000"/>
                    <a:pt x="1162161" y="1212199"/>
                    <a:pt x="1253589" y="1159112"/>
                  </a:cubicBezTo>
                  <a:cubicBezTo>
                    <a:pt x="1263769" y="1153213"/>
                    <a:pt x="1277754" y="1148932"/>
                    <a:pt x="1282416" y="1139894"/>
                  </a:cubicBezTo>
                  <a:cubicBezTo>
                    <a:pt x="1288695" y="1127621"/>
                    <a:pt x="1292595" y="1109830"/>
                    <a:pt x="1288124" y="1097938"/>
                  </a:cubicBezTo>
                  <a:cubicBezTo>
                    <a:pt x="1285270" y="1090232"/>
                    <a:pt x="1264815" y="1083572"/>
                    <a:pt x="1253874" y="1085570"/>
                  </a:cubicBezTo>
                  <a:cubicBezTo>
                    <a:pt x="1237225" y="1088615"/>
                    <a:pt x="1221527" y="1098509"/>
                    <a:pt x="1206305" y="1107262"/>
                  </a:cubicBezTo>
                  <a:cubicBezTo>
                    <a:pt x="1124867" y="1154165"/>
                    <a:pt x="1043905" y="1201829"/>
                    <a:pt x="962562" y="1248827"/>
                  </a:cubicBezTo>
                  <a:cubicBezTo>
                    <a:pt x="947816" y="1257389"/>
                    <a:pt x="931928" y="1263954"/>
                    <a:pt x="908429" y="1275465"/>
                  </a:cubicBezTo>
                  <a:cubicBezTo>
                    <a:pt x="926981" y="1194123"/>
                    <a:pt x="960089" y="1129524"/>
                    <a:pt x="1006706" y="1071109"/>
                  </a:cubicBezTo>
                  <a:close/>
                  <a:moveTo>
                    <a:pt x="758967" y="1262431"/>
                  </a:moveTo>
                  <a:cubicBezTo>
                    <a:pt x="668967" y="1211057"/>
                    <a:pt x="579347" y="1158826"/>
                    <a:pt x="489252" y="1107737"/>
                  </a:cubicBezTo>
                  <a:cubicBezTo>
                    <a:pt x="472507" y="1098224"/>
                    <a:pt x="454241" y="1088710"/>
                    <a:pt x="435689" y="1086046"/>
                  </a:cubicBezTo>
                  <a:cubicBezTo>
                    <a:pt x="425890" y="1084619"/>
                    <a:pt x="410192" y="1095369"/>
                    <a:pt x="404198" y="1104978"/>
                  </a:cubicBezTo>
                  <a:cubicBezTo>
                    <a:pt x="400012" y="1111733"/>
                    <a:pt x="404484" y="1128382"/>
                    <a:pt x="410668" y="1136183"/>
                  </a:cubicBezTo>
                  <a:cubicBezTo>
                    <a:pt x="418754" y="1146363"/>
                    <a:pt x="431979" y="1152928"/>
                    <a:pt x="443681" y="1159778"/>
                  </a:cubicBezTo>
                  <a:cubicBezTo>
                    <a:pt x="526546" y="1207917"/>
                    <a:pt x="609696" y="1255581"/>
                    <a:pt x="692656" y="1303531"/>
                  </a:cubicBezTo>
                  <a:cubicBezTo>
                    <a:pt x="709305" y="1313235"/>
                    <a:pt x="725669" y="1323510"/>
                    <a:pt x="744601" y="1335117"/>
                  </a:cubicBezTo>
                  <a:cubicBezTo>
                    <a:pt x="480499" y="1393912"/>
                    <a:pt x="165498" y="1186892"/>
                    <a:pt x="83869" y="888920"/>
                  </a:cubicBezTo>
                  <a:cubicBezTo>
                    <a:pt x="94239" y="885020"/>
                    <a:pt x="104705" y="878265"/>
                    <a:pt x="115645" y="877314"/>
                  </a:cubicBezTo>
                  <a:cubicBezTo>
                    <a:pt x="274526" y="863423"/>
                    <a:pt x="429220" y="876838"/>
                    <a:pt x="569453" y="960654"/>
                  </a:cubicBezTo>
                  <a:cubicBezTo>
                    <a:pt x="687709" y="1031342"/>
                    <a:pt x="759348" y="1138181"/>
                    <a:pt x="796642" y="1278129"/>
                  </a:cubicBezTo>
                  <a:cubicBezTo>
                    <a:pt x="781039" y="1271565"/>
                    <a:pt x="769242" y="1268235"/>
                    <a:pt x="758967" y="1262431"/>
                  </a:cubicBezTo>
                  <a:close/>
                  <a:moveTo>
                    <a:pt x="879507" y="456234"/>
                  </a:moveTo>
                  <a:cubicBezTo>
                    <a:pt x="873608" y="444246"/>
                    <a:pt x="859528" y="428834"/>
                    <a:pt x="848682" y="428548"/>
                  </a:cubicBezTo>
                  <a:cubicBezTo>
                    <a:pt x="837456" y="428263"/>
                    <a:pt x="821473" y="442153"/>
                    <a:pt x="815669" y="453855"/>
                  </a:cubicBezTo>
                  <a:cubicBezTo>
                    <a:pt x="809295" y="466889"/>
                    <a:pt x="811198" y="484394"/>
                    <a:pt x="811103" y="499997"/>
                  </a:cubicBezTo>
                  <a:cubicBezTo>
                    <a:pt x="810722" y="566689"/>
                    <a:pt x="811198" y="633285"/>
                    <a:pt x="810913" y="699977"/>
                  </a:cubicBezTo>
                  <a:cubicBezTo>
                    <a:pt x="810817" y="714628"/>
                    <a:pt x="809105" y="729279"/>
                    <a:pt x="807868" y="748116"/>
                  </a:cubicBezTo>
                  <a:cubicBezTo>
                    <a:pt x="638713" y="517312"/>
                    <a:pt x="670013" y="291740"/>
                    <a:pt x="847541" y="93663"/>
                  </a:cubicBezTo>
                  <a:cubicBezTo>
                    <a:pt x="930025" y="172533"/>
                    <a:pt x="972742" y="271666"/>
                    <a:pt x="993863" y="379457"/>
                  </a:cubicBezTo>
                  <a:cubicBezTo>
                    <a:pt x="1020977" y="517407"/>
                    <a:pt x="966082" y="635283"/>
                    <a:pt x="881885" y="745643"/>
                  </a:cubicBezTo>
                  <a:cubicBezTo>
                    <a:pt x="881885" y="717577"/>
                    <a:pt x="881885" y="689512"/>
                    <a:pt x="881885" y="661446"/>
                  </a:cubicBezTo>
                  <a:cubicBezTo>
                    <a:pt x="881885" y="606551"/>
                    <a:pt x="882076" y="551657"/>
                    <a:pt x="881885" y="496762"/>
                  </a:cubicBezTo>
                  <a:cubicBezTo>
                    <a:pt x="882076" y="483062"/>
                    <a:pt x="885025" y="467460"/>
                    <a:pt x="879507" y="4562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3"/>
            <p:cNvSpPr/>
            <p:nvPr/>
          </p:nvSpPr>
          <p:spPr>
            <a:xfrm>
              <a:off x="3893316" y="5209868"/>
              <a:ext cx="1083668" cy="1334354"/>
            </a:xfrm>
            <a:custGeom>
              <a:rect b="b" l="l" r="r" t="t"/>
              <a:pathLst>
                <a:path extrusionOk="0" h="1334354" w="1083668">
                  <a:moveTo>
                    <a:pt x="995827" y="9789"/>
                  </a:moveTo>
                  <a:cubicBezTo>
                    <a:pt x="934844" y="-17325"/>
                    <a:pt x="862539" y="13214"/>
                    <a:pt x="817539" y="84948"/>
                  </a:cubicBezTo>
                  <a:cubicBezTo>
                    <a:pt x="814399" y="89895"/>
                    <a:pt x="811260" y="94938"/>
                    <a:pt x="808881" y="100266"/>
                  </a:cubicBezTo>
                  <a:cubicBezTo>
                    <a:pt x="776820" y="171619"/>
                    <a:pt x="744949" y="243067"/>
                    <a:pt x="712982" y="314421"/>
                  </a:cubicBezTo>
                  <a:cubicBezTo>
                    <a:pt x="696429" y="351524"/>
                    <a:pt x="679779" y="388533"/>
                    <a:pt x="663416" y="425066"/>
                  </a:cubicBezTo>
                  <a:cubicBezTo>
                    <a:pt x="614420" y="422022"/>
                    <a:pt x="578458" y="440478"/>
                    <a:pt x="545159" y="466356"/>
                  </a:cubicBezTo>
                  <a:cubicBezTo>
                    <a:pt x="525085" y="481958"/>
                    <a:pt x="504821" y="497466"/>
                    <a:pt x="483415" y="511261"/>
                  </a:cubicBezTo>
                  <a:cubicBezTo>
                    <a:pt x="445931" y="535426"/>
                    <a:pt x="410064" y="565584"/>
                    <a:pt x="368964" y="580236"/>
                  </a:cubicBezTo>
                  <a:cubicBezTo>
                    <a:pt x="257843" y="619718"/>
                    <a:pt x="188012" y="691071"/>
                    <a:pt x="163086" y="807615"/>
                  </a:cubicBezTo>
                  <a:cubicBezTo>
                    <a:pt x="146247" y="886009"/>
                    <a:pt x="124555" y="963261"/>
                    <a:pt x="104100" y="1044889"/>
                  </a:cubicBezTo>
                  <a:cubicBezTo>
                    <a:pt x="86119" y="1049455"/>
                    <a:pt x="72610" y="1051739"/>
                    <a:pt x="59957" y="1056401"/>
                  </a:cubicBezTo>
                  <a:cubicBezTo>
                    <a:pt x="25802" y="1069149"/>
                    <a:pt x="3825" y="1093504"/>
                    <a:pt x="1923" y="1130418"/>
                  </a:cubicBezTo>
                  <a:cubicBezTo>
                    <a:pt x="-266" y="1171422"/>
                    <a:pt x="-1027" y="1212807"/>
                    <a:pt x="2018" y="1253811"/>
                  </a:cubicBezTo>
                  <a:cubicBezTo>
                    <a:pt x="5633" y="1302142"/>
                    <a:pt x="38551" y="1332966"/>
                    <a:pt x="86976" y="1333347"/>
                  </a:cubicBezTo>
                  <a:cubicBezTo>
                    <a:pt x="247568" y="1334488"/>
                    <a:pt x="408161" y="1334679"/>
                    <a:pt x="568849" y="1333822"/>
                  </a:cubicBezTo>
                  <a:cubicBezTo>
                    <a:pt x="620413" y="1333537"/>
                    <a:pt x="653141" y="1302046"/>
                    <a:pt x="656566" y="1250482"/>
                  </a:cubicBezTo>
                  <a:cubicBezTo>
                    <a:pt x="659135" y="1211475"/>
                    <a:pt x="658278" y="1172088"/>
                    <a:pt x="656661" y="1132986"/>
                  </a:cubicBezTo>
                  <a:cubicBezTo>
                    <a:pt x="655329" y="1101591"/>
                    <a:pt x="639821" y="1077331"/>
                    <a:pt x="611470" y="1062109"/>
                  </a:cubicBezTo>
                  <a:cubicBezTo>
                    <a:pt x="600339" y="1056115"/>
                    <a:pt x="589399" y="1049646"/>
                    <a:pt x="574462" y="1041178"/>
                  </a:cubicBezTo>
                  <a:cubicBezTo>
                    <a:pt x="587020" y="1029191"/>
                    <a:pt x="594346" y="1020153"/>
                    <a:pt x="603479" y="1013684"/>
                  </a:cubicBezTo>
                  <a:cubicBezTo>
                    <a:pt x="662845" y="972108"/>
                    <a:pt x="721925" y="930153"/>
                    <a:pt x="782338" y="890100"/>
                  </a:cubicBezTo>
                  <a:cubicBezTo>
                    <a:pt x="834854" y="855184"/>
                    <a:pt x="872529" y="809042"/>
                    <a:pt x="893840" y="750152"/>
                  </a:cubicBezTo>
                  <a:cubicBezTo>
                    <a:pt x="919146" y="680226"/>
                    <a:pt x="943311" y="609919"/>
                    <a:pt x="966810" y="539326"/>
                  </a:cubicBezTo>
                  <a:cubicBezTo>
                    <a:pt x="1004009" y="427920"/>
                    <a:pt x="1041493" y="316609"/>
                    <a:pt x="1076409" y="204441"/>
                  </a:cubicBezTo>
                  <a:cubicBezTo>
                    <a:pt x="1100479" y="127190"/>
                    <a:pt x="1062424" y="39377"/>
                    <a:pt x="995827" y="9789"/>
                  </a:cubicBezTo>
                  <a:close/>
                  <a:moveTo>
                    <a:pt x="579314" y="1123378"/>
                  </a:moveTo>
                  <a:cubicBezTo>
                    <a:pt x="594346" y="1168092"/>
                    <a:pt x="588637" y="1211665"/>
                    <a:pt x="584166" y="1254477"/>
                  </a:cubicBezTo>
                  <a:cubicBezTo>
                    <a:pt x="539451" y="1266560"/>
                    <a:pt x="161373" y="1270366"/>
                    <a:pt x="76986" y="1259900"/>
                  </a:cubicBezTo>
                  <a:cubicBezTo>
                    <a:pt x="62620" y="1217564"/>
                    <a:pt x="68519" y="1173991"/>
                    <a:pt x="73847" y="1123378"/>
                  </a:cubicBezTo>
                  <a:cubicBezTo>
                    <a:pt x="245380" y="1123378"/>
                    <a:pt x="411015" y="1123378"/>
                    <a:pt x="579314" y="1123378"/>
                  </a:cubicBezTo>
                  <a:close/>
                  <a:moveTo>
                    <a:pt x="1005341" y="191122"/>
                  </a:moveTo>
                  <a:cubicBezTo>
                    <a:pt x="950637" y="362560"/>
                    <a:pt x="893174" y="533238"/>
                    <a:pt x="837232" y="704295"/>
                  </a:cubicBezTo>
                  <a:cubicBezTo>
                    <a:pt x="816873" y="766611"/>
                    <a:pt x="779389" y="813704"/>
                    <a:pt x="722972" y="847668"/>
                  </a:cubicBezTo>
                  <a:cubicBezTo>
                    <a:pt x="679399" y="873926"/>
                    <a:pt x="638204" y="903990"/>
                    <a:pt x="596439" y="933102"/>
                  </a:cubicBezTo>
                  <a:cubicBezTo>
                    <a:pt x="559525" y="958884"/>
                    <a:pt x="522612" y="984571"/>
                    <a:pt x="503775" y="1028715"/>
                  </a:cubicBezTo>
                  <a:cubicBezTo>
                    <a:pt x="499969" y="1037753"/>
                    <a:pt x="487220" y="1048885"/>
                    <a:pt x="478468" y="1048980"/>
                  </a:cubicBezTo>
                  <a:cubicBezTo>
                    <a:pt x="379239" y="1050407"/>
                    <a:pt x="280010" y="1049931"/>
                    <a:pt x="173741" y="1049931"/>
                  </a:cubicBezTo>
                  <a:cubicBezTo>
                    <a:pt x="181543" y="1017774"/>
                    <a:pt x="187536" y="993514"/>
                    <a:pt x="193245" y="969254"/>
                  </a:cubicBezTo>
                  <a:cubicBezTo>
                    <a:pt x="203615" y="925491"/>
                    <a:pt x="214936" y="881918"/>
                    <a:pt x="223974" y="837869"/>
                  </a:cubicBezTo>
                  <a:cubicBezTo>
                    <a:pt x="243763" y="741685"/>
                    <a:pt x="295898" y="677752"/>
                    <a:pt x="391892" y="645215"/>
                  </a:cubicBezTo>
                  <a:cubicBezTo>
                    <a:pt x="438605" y="629422"/>
                    <a:pt x="479324" y="595268"/>
                    <a:pt x="521946" y="568248"/>
                  </a:cubicBezTo>
                  <a:cubicBezTo>
                    <a:pt x="546682" y="552551"/>
                    <a:pt x="569420" y="533618"/>
                    <a:pt x="593870" y="517540"/>
                  </a:cubicBezTo>
                  <a:cubicBezTo>
                    <a:pt x="637348" y="488808"/>
                    <a:pt x="676355" y="491662"/>
                    <a:pt x="697190" y="523724"/>
                  </a:cubicBezTo>
                  <a:cubicBezTo>
                    <a:pt x="717739" y="555405"/>
                    <a:pt x="706133" y="593079"/>
                    <a:pt x="664652" y="623333"/>
                  </a:cubicBezTo>
                  <a:cubicBezTo>
                    <a:pt x="607760" y="664908"/>
                    <a:pt x="550012" y="705247"/>
                    <a:pt x="492929" y="746632"/>
                  </a:cubicBezTo>
                  <a:cubicBezTo>
                    <a:pt x="477136" y="758048"/>
                    <a:pt x="459440" y="768894"/>
                    <a:pt x="448309" y="784116"/>
                  </a:cubicBezTo>
                  <a:cubicBezTo>
                    <a:pt x="440888" y="794296"/>
                    <a:pt x="437559" y="814465"/>
                    <a:pt x="442696" y="825406"/>
                  </a:cubicBezTo>
                  <a:cubicBezTo>
                    <a:pt x="451449" y="844053"/>
                    <a:pt x="471237" y="842911"/>
                    <a:pt x="488647" y="833873"/>
                  </a:cubicBezTo>
                  <a:cubicBezTo>
                    <a:pt x="495497" y="830353"/>
                    <a:pt x="501396" y="824835"/>
                    <a:pt x="507770" y="820268"/>
                  </a:cubicBezTo>
                  <a:cubicBezTo>
                    <a:pt x="571513" y="774793"/>
                    <a:pt x="634304" y="727890"/>
                    <a:pt x="699283" y="684317"/>
                  </a:cubicBezTo>
                  <a:cubicBezTo>
                    <a:pt x="776535" y="632466"/>
                    <a:pt x="812402" y="547318"/>
                    <a:pt x="730678" y="451800"/>
                  </a:cubicBezTo>
                  <a:cubicBezTo>
                    <a:pt x="768543" y="362180"/>
                    <a:pt x="803839" y="275129"/>
                    <a:pt x="842180" y="189505"/>
                  </a:cubicBezTo>
                  <a:cubicBezTo>
                    <a:pt x="856450" y="157729"/>
                    <a:pt x="874146" y="126048"/>
                    <a:pt x="896789" y="99885"/>
                  </a:cubicBezTo>
                  <a:cubicBezTo>
                    <a:pt x="935320" y="55265"/>
                    <a:pt x="986980" y="66396"/>
                    <a:pt x="1004675" y="122623"/>
                  </a:cubicBezTo>
                  <a:cubicBezTo>
                    <a:pt x="1011335" y="143648"/>
                    <a:pt x="1012001" y="170287"/>
                    <a:pt x="1005341" y="191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3"/>
            <p:cNvSpPr/>
            <p:nvPr/>
          </p:nvSpPr>
          <p:spPr>
            <a:xfrm>
              <a:off x="2587278" y="5211753"/>
              <a:ext cx="1081056" cy="1332328"/>
            </a:xfrm>
            <a:custGeom>
              <a:rect b="b" l="l" r="r" t="t"/>
              <a:pathLst>
                <a:path extrusionOk="0" h="1332328" w="1081056">
                  <a:moveTo>
                    <a:pt x="976976" y="1042243"/>
                  </a:moveTo>
                  <a:cubicBezTo>
                    <a:pt x="956426" y="959473"/>
                    <a:pt x="935876" y="877940"/>
                    <a:pt x="916088" y="796216"/>
                  </a:cubicBezTo>
                  <a:cubicBezTo>
                    <a:pt x="892303" y="698034"/>
                    <a:pt x="837980" y="623922"/>
                    <a:pt x="740463" y="592146"/>
                  </a:cubicBezTo>
                  <a:cubicBezTo>
                    <a:pt x="682620" y="573308"/>
                    <a:pt x="638095" y="536300"/>
                    <a:pt x="589670" y="503858"/>
                  </a:cubicBezTo>
                  <a:cubicBezTo>
                    <a:pt x="563602" y="486447"/>
                    <a:pt x="539342" y="466183"/>
                    <a:pt x="512608" y="450200"/>
                  </a:cubicBezTo>
                  <a:cubicBezTo>
                    <a:pt x="494532" y="439449"/>
                    <a:pt x="473507" y="427652"/>
                    <a:pt x="453718" y="427367"/>
                  </a:cubicBezTo>
                  <a:cubicBezTo>
                    <a:pt x="418707" y="426986"/>
                    <a:pt x="406720" y="406722"/>
                    <a:pt x="395684" y="379988"/>
                  </a:cubicBezTo>
                  <a:cubicBezTo>
                    <a:pt x="368855" y="314819"/>
                    <a:pt x="342597" y="249269"/>
                    <a:pt x="313199" y="185241"/>
                  </a:cubicBezTo>
                  <a:cubicBezTo>
                    <a:pt x="293696" y="142715"/>
                    <a:pt x="273622" y="99142"/>
                    <a:pt x="245937" y="61847"/>
                  </a:cubicBezTo>
                  <a:cubicBezTo>
                    <a:pt x="177152" y="-30817"/>
                    <a:pt x="64795" y="-16927"/>
                    <a:pt x="15323" y="87249"/>
                  </a:cubicBezTo>
                  <a:cubicBezTo>
                    <a:pt x="-4275" y="128539"/>
                    <a:pt x="-4085" y="169829"/>
                    <a:pt x="10281" y="212736"/>
                  </a:cubicBezTo>
                  <a:cubicBezTo>
                    <a:pt x="51475" y="335273"/>
                    <a:pt x="90958" y="458382"/>
                    <a:pt x="132628" y="580824"/>
                  </a:cubicBezTo>
                  <a:cubicBezTo>
                    <a:pt x="155366" y="647516"/>
                    <a:pt x="180007" y="713541"/>
                    <a:pt x="205979" y="778996"/>
                  </a:cubicBezTo>
                  <a:cubicBezTo>
                    <a:pt x="222248" y="819906"/>
                    <a:pt x="250884" y="851682"/>
                    <a:pt x="287988" y="876417"/>
                  </a:cubicBezTo>
                  <a:cubicBezTo>
                    <a:pt x="346593" y="915519"/>
                    <a:pt x="404341" y="955953"/>
                    <a:pt x="461710" y="996767"/>
                  </a:cubicBezTo>
                  <a:cubicBezTo>
                    <a:pt x="478073" y="1008374"/>
                    <a:pt x="492059" y="1023310"/>
                    <a:pt x="513179" y="1042147"/>
                  </a:cubicBezTo>
                  <a:cubicBezTo>
                    <a:pt x="437545" y="1065932"/>
                    <a:pt x="418898" y="1114642"/>
                    <a:pt x="425177" y="1178290"/>
                  </a:cubicBezTo>
                  <a:cubicBezTo>
                    <a:pt x="427270" y="1199696"/>
                    <a:pt x="424606" y="1221482"/>
                    <a:pt x="426033" y="1242888"/>
                  </a:cubicBezTo>
                  <a:cubicBezTo>
                    <a:pt x="429743" y="1297878"/>
                    <a:pt x="460663" y="1329844"/>
                    <a:pt x="516414" y="1330415"/>
                  </a:cubicBezTo>
                  <a:cubicBezTo>
                    <a:pt x="675104" y="1331842"/>
                    <a:pt x="833794" y="1329654"/>
                    <a:pt x="992483" y="1332318"/>
                  </a:cubicBezTo>
                  <a:cubicBezTo>
                    <a:pt x="1036627" y="1333079"/>
                    <a:pt x="1080105" y="1291884"/>
                    <a:pt x="1080581" y="1247931"/>
                  </a:cubicBezTo>
                  <a:cubicBezTo>
                    <a:pt x="1080866" y="1222434"/>
                    <a:pt x="1081057" y="1196937"/>
                    <a:pt x="1081057" y="1171535"/>
                  </a:cubicBezTo>
                  <a:cubicBezTo>
                    <a:pt x="1080866" y="1084674"/>
                    <a:pt x="1067547" y="1067169"/>
                    <a:pt x="976976" y="1042243"/>
                  </a:cubicBezTo>
                  <a:close/>
                  <a:moveTo>
                    <a:pt x="398062" y="873278"/>
                  </a:moveTo>
                  <a:cubicBezTo>
                    <a:pt x="379796" y="858531"/>
                    <a:pt x="359817" y="845783"/>
                    <a:pt x="339648" y="833700"/>
                  </a:cubicBezTo>
                  <a:cubicBezTo>
                    <a:pt x="293696" y="806206"/>
                    <a:pt x="264299" y="766057"/>
                    <a:pt x="247174" y="716110"/>
                  </a:cubicBezTo>
                  <a:cubicBezTo>
                    <a:pt x="216064" y="625349"/>
                    <a:pt x="184478" y="534682"/>
                    <a:pt x="154319" y="443635"/>
                  </a:cubicBezTo>
                  <a:cubicBezTo>
                    <a:pt x="128347" y="365527"/>
                    <a:pt x="103230" y="287134"/>
                    <a:pt x="79446" y="208360"/>
                  </a:cubicBezTo>
                  <a:cubicBezTo>
                    <a:pt x="72786" y="186288"/>
                    <a:pt x="69456" y="162218"/>
                    <a:pt x="70217" y="139290"/>
                  </a:cubicBezTo>
                  <a:cubicBezTo>
                    <a:pt x="71359" y="105991"/>
                    <a:pt x="96951" y="74881"/>
                    <a:pt x="123970" y="69363"/>
                  </a:cubicBezTo>
                  <a:cubicBezTo>
                    <a:pt x="154890" y="63084"/>
                    <a:pt x="177057" y="80304"/>
                    <a:pt x="194467" y="102186"/>
                  </a:cubicBezTo>
                  <a:cubicBezTo>
                    <a:pt x="208928" y="120452"/>
                    <a:pt x="221962" y="140907"/>
                    <a:pt x="231286" y="162218"/>
                  </a:cubicBezTo>
                  <a:cubicBezTo>
                    <a:pt x="272671" y="257261"/>
                    <a:pt x="312438" y="353064"/>
                    <a:pt x="352206" y="446965"/>
                  </a:cubicBezTo>
                  <a:cubicBezTo>
                    <a:pt x="347734" y="455147"/>
                    <a:pt x="345641" y="460665"/>
                    <a:pt x="342216" y="465232"/>
                  </a:cubicBezTo>
                  <a:cubicBezTo>
                    <a:pt x="286466" y="540486"/>
                    <a:pt x="294743" y="612220"/>
                    <a:pt x="369426" y="669683"/>
                  </a:cubicBezTo>
                  <a:cubicBezTo>
                    <a:pt x="426794" y="713922"/>
                    <a:pt x="486826" y="754641"/>
                    <a:pt x="545716" y="796977"/>
                  </a:cubicBezTo>
                  <a:cubicBezTo>
                    <a:pt x="559987" y="807252"/>
                    <a:pt x="573877" y="818193"/>
                    <a:pt x="588623" y="827897"/>
                  </a:cubicBezTo>
                  <a:cubicBezTo>
                    <a:pt x="607080" y="839980"/>
                    <a:pt x="626298" y="842263"/>
                    <a:pt x="639998" y="821713"/>
                  </a:cubicBezTo>
                  <a:cubicBezTo>
                    <a:pt x="652461" y="803066"/>
                    <a:pt x="641901" y="786988"/>
                    <a:pt x="627059" y="775952"/>
                  </a:cubicBezTo>
                  <a:cubicBezTo>
                    <a:pt x="565695" y="730476"/>
                    <a:pt x="503475" y="686142"/>
                    <a:pt x="441731" y="641142"/>
                  </a:cubicBezTo>
                  <a:cubicBezTo>
                    <a:pt x="425938" y="629630"/>
                    <a:pt x="409479" y="618594"/>
                    <a:pt x="395589" y="604894"/>
                  </a:cubicBezTo>
                  <a:cubicBezTo>
                    <a:pt x="371043" y="580729"/>
                    <a:pt x="367428" y="544101"/>
                    <a:pt x="384743" y="519365"/>
                  </a:cubicBezTo>
                  <a:cubicBezTo>
                    <a:pt x="401012" y="496247"/>
                    <a:pt x="433454" y="487114"/>
                    <a:pt x="463993" y="499577"/>
                  </a:cubicBezTo>
                  <a:cubicBezTo>
                    <a:pt x="478264" y="505380"/>
                    <a:pt x="491202" y="514989"/>
                    <a:pt x="503951" y="523932"/>
                  </a:cubicBezTo>
                  <a:cubicBezTo>
                    <a:pt x="575875" y="574355"/>
                    <a:pt x="643137" y="631533"/>
                    <a:pt x="728761" y="660359"/>
                  </a:cubicBezTo>
                  <a:cubicBezTo>
                    <a:pt x="785844" y="679577"/>
                    <a:pt x="824755" y="722199"/>
                    <a:pt x="841024" y="780328"/>
                  </a:cubicBezTo>
                  <a:cubicBezTo>
                    <a:pt x="864238" y="863193"/>
                    <a:pt x="883456" y="947105"/>
                    <a:pt x="904100" y="1030636"/>
                  </a:cubicBezTo>
                  <a:cubicBezTo>
                    <a:pt x="904862" y="1033775"/>
                    <a:pt x="901912" y="1037866"/>
                    <a:pt x="899248" y="1045763"/>
                  </a:cubicBezTo>
                  <a:cubicBezTo>
                    <a:pt x="797641" y="1045763"/>
                    <a:pt x="694512" y="1045763"/>
                    <a:pt x="584628" y="1045763"/>
                  </a:cubicBezTo>
                  <a:cubicBezTo>
                    <a:pt x="554945" y="957950"/>
                    <a:pt x="465610" y="927697"/>
                    <a:pt x="398062" y="873278"/>
                  </a:cubicBezTo>
                  <a:close/>
                  <a:moveTo>
                    <a:pt x="1010464" y="1251165"/>
                  </a:moveTo>
                  <a:cubicBezTo>
                    <a:pt x="967272" y="1266102"/>
                    <a:pt x="564458" y="1269337"/>
                    <a:pt x="497196" y="1255161"/>
                  </a:cubicBezTo>
                  <a:cubicBezTo>
                    <a:pt x="497196" y="1214157"/>
                    <a:pt x="497196" y="1172106"/>
                    <a:pt x="497196" y="1130055"/>
                  </a:cubicBezTo>
                  <a:cubicBezTo>
                    <a:pt x="537344" y="1115404"/>
                    <a:pt x="937779" y="1112169"/>
                    <a:pt x="1010464" y="1127201"/>
                  </a:cubicBezTo>
                  <a:cubicBezTo>
                    <a:pt x="1010464" y="1170584"/>
                    <a:pt x="1010464" y="1211303"/>
                    <a:pt x="1010464" y="12511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
          <p:cNvSpPr/>
          <p:nvPr/>
        </p:nvSpPr>
        <p:spPr>
          <a:xfrm>
            <a:off x="0" y="9628909"/>
            <a:ext cx="7559675" cy="10629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07" name="Google Shape;607;p4"/>
          <p:cNvGraphicFramePr/>
          <p:nvPr/>
        </p:nvGraphicFramePr>
        <p:xfrm>
          <a:off x="-126745" y="4618027"/>
          <a:ext cx="3000000" cy="3000000"/>
        </p:xfrm>
        <a:graphic>
          <a:graphicData uri="http://schemas.openxmlformats.org/drawingml/2006/table">
            <a:tbl>
              <a:tblPr bandRow="1" firstRow="1">
                <a:noFill/>
                <a:tableStyleId>{02841E9C-8F7C-4D14-864D-47F12687D3C1}</a:tableStyleId>
              </a:tblPr>
              <a:tblGrid>
                <a:gridCol w="1195475"/>
                <a:gridCol w="6520000"/>
              </a:tblGrid>
              <a:tr h="716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lang="en-US" sz="1600" u="none" cap="none" strike="noStrike">
                          <a:solidFill>
                            <a:srgbClr val="F16924"/>
                          </a:solidFill>
                          <a:latin typeface="Calibri"/>
                          <a:ea typeface="Calibri"/>
                          <a:cs typeface="Calibri"/>
                          <a:sym typeface="Calibri"/>
                        </a:rPr>
                        <a:t>Eventbrite: </a:t>
                      </a:r>
                      <a:r>
                        <a:rPr b="0" lang="en-US" sz="1400" u="none" cap="none" strike="noStrike">
                          <a:solidFill>
                            <a:srgbClr val="4B4B4B"/>
                          </a:solidFill>
                          <a:latin typeface="Calibri"/>
                          <a:ea typeface="Calibri"/>
                          <a:cs typeface="Calibri"/>
                          <a:sym typeface="Calibri"/>
                        </a:rPr>
                        <a:t>Create, promuovete e gestite facilmente le iscrizioni a passeggiate e workshop naturalistici. È possibile impostare la bigliettazione, tenere traccia delle presenze e condividere i dettagli dell'evento, con promemoria automatici per garantire alti tassi di partecipazione</a:t>
                      </a:r>
                      <a:r>
                        <a:rPr b="0" lang="en-US"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 </a:t>
                      </a:r>
                      <a:r>
                        <a:rPr b="0" lang="en-US" sz="1400" u="none" cap="none" strike="noStrike">
                          <a:solidFill>
                            <a:srgbClr val="4A8887"/>
                          </a:solidFill>
                          <a:latin typeface="Calibri"/>
                          <a:ea typeface="Calibri"/>
                          <a:cs typeface="Calibri"/>
                          <a:sym typeface="Calibri"/>
                        </a:rPr>
                        <a:t>www.eventbrite.ie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176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Meetup </a:t>
                      </a:r>
                      <a:r>
                        <a:rPr lang="en-US" sz="1400" u="none" cap="none" strike="noStrike">
                          <a:solidFill>
                            <a:srgbClr val="4B4B4B"/>
                          </a:solidFill>
                          <a:latin typeface="Calibri"/>
                          <a:ea typeface="Calibri"/>
                          <a:cs typeface="Calibri"/>
                          <a:sym typeface="Calibri"/>
                        </a:rPr>
                        <a:t>serve a ospitare e organizzare attività, incontri ed eventi di persona e virtuali per persone e comunità con interessi, hobby e professioni simili. Permette agli organizzatori di eventi di creare una comunità intorno alle attività di conservazione, gestire gli RSVP e costruire connessioni a lungo termine con i partecipanti. </a:t>
                      </a:r>
                      <a:r>
                        <a:rPr lang="en-US"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https://www.</a:t>
                      </a:r>
                      <a:r>
                        <a:rPr lang="en-US" sz="1400" u="none" cap="none" strike="noStrike">
                          <a:solidFill>
                            <a:srgbClr val="4A8887"/>
                          </a:solidFill>
                          <a:latin typeface="Calibri"/>
                          <a:ea typeface="Calibri"/>
                          <a:cs typeface="Calibri"/>
                          <a:sym typeface="Calibri"/>
                        </a:rPr>
                        <a:t>meetup.com/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28300">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Canva </a:t>
                      </a:r>
                      <a:r>
                        <a:rPr lang="en-US" sz="1400" u="none" cap="none" strike="noStrike">
                          <a:solidFill>
                            <a:srgbClr val="4B4B4B"/>
                          </a:solidFill>
                          <a:latin typeface="Calibri"/>
                          <a:ea typeface="Calibri"/>
                          <a:cs typeface="Calibri"/>
                          <a:sym typeface="Calibri"/>
                        </a:rPr>
                        <a:t>è un ottimo strumento per creare contenuti educativi ecologici ed eco-sanitari, come poster digitali o guide alla conservazione. È possibile utilizzarlo per progettare infografiche, guide virtuali e grafica per i social media per le campagne. </a:t>
                      </a:r>
                      <a:r>
                        <a:rPr lang="en-US"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https://trello.</a:t>
                      </a:r>
                      <a:r>
                        <a:rPr lang="en-US" sz="1400" u="none" cap="none" strike="noStrike">
                          <a:solidFill>
                            <a:srgbClr val="4A8887"/>
                          </a:solidFill>
                          <a:latin typeface="Calibri"/>
                          <a:ea typeface="Calibri"/>
                          <a:cs typeface="Calibri"/>
                          <a:sym typeface="Calibri"/>
                        </a:rPr>
                        <a:t>com/ </a:t>
                      </a:r>
                      <a:endParaRPr sz="1400" u="none" cap="none" strike="noStrike">
                        <a:solidFill>
                          <a:srgbClr val="4A8887"/>
                        </a:solidFill>
                        <a:highlight>
                          <a:srgbClr val="FFFF00"/>
                        </a:highlight>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6742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Trello: </a:t>
                      </a:r>
                      <a:r>
                        <a:rPr lang="en-US" sz="1400" u="none" cap="none" strike="noStrike">
                          <a:solidFill>
                            <a:srgbClr val="4B4B4B"/>
                          </a:solidFill>
                          <a:latin typeface="Calibri"/>
                          <a:ea typeface="Calibri"/>
                          <a:cs typeface="Calibri"/>
                          <a:sym typeface="Calibri"/>
                        </a:rPr>
                        <a:t>Per la pianificazione e la gestione di campagne di conservazione digitale, Trello può aiutarvi a organizzare i compiti, assegnare i ruoli e monitorare i progressi del progetto. Si può usare per gestire iniziative di coinvolgimento della comunità come le sfide #LeaveNoTrace. </a:t>
                      </a:r>
                      <a:r>
                        <a:rPr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a:t>
                      </a:r>
                      <a:r>
                        <a:rPr lang="en-US" sz="1400" u="none" cap="none" strike="noStrike">
                          <a:solidFill>
                            <a:srgbClr val="4A8887"/>
                          </a:solidFill>
                          <a:latin typeface="Calibri"/>
                          <a:ea typeface="Calibri"/>
                          <a:cs typeface="Calibri"/>
                          <a:sym typeface="Calibri"/>
                        </a:rPr>
                        <a:t>canva.com/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96122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600" u="none" cap="none" strike="noStrike">
                          <a:solidFill>
                            <a:srgbClr val="F16924"/>
                          </a:solidFill>
                          <a:latin typeface="Calibri"/>
                          <a:ea typeface="Calibri"/>
                          <a:cs typeface="Calibri"/>
                          <a:sym typeface="Calibri"/>
                        </a:rPr>
                        <a:t>ChatGPT </a:t>
                      </a:r>
                      <a:endParaRPr/>
                    </a:p>
                    <a:p>
                      <a:pPr indent="0" lvl="0" marL="0" marR="0" rtl="0" algn="l">
                        <a:spcBef>
                          <a:spcPts val="1200"/>
                        </a:spcBef>
                        <a:spcAft>
                          <a:spcPts val="0"/>
                        </a:spcAft>
                        <a:buNone/>
                      </a:pPr>
                      <a:r>
                        <a:rPr b="1" lang="en-US" sz="1400" u="none" cap="none" strike="noStrike">
                          <a:solidFill>
                            <a:srgbClr val="4B4B4B"/>
                          </a:solidFill>
                          <a:latin typeface="Calibri"/>
                          <a:ea typeface="Calibri"/>
                          <a:cs typeface="Calibri"/>
                          <a:sym typeface="Calibri"/>
                        </a:rPr>
                        <a:t>Suggerimenti sulla sostenibilità: </a:t>
                      </a:r>
                      <a:r>
                        <a:rPr lang="en-US" sz="1400" u="none" cap="none" strike="noStrike">
                          <a:solidFill>
                            <a:srgbClr val="4B4B4B"/>
                          </a:solidFill>
                          <a:latin typeface="Calibri"/>
                          <a:ea typeface="Calibri"/>
                          <a:cs typeface="Calibri"/>
                          <a:sym typeface="Calibri"/>
                        </a:rPr>
                        <a:t>ChatGPT può condividere idee sull'implementazione di pratiche sostenibili nelle operazioni, come la riduzione dei rifiuti, l'approvvigionamento ecologico e le tecniche di risparmio energetico a basso costo.</a:t>
                      </a:r>
                      <a:endParaRPr/>
                    </a:p>
                    <a:p>
                      <a:pPr indent="0" lvl="0" marL="0" marR="0" rtl="0" algn="l">
                        <a:spcBef>
                          <a:spcPts val="1200"/>
                        </a:spcBef>
                        <a:spcAft>
                          <a:spcPts val="0"/>
                        </a:spcAft>
                        <a:buNone/>
                      </a:pPr>
                      <a:r>
                        <a:rPr b="1" lang="en-US" sz="1400" u="none" cap="none" strike="noStrike">
                          <a:solidFill>
                            <a:srgbClr val="4B4B4B"/>
                          </a:solidFill>
                          <a:latin typeface="Calibri"/>
                          <a:ea typeface="Calibri"/>
                          <a:cs typeface="Calibri"/>
                          <a:sym typeface="Calibri"/>
                        </a:rPr>
                        <a:t>Certificazioni e risorse ecologiche: </a:t>
                      </a:r>
                      <a:r>
                        <a:rPr lang="en-US" sz="1400" u="none" cap="none" strike="noStrike">
                          <a:solidFill>
                            <a:srgbClr val="4B4B4B"/>
                          </a:solidFill>
                          <a:latin typeface="Calibri"/>
                          <a:ea typeface="Calibri"/>
                          <a:cs typeface="Calibri"/>
                          <a:sym typeface="Calibri"/>
                        </a:rPr>
                        <a:t>Per le aziende interessate alle certificazioni ecologiche, ChatGPT può fornire indicazioni su certificazioni accessibili e riconosciute a livello locale e suggerimenti per la conformità. </a:t>
                      </a:r>
                      <a:r>
                        <a:rPr lang="en-US" sz="1400" u="sng" cap="none" strike="noStrike">
                          <a:solidFill>
                            <a:srgbClr val="4A8887"/>
                          </a:solidFill>
                          <a:latin typeface="Calibri"/>
                          <a:ea typeface="Calibri"/>
                          <a:cs typeface="Calibri"/>
                          <a:sym typeface="Calibri"/>
                          <a:hlinkClick r:id="rId7">
                            <a:extLst>
                              <a:ext uri="{A12FA001-AC4F-418D-AE19-62706E023703}">
                                <ahyp:hlinkClr val="tx"/>
                              </a:ext>
                            </a:extLst>
                          </a:hlinkClick>
                        </a:rPr>
                        <a:t>https://chatgpt.</a:t>
                      </a:r>
                      <a:r>
                        <a:rPr lang="en-US" sz="1400" u="none" cap="none" strike="noStrike">
                          <a:solidFill>
                            <a:srgbClr val="4A8887"/>
                          </a:solidFill>
                          <a:latin typeface="Calibri"/>
                          <a:ea typeface="Calibri"/>
                          <a:cs typeface="Calibri"/>
                          <a:sym typeface="Calibri"/>
                        </a:rPr>
                        <a:t>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descr="Eventbrite Ireland (@EventbriteIE) / X" id="608" name="Google Shape;608;p4"/>
          <p:cNvPicPr preferRelativeResize="0"/>
          <p:nvPr/>
        </p:nvPicPr>
        <p:blipFill rotWithShape="1">
          <a:blip r:embed="rId8">
            <a:alphaModFix/>
          </a:blip>
          <a:srcRect b="0" l="0" r="0" t="0"/>
          <a:stretch/>
        </p:blipFill>
        <p:spPr>
          <a:xfrm>
            <a:off x="151083" y="4834361"/>
            <a:ext cx="558255" cy="558255"/>
          </a:xfrm>
          <a:prstGeom prst="rect">
            <a:avLst/>
          </a:prstGeom>
          <a:noFill/>
          <a:ln>
            <a:noFill/>
          </a:ln>
        </p:spPr>
      </p:pic>
      <p:pic>
        <p:nvPicPr>
          <p:cNvPr descr="Meetup Logo, symbol, meaning, history, PNG, brand" id="609" name="Google Shape;609;p4"/>
          <p:cNvPicPr preferRelativeResize="0"/>
          <p:nvPr/>
        </p:nvPicPr>
        <p:blipFill rotWithShape="1">
          <a:blip r:embed="rId9">
            <a:alphaModFix/>
          </a:blip>
          <a:srcRect b="0" l="21281" r="26748" t="0"/>
          <a:stretch/>
        </p:blipFill>
        <p:spPr>
          <a:xfrm>
            <a:off x="138850" y="5853350"/>
            <a:ext cx="665122" cy="720000"/>
          </a:xfrm>
          <a:prstGeom prst="rect">
            <a:avLst/>
          </a:prstGeom>
          <a:noFill/>
          <a:ln>
            <a:noFill/>
          </a:ln>
        </p:spPr>
      </p:pic>
      <p:pic>
        <p:nvPicPr>
          <p:cNvPr descr="Get Creative with Canva: Design Like a Pro | GO Inkjet" id="610" name="Google Shape;610;p4"/>
          <p:cNvPicPr preferRelativeResize="0"/>
          <p:nvPr/>
        </p:nvPicPr>
        <p:blipFill rotWithShape="1">
          <a:blip r:embed="rId10">
            <a:alphaModFix/>
          </a:blip>
          <a:srcRect b="0" l="0" r="0" t="0"/>
          <a:stretch/>
        </p:blipFill>
        <p:spPr>
          <a:xfrm>
            <a:off x="239646" y="6967017"/>
            <a:ext cx="533529" cy="533529"/>
          </a:xfrm>
          <a:prstGeom prst="rect">
            <a:avLst/>
          </a:prstGeom>
          <a:noFill/>
          <a:ln>
            <a:noFill/>
          </a:ln>
        </p:spPr>
      </p:pic>
      <p:pic>
        <p:nvPicPr>
          <p:cNvPr descr="A blue and black logo&#10;&#10;Description automatically generated" id="611" name="Google Shape;611;p4"/>
          <p:cNvPicPr preferRelativeResize="0"/>
          <p:nvPr/>
        </p:nvPicPr>
        <p:blipFill rotWithShape="1">
          <a:blip r:embed="rId11">
            <a:alphaModFix/>
          </a:blip>
          <a:srcRect b="0" l="0" r="0" t="0"/>
          <a:stretch/>
        </p:blipFill>
        <p:spPr>
          <a:xfrm>
            <a:off x="-71067" y="7910365"/>
            <a:ext cx="1154954" cy="649663"/>
          </a:xfrm>
          <a:prstGeom prst="rect">
            <a:avLst/>
          </a:prstGeom>
          <a:noFill/>
          <a:ln>
            <a:noFill/>
          </a:ln>
        </p:spPr>
      </p:pic>
      <p:pic>
        <p:nvPicPr>
          <p:cNvPr descr="A logo with a flower&#10;&#10;Description automatically generated" id="612" name="Google Shape;612;p4"/>
          <p:cNvPicPr preferRelativeResize="0"/>
          <p:nvPr/>
        </p:nvPicPr>
        <p:blipFill rotWithShape="1">
          <a:blip r:embed="rId12">
            <a:alphaModFix/>
          </a:blip>
          <a:srcRect b="0" l="0" r="0" t="0"/>
          <a:stretch/>
        </p:blipFill>
        <p:spPr>
          <a:xfrm>
            <a:off x="37671" y="9046039"/>
            <a:ext cx="937478" cy="937478"/>
          </a:xfrm>
          <a:prstGeom prst="rect">
            <a:avLst/>
          </a:prstGeom>
          <a:noFill/>
          <a:ln>
            <a:noFill/>
          </a:ln>
        </p:spPr>
      </p:pic>
      <p:sp>
        <p:nvSpPr>
          <p:cNvPr id="613" name="Google Shape;613;p4"/>
          <p:cNvSpPr txBox="1"/>
          <p:nvPr/>
        </p:nvSpPr>
        <p:spPr>
          <a:xfrm>
            <a:off x="266275" y="3024250"/>
            <a:ext cx="3518700" cy="15156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A8887"/>
              </a:buClr>
              <a:buSzPts val="1800"/>
              <a:buFont typeface="Arial"/>
              <a:buNone/>
            </a:pPr>
            <a:r>
              <a:rPr b="1" i="0" lang="en-US" sz="1800">
                <a:solidFill>
                  <a:srgbClr val="4A8887"/>
                </a:solidFill>
                <a:latin typeface="Calibri"/>
                <a:ea typeface="Calibri"/>
                <a:cs typeface="Calibri"/>
                <a:sym typeface="Calibri"/>
              </a:rPr>
              <a:t>Ospitare passeggiate naturalistiche guidate con uno scopo</a:t>
            </a:r>
            <a:endParaRPr/>
          </a:p>
          <a:p>
            <a:pPr indent="0" lvl="0" marL="0" marR="0" rtl="0" algn="just">
              <a:lnSpc>
                <a:spcPct val="100000"/>
              </a:lnSpc>
              <a:spcBef>
                <a:spcPts val="0"/>
              </a:spcBef>
              <a:spcAft>
                <a:spcPts val="0"/>
              </a:spcAft>
              <a:buClr>
                <a:srgbClr val="4B4B4B"/>
              </a:buClr>
              <a:buSzPts val="1400"/>
              <a:buFont typeface="Arial"/>
              <a:buNone/>
            </a:pPr>
            <a:r>
              <a:rPr b="0" i="0" lang="en-US" sz="1400">
                <a:solidFill>
                  <a:srgbClr val="4B4B4B"/>
                </a:solidFill>
                <a:latin typeface="Calibri"/>
                <a:ea typeface="Calibri"/>
                <a:cs typeface="Calibri"/>
                <a:sym typeface="Calibri"/>
              </a:rPr>
              <a:t>Ospitare passeggiate naturalistiche guidate che includono attività di pulizia, dove i partecipanti possono godersi l'aria aperta contribuendo alla conservazione locale. </a:t>
            </a:r>
            <a:endParaRPr b="0" i="0" sz="1400">
              <a:solidFill>
                <a:srgbClr val="6D6E71"/>
              </a:solidFill>
              <a:latin typeface="Calibri"/>
              <a:ea typeface="Calibri"/>
              <a:cs typeface="Calibri"/>
              <a:sym typeface="Calibri"/>
            </a:endParaRPr>
          </a:p>
        </p:txBody>
      </p:sp>
      <p:sp>
        <p:nvSpPr>
          <p:cNvPr id="614" name="Google Shape;614;p4"/>
          <p:cNvSpPr txBox="1"/>
          <p:nvPr/>
        </p:nvSpPr>
        <p:spPr>
          <a:xfrm>
            <a:off x="991566" y="2493823"/>
            <a:ext cx="1171027"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US" sz="3000" u="none" cap="none" strike="noStrike">
                <a:solidFill>
                  <a:srgbClr val="F16924"/>
                </a:solidFill>
                <a:latin typeface="Calibri"/>
                <a:ea typeface="Calibri"/>
                <a:cs typeface="Calibri"/>
                <a:sym typeface="Calibri"/>
              </a:rPr>
              <a:t>Idea 5</a:t>
            </a:r>
            <a:endParaRPr/>
          </a:p>
        </p:txBody>
      </p:sp>
      <p:sp>
        <p:nvSpPr>
          <p:cNvPr id="615" name="Google Shape;615;p4"/>
          <p:cNvSpPr txBox="1"/>
          <p:nvPr/>
        </p:nvSpPr>
        <p:spPr>
          <a:xfrm>
            <a:off x="3779904" y="3584409"/>
            <a:ext cx="3347971" cy="991061"/>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400"/>
              <a:buFont typeface="Arial"/>
              <a:buNone/>
            </a:pPr>
            <a:r>
              <a:rPr b="0" i="0" lang="en-US" sz="1400">
                <a:solidFill>
                  <a:srgbClr val="4B4B4B"/>
                </a:solidFill>
                <a:latin typeface="Calibri"/>
                <a:ea typeface="Calibri"/>
                <a:cs typeface="Calibri"/>
                <a:sym typeface="Calibri"/>
              </a:rPr>
              <a:t>Offrire soste educative lungo il percorso, evidenziando le piante e gli animali locali e l'importanza di preservare i loro habitat.</a:t>
            </a:r>
            <a:endParaRPr b="0" i="0" sz="1400">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a:p>
            <a:pPr indent="0" lvl="0" marL="0" marR="0" rtl="0" algn="just">
              <a:lnSpc>
                <a:spcPct val="100000"/>
              </a:lnSpc>
              <a:spcBef>
                <a:spcPts val="0"/>
              </a:spcBef>
              <a:spcAft>
                <a:spcPts val="0"/>
              </a:spcAft>
              <a:buClr>
                <a:srgbClr val="6D6E71"/>
              </a:buClr>
              <a:buSzPts val="1400"/>
              <a:buFont typeface="Arial"/>
              <a:buNone/>
            </a:pPr>
            <a:r>
              <a:t/>
            </a:r>
            <a:endParaRPr b="0" i="0" sz="1400">
              <a:solidFill>
                <a:srgbClr val="6D6E71"/>
              </a:solidFill>
              <a:latin typeface="Calibri"/>
              <a:ea typeface="Calibri"/>
              <a:cs typeface="Calibri"/>
              <a:sym typeface="Calibri"/>
            </a:endParaRPr>
          </a:p>
        </p:txBody>
      </p:sp>
      <p:pic>
        <p:nvPicPr>
          <p:cNvPr descr="Lightbulb and gear with solid fill" id="616" name="Google Shape;616;p4"/>
          <p:cNvPicPr preferRelativeResize="0"/>
          <p:nvPr/>
        </p:nvPicPr>
        <p:blipFill rotWithShape="1">
          <a:blip r:embed="rId13">
            <a:alphaModFix/>
          </a:blip>
          <a:srcRect b="0" l="0" r="0" t="0"/>
          <a:stretch/>
        </p:blipFill>
        <p:spPr>
          <a:xfrm>
            <a:off x="397803" y="2405052"/>
            <a:ext cx="665116" cy="665116"/>
          </a:xfrm>
          <a:prstGeom prst="rect">
            <a:avLst/>
          </a:prstGeom>
          <a:noFill/>
          <a:ln>
            <a:noFill/>
          </a:ln>
        </p:spPr>
      </p:pic>
      <p:sp>
        <p:nvSpPr>
          <p:cNvPr id="617" name="Google Shape;617;p4"/>
          <p:cNvSpPr txBox="1"/>
          <p:nvPr/>
        </p:nvSpPr>
        <p:spPr>
          <a:xfrm>
            <a:off x="410104" y="807607"/>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US" sz="3200">
                <a:solidFill>
                  <a:schemeClr val="lt1"/>
                </a:solidFill>
                <a:latin typeface="Calibri"/>
                <a:ea typeface="Calibri"/>
                <a:cs typeface="Calibri"/>
                <a:sym typeface="Calibri"/>
              </a:rPr>
              <a:t>Ecoturismo</a:t>
            </a:r>
            <a:endParaRPr/>
          </a:p>
          <a:p>
            <a:pPr indent="0" lvl="0" marL="0" marR="0" rtl="0" algn="l">
              <a:lnSpc>
                <a:spcPct val="100000"/>
              </a:lnSpc>
              <a:spcBef>
                <a:spcPts val="0"/>
              </a:spcBef>
              <a:spcAft>
                <a:spcPts val="0"/>
              </a:spcAft>
              <a:buClr>
                <a:schemeClr val="lt1"/>
              </a:buClr>
              <a:buSzPts val="3200"/>
              <a:buFont typeface="Arial"/>
              <a:buNone/>
            </a:pPr>
            <a:r>
              <a:rPr b="1" i="0" lang="en-US" sz="3200">
                <a:solidFill>
                  <a:schemeClr val="lt1"/>
                </a:solidFill>
                <a:latin typeface="Calibri"/>
                <a:ea typeface="Calibri"/>
                <a:cs typeface="Calibri"/>
                <a:sym typeface="Calibri"/>
              </a:rPr>
              <a:t>Idee </a:t>
            </a:r>
            <a:endParaRPr/>
          </a:p>
        </p:txBody>
      </p:sp>
      <p:grpSp>
        <p:nvGrpSpPr>
          <p:cNvPr id="618" name="Google Shape;618;p4"/>
          <p:cNvGrpSpPr/>
          <p:nvPr/>
        </p:nvGrpSpPr>
        <p:grpSpPr>
          <a:xfrm>
            <a:off x="2795630" y="136952"/>
            <a:ext cx="1192560" cy="1193829"/>
            <a:chOff x="2587278" y="4151973"/>
            <a:chExt cx="2389706" cy="2392249"/>
          </a:xfrm>
        </p:grpSpPr>
        <p:sp>
          <p:nvSpPr>
            <p:cNvPr id="619" name="Google Shape;619;p4"/>
            <p:cNvSpPr/>
            <p:nvPr/>
          </p:nvSpPr>
          <p:spPr>
            <a:xfrm>
              <a:off x="2929917" y="4151973"/>
              <a:ext cx="1704615" cy="1727663"/>
            </a:xfrm>
            <a:custGeom>
              <a:rect b="b" l="l" r="r" t="t"/>
              <a:pathLst>
                <a:path extrusionOk="0" h="1727663" w="1704615">
                  <a:moveTo>
                    <a:pt x="881315" y="1415128"/>
                  </a:moveTo>
                  <a:cubicBezTo>
                    <a:pt x="946389" y="1415128"/>
                    <a:pt x="1002901" y="1416650"/>
                    <a:pt x="1059222" y="1414842"/>
                  </a:cubicBezTo>
                  <a:cubicBezTo>
                    <a:pt x="1160925" y="1411512"/>
                    <a:pt x="1256062" y="1382876"/>
                    <a:pt x="1344445" y="1333309"/>
                  </a:cubicBezTo>
                  <a:cubicBezTo>
                    <a:pt x="1518738" y="1235698"/>
                    <a:pt x="1629003" y="1085475"/>
                    <a:pt x="1695599" y="900242"/>
                  </a:cubicBezTo>
                  <a:cubicBezTo>
                    <a:pt x="1716244" y="842778"/>
                    <a:pt x="1702925" y="823751"/>
                    <a:pt x="1640134" y="814618"/>
                  </a:cubicBezTo>
                  <a:cubicBezTo>
                    <a:pt x="1538717" y="799871"/>
                    <a:pt x="1437110" y="797017"/>
                    <a:pt x="1335883" y="814808"/>
                  </a:cubicBezTo>
                  <a:cubicBezTo>
                    <a:pt x="1171675" y="843730"/>
                    <a:pt x="1031442" y="914417"/>
                    <a:pt x="932594" y="1053984"/>
                  </a:cubicBezTo>
                  <a:cubicBezTo>
                    <a:pt x="917086" y="1075866"/>
                    <a:pt x="903196" y="1098985"/>
                    <a:pt x="881790" y="1131902"/>
                  </a:cubicBezTo>
                  <a:cubicBezTo>
                    <a:pt x="881790" y="1059502"/>
                    <a:pt x="882646" y="999280"/>
                    <a:pt x="881410" y="939153"/>
                  </a:cubicBezTo>
                  <a:cubicBezTo>
                    <a:pt x="880839" y="910612"/>
                    <a:pt x="886833" y="886066"/>
                    <a:pt x="902911" y="861901"/>
                  </a:cubicBezTo>
                  <a:cubicBezTo>
                    <a:pt x="934306" y="814618"/>
                    <a:pt x="964370" y="766288"/>
                    <a:pt x="992340" y="716911"/>
                  </a:cubicBezTo>
                  <a:cubicBezTo>
                    <a:pt x="1030300" y="650124"/>
                    <a:pt x="1062742" y="579913"/>
                    <a:pt x="1068356" y="502471"/>
                  </a:cubicBezTo>
                  <a:cubicBezTo>
                    <a:pt x="1081675" y="317142"/>
                    <a:pt x="1010607" y="161877"/>
                    <a:pt x="888545" y="27352"/>
                  </a:cubicBezTo>
                  <a:cubicBezTo>
                    <a:pt x="855627" y="-8895"/>
                    <a:pt x="837361" y="-9371"/>
                    <a:pt x="806631" y="27447"/>
                  </a:cubicBezTo>
                  <a:cubicBezTo>
                    <a:pt x="770289" y="70830"/>
                    <a:pt x="733946" y="115640"/>
                    <a:pt x="706642" y="164826"/>
                  </a:cubicBezTo>
                  <a:cubicBezTo>
                    <a:pt x="619495" y="321709"/>
                    <a:pt x="590383" y="484775"/>
                    <a:pt x="675151" y="653169"/>
                  </a:cubicBezTo>
                  <a:cubicBezTo>
                    <a:pt x="706832" y="715960"/>
                    <a:pt x="743555" y="776182"/>
                    <a:pt x="777329" y="837926"/>
                  </a:cubicBezTo>
                  <a:cubicBezTo>
                    <a:pt x="789411" y="859998"/>
                    <a:pt x="807488" y="882641"/>
                    <a:pt x="809105" y="905950"/>
                  </a:cubicBezTo>
                  <a:cubicBezTo>
                    <a:pt x="813481" y="969787"/>
                    <a:pt x="810627" y="1034196"/>
                    <a:pt x="810627" y="1112780"/>
                  </a:cubicBezTo>
                  <a:cubicBezTo>
                    <a:pt x="792836" y="1086997"/>
                    <a:pt x="782942" y="1073202"/>
                    <a:pt x="773523" y="1059122"/>
                  </a:cubicBezTo>
                  <a:cubicBezTo>
                    <a:pt x="722054" y="982441"/>
                    <a:pt x="653840" y="924787"/>
                    <a:pt x="572212" y="882927"/>
                  </a:cubicBezTo>
                  <a:cubicBezTo>
                    <a:pt x="404484" y="797017"/>
                    <a:pt x="226576" y="790453"/>
                    <a:pt x="45053" y="818994"/>
                  </a:cubicBezTo>
                  <a:cubicBezTo>
                    <a:pt x="529" y="826034"/>
                    <a:pt x="-7653" y="845442"/>
                    <a:pt x="6047" y="891013"/>
                  </a:cubicBezTo>
                  <a:cubicBezTo>
                    <a:pt x="35730" y="990147"/>
                    <a:pt x="86343" y="1078530"/>
                    <a:pt x="151132" y="1157970"/>
                  </a:cubicBezTo>
                  <a:cubicBezTo>
                    <a:pt x="229145" y="1253584"/>
                    <a:pt x="324092" y="1327886"/>
                    <a:pt x="441492" y="1370889"/>
                  </a:cubicBezTo>
                  <a:cubicBezTo>
                    <a:pt x="521313" y="1400096"/>
                    <a:pt x="603036" y="1417601"/>
                    <a:pt x="688470" y="1415794"/>
                  </a:cubicBezTo>
                  <a:cubicBezTo>
                    <a:pt x="727096" y="1415033"/>
                    <a:pt x="765722" y="1415698"/>
                    <a:pt x="808249" y="1415698"/>
                  </a:cubicBezTo>
                  <a:cubicBezTo>
                    <a:pt x="809581" y="1440434"/>
                    <a:pt x="811483" y="1459462"/>
                    <a:pt x="811579" y="1478584"/>
                  </a:cubicBezTo>
                  <a:cubicBezTo>
                    <a:pt x="811959" y="1541376"/>
                    <a:pt x="811293" y="1604071"/>
                    <a:pt x="812244" y="1666767"/>
                  </a:cubicBezTo>
                  <a:cubicBezTo>
                    <a:pt x="812530" y="1681989"/>
                    <a:pt x="814147" y="1699209"/>
                    <a:pt x="821663" y="1711482"/>
                  </a:cubicBezTo>
                  <a:cubicBezTo>
                    <a:pt x="827371" y="1720710"/>
                    <a:pt x="843640" y="1727941"/>
                    <a:pt x="855056" y="1727655"/>
                  </a:cubicBezTo>
                  <a:cubicBezTo>
                    <a:pt x="863143" y="1727465"/>
                    <a:pt x="875035" y="1714621"/>
                    <a:pt x="877890" y="1705108"/>
                  </a:cubicBezTo>
                  <a:cubicBezTo>
                    <a:pt x="882361" y="1690552"/>
                    <a:pt x="881219" y="1674188"/>
                    <a:pt x="881219" y="1658585"/>
                  </a:cubicBezTo>
                  <a:cubicBezTo>
                    <a:pt x="881410" y="1580382"/>
                    <a:pt x="881315" y="1502179"/>
                    <a:pt x="881315" y="1415128"/>
                  </a:cubicBezTo>
                  <a:close/>
                  <a:moveTo>
                    <a:pt x="1006706" y="1071109"/>
                  </a:moveTo>
                  <a:cubicBezTo>
                    <a:pt x="1091854" y="964365"/>
                    <a:pt x="1206591" y="908424"/>
                    <a:pt x="1337881" y="887493"/>
                  </a:cubicBezTo>
                  <a:cubicBezTo>
                    <a:pt x="1406951" y="876457"/>
                    <a:pt x="1478019" y="877694"/>
                    <a:pt x="1548326" y="875886"/>
                  </a:cubicBezTo>
                  <a:cubicBezTo>
                    <a:pt x="1570968" y="875316"/>
                    <a:pt x="1593802" y="882832"/>
                    <a:pt x="1621201" y="887398"/>
                  </a:cubicBezTo>
                  <a:cubicBezTo>
                    <a:pt x="1527491" y="1168816"/>
                    <a:pt x="1271189" y="1380022"/>
                    <a:pt x="947055" y="1341872"/>
                  </a:cubicBezTo>
                  <a:cubicBezTo>
                    <a:pt x="960374" y="1332072"/>
                    <a:pt x="969317" y="1324176"/>
                    <a:pt x="979307" y="1318277"/>
                  </a:cubicBezTo>
                  <a:cubicBezTo>
                    <a:pt x="1070639" y="1265000"/>
                    <a:pt x="1162161" y="1212199"/>
                    <a:pt x="1253589" y="1159112"/>
                  </a:cubicBezTo>
                  <a:cubicBezTo>
                    <a:pt x="1263769" y="1153213"/>
                    <a:pt x="1277754" y="1148932"/>
                    <a:pt x="1282416" y="1139894"/>
                  </a:cubicBezTo>
                  <a:cubicBezTo>
                    <a:pt x="1288695" y="1127621"/>
                    <a:pt x="1292595" y="1109830"/>
                    <a:pt x="1288124" y="1097938"/>
                  </a:cubicBezTo>
                  <a:cubicBezTo>
                    <a:pt x="1285270" y="1090232"/>
                    <a:pt x="1264815" y="1083572"/>
                    <a:pt x="1253874" y="1085570"/>
                  </a:cubicBezTo>
                  <a:cubicBezTo>
                    <a:pt x="1237225" y="1088615"/>
                    <a:pt x="1221527" y="1098509"/>
                    <a:pt x="1206305" y="1107262"/>
                  </a:cubicBezTo>
                  <a:cubicBezTo>
                    <a:pt x="1124867" y="1154165"/>
                    <a:pt x="1043905" y="1201829"/>
                    <a:pt x="962562" y="1248827"/>
                  </a:cubicBezTo>
                  <a:cubicBezTo>
                    <a:pt x="947816" y="1257389"/>
                    <a:pt x="931928" y="1263954"/>
                    <a:pt x="908429" y="1275465"/>
                  </a:cubicBezTo>
                  <a:cubicBezTo>
                    <a:pt x="926981" y="1194123"/>
                    <a:pt x="960089" y="1129524"/>
                    <a:pt x="1006706" y="1071109"/>
                  </a:cubicBezTo>
                  <a:close/>
                  <a:moveTo>
                    <a:pt x="758967" y="1262431"/>
                  </a:moveTo>
                  <a:cubicBezTo>
                    <a:pt x="668967" y="1211057"/>
                    <a:pt x="579347" y="1158826"/>
                    <a:pt x="489252" y="1107737"/>
                  </a:cubicBezTo>
                  <a:cubicBezTo>
                    <a:pt x="472507" y="1098224"/>
                    <a:pt x="454241" y="1088710"/>
                    <a:pt x="435689" y="1086046"/>
                  </a:cubicBezTo>
                  <a:cubicBezTo>
                    <a:pt x="425890" y="1084619"/>
                    <a:pt x="410192" y="1095369"/>
                    <a:pt x="404198" y="1104978"/>
                  </a:cubicBezTo>
                  <a:cubicBezTo>
                    <a:pt x="400012" y="1111733"/>
                    <a:pt x="404484" y="1128382"/>
                    <a:pt x="410668" y="1136183"/>
                  </a:cubicBezTo>
                  <a:cubicBezTo>
                    <a:pt x="418754" y="1146363"/>
                    <a:pt x="431979" y="1152928"/>
                    <a:pt x="443681" y="1159778"/>
                  </a:cubicBezTo>
                  <a:cubicBezTo>
                    <a:pt x="526546" y="1207917"/>
                    <a:pt x="609696" y="1255581"/>
                    <a:pt x="692656" y="1303531"/>
                  </a:cubicBezTo>
                  <a:cubicBezTo>
                    <a:pt x="709305" y="1313235"/>
                    <a:pt x="725669" y="1323510"/>
                    <a:pt x="744601" y="1335117"/>
                  </a:cubicBezTo>
                  <a:cubicBezTo>
                    <a:pt x="480499" y="1393912"/>
                    <a:pt x="165498" y="1186892"/>
                    <a:pt x="83869" y="888920"/>
                  </a:cubicBezTo>
                  <a:cubicBezTo>
                    <a:pt x="94239" y="885020"/>
                    <a:pt x="104705" y="878265"/>
                    <a:pt x="115645" y="877314"/>
                  </a:cubicBezTo>
                  <a:cubicBezTo>
                    <a:pt x="274526" y="863423"/>
                    <a:pt x="429220" y="876838"/>
                    <a:pt x="569453" y="960654"/>
                  </a:cubicBezTo>
                  <a:cubicBezTo>
                    <a:pt x="687709" y="1031342"/>
                    <a:pt x="759348" y="1138181"/>
                    <a:pt x="796642" y="1278129"/>
                  </a:cubicBezTo>
                  <a:cubicBezTo>
                    <a:pt x="781039" y="1271565"/>
                    <a:pt x="769242" y="1268235"/>
                    <a:pt x="758967" y="1262431"/>
                  </a:cubicBezTo>
                  <a:close/>
                  <a:moveTo>
                    <a:pt x="879507" y="456234"/>
                  </a:moveTo>
                  <a:cubicBezTo>
                    <a:pt x="873608" y="444246"/>
                    <a:pt x="859528" y="428834"/>
                    <a:pt x="848682" y="428548"/>
                  </a:cubicBezTo>
                  <a:cubicBezTo>
                    <a:pt x="837456" y="428263"/>
                    <a:pt x="821473" y="442153"/>
                    <a:pt x="815669" y="453855"/>
                  </a:cubicBezTo>
                  <a:cubicBezTo>
                    <a:pt x="809295" y="466889"/>
                    <a:pt x="811198" y="484394"/>
                    <a:pt x="811103" y="499997"/>
                  </a:cubicBezTo>
                  <a:cubicBezTo>
                    <a:pt x="810722" y="566689"/>
                    <a:pt x="811198" y="633285"/>
                    <a:pt x="810913" y="699977"/>
                  </a:cubicBezTo>
                  <a:cubicBezTo>
                    <a:pt x="810817" y="714628"/>
                    <a:pt x="809105" y="729279"/>
                    <a:pt x="807868" y="748116"/>
                  </a:cubicBezTo>
                  <a:cubicBezTo>
                    <a:pt x="638713" y="517312"/>
                    <a:pt x="670013" y="291740"/>
                    <a:pt x="847541" y="93663"/>
                  </a:cubicBezTo>
                  <a:cubicBezTo>
                    <a:pt x="930025" y="172533"/>
                    <a:pt x="972742" y="271666"/>
                    <a:pt x="993863" y="379457"/>
                  </a:cubicBezTo>
                  <a:cubicBezTo>
                    <a:pt x="1020977" y="517407"/>
                    <a:pt x="966082" y="635283"/>
                    <a:pt x="881885" y="745643"/>
                  </a:cubicBezTo>
                  <a:cubicBezTo>
                    <a:pt x="881885" y="717577"/>
                    <a:pt x="881885" y="689512"/>
                    <a:pt x="881885" y="661446"/>
                  </a:cubicBezTo>
                  <a:cubicBezTo>
                    <a:pt x="881885" y="606551"/>
                    <a:pt x="882076" y="551657"/>
                    <a:pt x="881885" y="496762"/>
                  </a:cubicBezTo>
                  <a:cubicBezTo>
                    <a:pt x="882076" y="483062"/>
                    <a:pt x="885025" y="467460"/>
                    <a:pt x="879507" y="4562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0" name="Google Shape;620;p4"/>
            <p:cNvSpPr/>
            <p:nvPr/>
          </p:nvSpPr>
          <p:spPr>
            <a:xfrm>
              <a:off x="3893316" y="5209868"/>
              <a:ext cx="1083668" cy="1334354"/>
            </a:xfrm>
            <a:custGeom>
              <a:rect b="b" l="l" r="r" t="t"/>
              <a:pathLst>
                <a:path extrusionOk="0" h="1334354" w="1083668">
                  <a:moveTo>
                    <a:pt x="995827" y="9789"/>
                  </a:moveTo>
                  <a:cubicBezTo>
                    <a:pt x="934844" y="-17325"/>
                    <a:pt x="862539" y="13214"/>
                    <a:pt x="817539" y="84948"/>
                  </a:cubicBezTo>
                  <a:cubicBezTo>
                    <a:pt x="814399" y="89895"/>
                    <a:pt x="811260" y="94938"/>
                    <a:pt x="808881" y="100266"/>
                  </a:cubicBezTo>
                  <a:cubicBezTo>
                    <a:pt x="776820" y="171619"/>
                    <a:pt x="744949" y="243067"/>
                    <a:pt x="712982" y="314421"/>
                  </a:cubicBezTo>
                  <a:cubicBezTo>
                    <a:pt x="696429" y="351524"/>
                    <a:pt x="679779" y="388533"/>
                    <a:pt x="663416" y="425066"/>
                  </a:cubicBezTo>
                  <a:cubicBezTo>
                    <a:pt x="614420" y="422022"/>
                    <a:pt x="578458" y="440478"/>
                    <a:pt x="545159" y="466356"/>
                  </a:cubicBezTo>
                  <a:cubicBezTo>
                    <a:pt x="525085" y="481958"/>
                    <a:pt x="504821" y="497466"/>
                    <a:pt x="483415" y="511261"/>
                  </a:cubicBezTo>
                  <a:cubicBezTo>
                    <a:pt x="445931" y="535426"/>
                    <a:pt x="410064" y="565584"/>
                    <a:pt x="368964" y="580236"/>
                  </a:cubicBezTo>
                  <a:cubicBezTo>
                    <a:pt x="257843" y="619718"/>
                    <a:pt x="188012" y="691071"/>
                    <a:pt x="163086" y="807615"/>
                  </a:cubicBezTo>
                  <a:cubicBezTo>
                    <a:pt x="146247" y="886009"/>
                    <a:pt x="124555" y="963261"/>
                    <a:pt x="104100" y="1044889"/>
                  </a:cubicBezTo>
                  <a:cubicBezTo>
                    <a:pt x="86119" y="1049455"/>
                    <a:pt x="72610" y="1051739"/>
                    <a:pt x="59957" y="1056401"/>
                  </a:cubicBezTo>
                  <a:cubicBezTo>
                    <a:pt x="25802" y="1069149"/>
                    <a:pt x="3825" y="1093504"/>
                    <a:pt x="1923" y="1130418"/>
                  </a:cubicBezTo>
                  <a:cubicBezTo>
                    <a:pt x="-266" y="1171422"/>
                    <a:pt x="-1027" y="1212807"/>
                    <a:pt x="2018" y="1253811"/>
                  </a:cubicBezTo>
                  <a:cubicBezTo>
                    <a:pt x="5633" y="1302142"/>
                    <a:pt x="38551" y="1332966"/>
                    <a:pt x="86976" y="1333347"/>
                  </a:cubicBezTo>
                  <a:cubicBezTo>
                    <a:pt x="247568" y="1334488"/>
                    <a:pt x="408161" y="1334679"/>
                    <a:pt x="568849" y="1333822"/>
                  </a:cubicBezTo>
                  <a:cubicBezTo>
                    <a:pt x="620413" y="1333537"/>
                    <a:pt x="653141" y="1302046"/>
                    <a:pt x="656566" y="1250482"/>
                  </a:cubicBezTo>
                  <a:cubicBezTo>
                    <a:pt x="659135" y="1211475"/>
                    <a:pt x="658278" y="1172088"/>
                    <a:pt x="656661" y="1132986"/>
                  </a:cubicBezTo>
                  <a:cubicBezTo>
                    <a:pt x="655329" y="1101591"/>
                    <a:pt x="639821" y="1077331"/>
                    <a:pt x="611470" y="1062109"/>
                  </a:cubicBezTo>
                  <a:cubicBezTo>
                    <a:pt x="600339" y="1056115"/>
                    <a:pt x="589399" y="1049646"/>
                    <a:pt x="574462" y="1041178"/>
                  </a:cubicBezTo>
                  <a:cubicBezTo>
                    <a:pt x="587020" y="1029191"/>
                    <a:pt x="594346" y="1020153"/>
                    <a:pt x="603479" y="1013684"/>
                  </a:cubicBezTo>
                  <a:cubicBezTo>
                    <a:pt x="662845" y="972108"/>
                    <a:pt x="721925" y="930153"/>
                    <a:pt x="782338" y="890100"/>
                  </a:cubicBezTo>
                  <a:cubicBezTo>
                    <a:pt x="834854" y="855184"/>
                    <a:pt x="872529" y="809042"/>
                    <a:pt x="893840" y="750152"/>
                  </a:cubicBezTo>
                  <a:cubicBezTo>
                    <a:pt x="919146" y="680226"/>
                    <a:pt x="943311" y="609919"/>
                    <a:pt x="966810" y="539326"/>
                  </a:cubicBezTo>
                  <a:cubicBezTo>
                    <a:pt x="1004009" y="427920"/>
                    <a:pt x="1041493" y="316609"/>
                    <a:pt x="1076409" y="204441"/>
                  </a:cubicBezTo>
                  <a:cubicBezTo>
                    <a:pt x="1100479" y="127190"/>
                    <a:pt x="1062424" y="39377"/>
                    <a:pt x="995827" y="9789"/>
                  </a:cubicBezTo>
                  <a:close/>
                  <a:moveTo>
                    <a:pt x="579314" y="1123378"/>
                  </a:moveTo>
                  <a:cubicBezTo>
                    <a:pt x="594346" y="1168092"/>
                    <a:pt x="588637" y="1211665"/>
                    <a:pt x="584166" y="1254477"/>
                  </a:cubicBezTo>
                  <a:cubicBezTo>
                    <a:pt x="539451" y="1266560"/>
                    <a:pt x="161373" y="1270366"/>
                    <a:pt x="76986" y="1259900"/>
                  </a:cubicBezTo>
                  <a:cubicBezTo>
                    <a:pt x="62620" y="1217564"/>
                    <a:pt x="68519" y="1173991"/>
                    <a:pt x="73847" y="1123378"/>
                  </a:cubicBezTo>
                  <a:cubicBezTo>
                    <a:pt x="245380" y="1123378"/>
                    <a:pt x="411015" y="1123378"/>
                    <a:pt x="579314" y="1123378"/>
                  </a:cubicBezTo>
                  <a:close/>
                  <a:moveTo>
                    <a:pt x="1005341" y="191122"/>
                  </a:moveTo>
                  <a:cubicBezTo>
                    <a:pt x="950637" y="362560"/>
                    <a:pt x="893174" y="533238"/>
                    <a:pt x="837232" y="704295"/>
                  </a:cubicBezTo>
                  <a:cubicBezTo>
                    <a:pt x="816873" y="766611"/>
                    <a:pt x="779389" y="813704"/>
                    <a:pt x="722972" y="847668"/>
                  </a:cubicBezTo>
                  <a:cubicBezTo>
                    <a:pt x="679399" y="873926"/>
                    <a:pt x="638204" y="903990"/>
                    <a:pt x="596439" y="933102"/>
                  </a:cubicBezTo>
                  <a:cubicBezTo>
                    <a:pt x="559525" y="958884"/>
                    <a:pt x="522612" y="984571"/>
                    <a:pt x="503775" y="1028715"/>
                  </a:cubicBezTo>
                  <a:cubicBezTo>
                    <a:pt x="499969" y="1037753"/>
                    <a:pt x="487220" y="1048885"/>
                    <a:pt x="478468" y="1048980"/>
                  </a:cubicBezTo>
                  <a:cubicBezTo>
                    <a:pt x="379239" y="1050407"/>
                    <a:pt x="280010" y="1049931"/>
                    <a:pt x="173741" y="1049931"/>
                  </a:cubicBezTo>
                  <a:cubicBezTo>
                    <a:pt x="181543" y="1017774"/>
                    <a:pt x="187536" y="993514"/>
                    <a:pt x="193245" y="969254"/>
                  </a:cubicBezTo>
                  <a:cubicBezTo>
                    <a:pt x="203615" y="925491"/>
                    <a:pt x="214936" y="881918"/>
                    <a:pt x="223974" y="837869"/>
                  </a:cubicBezTo>
                  <a:cubicBezTo>
                    <a:pt x="243763" y="741685"/>
                    <a:pt x="295898" y="677752"/>
                    <a:pt x="391892" y="645215"/>
                  </a:cubicBezTo>
                  <a:cubicBezTo>
                    <a:pt x="438605" y="629422"/>
                    <a:pt x="479324" y="595268"/>
                    <a:pt x="521946" y="568248"/>
                  </a:cubicBezTo>
                  <a:cubicBezTo>
                    <a:pt x="546682" y="552551"/>
                    <a:pt x="569420" y="533618"/>
                    <a:pt x="593870" y="517540"/>
                  </a:cubicBezTo>
                  <a:cubicBezTo>
                    <a:pt x="637348" y="488808"/>
                    <a:pt x="676355" y="491662"/>
                    <a:pt x="697190" y="523724"/>
                  </a:cubicBezTo>
                  <a:cubicBezTo>
                    <a:pt x="717739" y="555405"/>
                    <a:pt x="706133" y="593079"/>
                    <a:pt x="664652" y="623333"/>
                  </a:cubicBezTo>
                  <a:cubicBezTo>
                    <a:pt x="607760" y="664908"/>
                    <a:pt x="550012" y="705247"/>
                    <a:pt x="492929" y="746632"/>
                  </a:cubicBezTo>
                  <a:cubicBezTo>
                    <a:pt x="477136" y="758048"/>
                    <a:pt x="459440" y="768894"/>
                    <a:pt x="448309" y="784116"/>
                  </a:cubicBezTo>
                  <a:cubicBezTo>
                    <a:pt x="440888" y="794296"/>
                    <a:pt x="437559" y="814465"/>
                    <a:pt x="442696" y="825406"/>
                  </a:cubicBezTo>
                  <a:cubicBezTo>
                    <a:pt x="451449" y="844053"/>
                    <a:pt x="471237" y="842911"/>
                    <a:pt x="488647" y="833873"/>
                  </a:cubicBezTo>
                  <a:cubicBezTo>
                    <a:pt x="495497" y="830353"/>
                    <a:pt x="501396" y="824835"/>
                    <a:pt x="507770" y="820268"/>
                  </a:cubicBezTo>
                  <a:cubicBezTo>
                    <a:pt x="571513" y="774793"/>
                    <a:pt x="634304" y="727890"/>
                    <a:pt x="699283" y="684317"/>
                  </a:cubicBezTo>
                  <a:cubicBezTo>
                    <a:pt x="776535" y="632466"/>
                    <a:pt x="812402" y="547318"/>
                    <a:pt x="730678" y="451800"/>
                  </a:cubicBezTo>
                  <a:cubicBezTo>
                    <a:pt x="768543" y="362180"/>
                    <a:pt x="803839" y="275129"/>
                    <a:pt x="842180" y="189505"/>
                  </a:cubicBezTo>
                  <a:cubicBezTo>
                    <a:pt x="856450" y="157729"/>
                    <a:pt x="874146" y="126048"/>
                    <a:pt x="896789" y="99885"/>
                  </a:cubicBezTo>
                  <a:cubicBezTo>
                    <a:pt x="935320" y="55265"/>
                    <a:pt x="986980" y="66396"/>
                    <a:pt x="1004675" y="122623"/>
                  </a:cubicBezTo>
                  <a:cubicBezTo>
                    <a:pt x="1011335" y="143648"/>
                    <a:pt x="1012001" y="170287"/>
                    <a:pt x="1005341" y="191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1" name="Google Shape;621;p4"/>
            <p:cNvSpPr/>
            <p:nvPr/>
          </p:nvSpPr>
          <p:spPr>
            <a:xfrm>
              <a:off x="2587278" y="5211753"/>
              <a:ext cx="1081056" cy="1332328"/>
            </a:xfrm>
            <a:custGeom>
              <a:rect b="b" l="l" r="r" t="t"/>
              <a:pathLst>
                <a:path extrusionOk="0" h="1332328" w="1081056">
                  <a:moveTo>
                    <a:pt x="976976" y="1042243"/>
                  </a:moveTo>
                  <a:cubicBezTo>
                    <a:pt x="956426" y="959473"/>
                    <a:pt x="935876" y="877940"/>
                    <a:pt x="916088" y="796216"/>
                  </a:cubicBezTo>
                  <a:cubicBezTo>
                    <a:pt x="892303" y="698034"/>
                    <a:pt x="837980" y="623922"/>
                    <a:pt x="740463" y="592146"/>
                  </a:cubicBezTo>
                  <a:cubicBezTo>
                    <a:pt x="682620" y="573308"/>
                    <a:pt x="638095" y="536300"/>
                    <a:pt x="589670" y="503858"/>
                  </a:cubicBezTo>
                  <a:cubicBezTo>
                    <a:pt x="563602" y="486447"/>
                    <a:pt x="539342" y="466183"/>
                    <a:pt x="512608" y="450200"/>
                  </a:cubicBezTo>
                  <a:cubicBezTo>
                    <a:pt x="494532" y="439449"/>
                    <a:pt x="473507" y="427652"/>
                    <a:pt x="453718" y="427367"/>
                  </a:cubicBezTo>
                  <a:cubicBezTo>
                    <a:pt x="418707" y="426986"/>
                    <a:pt x="406720" y="406722"/>
                    <a:pt x="395684" y="379988"/>
                  </a:cubicBezTo>
                  <a:cubicBezTo>
                    <a:pt x="368855" y="314819"/>
                    <a:pt x="342597" y="249269"/>
                    <a:pt x="313199" y="185241"/>
                  </a:cubicBezTo>
                  <a:cubicBezTo>
                    <a:pt x="293696" y="142715"/>
                    <a:pt x="273622" y="99142"/>
                    <a:pt x="245937" y="61847"/>
                  </a:cubicBezTo>
                  <a:cubicBezTo>
                    <a:pt x="177152" y="-30817"/>
                    <a:pt x="64795" y="-16927"/>
                    <a:pt x="15323" y="87249"/>
                  </a:cubicBezTo>
                  <a:cubicBezTo>
                    <a:pt x="-4275" y="128539"/>
                    <a:pt x="-4085" y="169829"/>
                    <a:pt x="10281" y="212736"/>
                  </a:cubicBezTo>
                  <a:cubicBezTo>
                    <a:pt x="51475" y="335273"/>
                    <a:pt x="90958" y="458382"/>
                    <a:pt x="132628" y="580824"/>
                  </a:cubicBezTo>
                  <a:cubicBezTo>
                    <a:pt x="155366" y="647516"/>
                    <a:pt x="180007" y="713541"/>
                    <a:pt x="205979" y="778996"/>
                  </a:cubicBezTo>
                  <a:cubicBezTo>
                    <a:pt x="222248" y="819906"/>
                    <a:pt x="250884" y="851682"/>
                    <a:pt x="287988" y="876417"/>
                  </a:cubicBezTo>
                  <a:cubicBezTo>
                    <a:pt x="346593" y="915519"/>
                    <a:pt x="404341" y="955953"/>
                    <a:pt x="461710" y="996767"/>
                  </a:cubicBezTo>
                  <a:cubicBezTo>
                    <a:pt x="478073" y="1008374"/>
                    <a:pt x="492059" y="1023310"/>
                    <a:pt x="513179" y="1042147"/>
                  </a:cubicBezTo>
                  <a:cubicBezTo>
                    <a:pt x="437545" y="1065932"/>
                    <a:pt x="418898" y="1114642"/>
                    <a:pt x="425177" y="1178290"/>
                  </a:cubicBezTo>
                  <a:cubicBezTo>
                    <a:pt x="427270" y="1199696"/>
                    <a:pt x="424606" y="1221482"/>
                    <a:pt x="426033" y="1242888"/>
                  </a:cubicBezTo>
                  <a:cubicBezTo>
                    <a:pt x="429743" y="1297878"/>
                    <a:pt x="460663" y="1329844"/>
                    <a:pt x="516414" y="1330415"/>
                  </a:cubicBezTo>
                  <a:cubicBezTo>
                    <a:pt x="675104" y="1331842"/>
                    <a:pt x="833794" y="1329654"/>
                    <a:pt x="992483" y="1332318"/>
                  </a:cubicBezTo>
                  <a:cubicBezTo>
                    <a:pt x="1036627" y="1333079"/>
                    <a:pt x="1080105" y="1291884"/>
                    <a:pt x="1080581" y="1247931"/>
                  </a:cubicBezTo>
                  <a:cubicBezTo>
                    <a:pt x="1080866" y="1222434"/>
                    <a:pt x="1081057" y="1196937"/>
                    <a:pt x="1081057" y="1171535"/>
                  </a:cubicBezTo>
                  <a:cubicBezTo>
                    <a:pt x="1080866" y="1084674"/>
                    <a:pt x="1067547" y="1067169"/>
                    <a:pt x="976976" y="1042243"/>
                  </a:cubicBezTo>
                  <a:close/>
                  <a:moveTo>
                    <a:pt x="398062" y="873278"/>
                  </a:moveTo>
                  <a:cubicBezTo>
                    <a:pt x="379796" y="858531"/>
                    <a:pt x="359817" y="845783"/>
                    <a:pt x="339648" y="833700"/>
                  </a:cubicBezTo>
                  <a:cubicBezTo>
                    <a:pt x="293696" y="806206"/>
                    <a:pt x="264299" y="766057"/>
                    <a:pt x="247174" y="716110"/>
                  </a:cubicBezTo>
                  <a:cubicBezTo>
                    <a:pt x="216064" y="625349"/>
                    <a:pt x="184478" y="534682"/>
                    <a:pt x="154319" y="443635"/>
                  </a:cubicBezTo>
                  <a:cubicBezTo>
                    <a:pt x="128347" y="365527"/>
                    <a:pt x="103230" y="287134"/>
                    <a:pt x="79446" y="208360"/>
                  </a:cubicBezTo>
                  <a:cubicBezTo>
                    <a:pt x="72786" y="186288"/>
                    <a:pt x="69456" y="162218"/>
                    <a:pt x="70217" y="139290"/>
                  </a:cubicBezTo>
                  <a:cubicBezTo>
                    <a:pt x="71359" y="105991"/>
                    <a:pt x="96951" y="74881"/>
                    <a:pt x="123970" y="69363"/>
                  </a:cubicBezTo>
                  <a:cubicBezTo>
                    <a:pt x="154890" y="63084"/>
                    <a:pt x="177057" y="80304"/>
                    <a:pt x="194467" y="102186"/>
                  </a:cubicBezTo>
                  <a:cubicBezTo>
                    <a:pt x="208928" y="120452"/>
                    <a:pt x="221962" y="140907"/>
                    <a:pt x="231286" y="162218"/>
                  </a:cubicBezTo>
                  <a:cubicBezTo>
                    <a:pt x="272671" y="257261"/>
                    <a:pt x="312438" y="353064"/>
                    <a:pt x="352206" y="446965"/>
                  </a:cubicBezTo>
                  <a:cubicBezTo>
                    <a:pt x="347734" y="455147"/>
                    <a:pt x="345641" y="460665"/>
                    <a:pt x="342216" y="465232"/>
                  </a:cubicBezTo>
                  <a:cubicBezTo>
                    <a:pt x="286466" y="540486"/>
                    <a:pt x="294743" y="612220"/>
                    <a:pt x="369426" y="669683"/>
                  </a:cubicBezTo>
                  <a:cubicBezTo>
                    <a:pt x="426794" y="713922"/>
                    <a:pt x="486826" y="754641"/>
                    <a:pt x="545716" y="796977"/>
                  </a:cubicBezTo>
                  <a:cubicBezTo>
                    <a:pt x="559987" y="807252"/>
                    <a:pt x="573877" y="818193"/>
                    <a:pt x="588623" y="827897"/>
                  </a:cubicBezTo>
                  <a:cubicBezTo>
                    <a:pt x="607080" y="839980"/>
                    <a:pt x="626298" y="842263"/>
                    <a:pt x="639998" y="821713"/>
                  </a:cubicBezTo>
                  <a:cubicBezTo>
                    <a:pt x="652461" y="803066"/>
                    <a:pt x="641901" y="786988"/>
                    <a:pt x="627059" y="775952"/>
                  </a:cubicBezTo>
                  <a:cubicBezTo>
                    <a:pt x="565695" y="730476"/>
                    <a:pt x="503475" y="686142"/>
                    <a:pt x="441731" y="641142"/>
                  </a:cubicBezTo>
                  <a:cubicBezTo>
                    <a:pt x="425938" y="629630"/>
                    <a:pt x="409479" y="618594"/>
                    <a:pt x="395589" y="604894"/>
                  </a:cubicBezTo>
                  <a:cubicBezTo>
                    <a:pt x="371043" y="580729"/>
                    <a:pt x="367428" y="544101"/>
                    <a:pt x="384743" y="519365"/>
                  </a:cubicBezTo>
                  <a:cubicBezTo>
                    <a:pt x="401012" y="496247"/>
                    <a:pt x="433454" y="487114"/>
                    <a:pt x="463993" y="499577"/>
                  </a:cubicBezTo>
                  <a:cubicBezTo>
                    <a:pt x="478264" y="505380"/>
                    <a:pt x="491202" y="514989"/>
                    <a:pt x="503951" y="523932"/>
                  </a:cubicBezTo>
                  <a:cubicBezTo>
                    <a:pt x="575875" y="574355"/>
                    <a:pt x="643137" y="631533"/>
                    <a:pt x="728761" y="660359"/>
                  </a:cubicBezTo>
                  <a:cubicBezTo>
                    <a:pt x="785844" y="679577"/>
                    <a:pt x="824755" y="722199"/>
                    <a:pt x="841024" y="780328"/>
                  </a:cubicBezTo>
                  <a:cubicBezTo>
                    <a:pt x="864238" y="863193"/>
                    <a:pt x="883456" y="947105"/>
                    <a:pt x="904100" y="1030636"/>
                  </a:cubicBezTo>
                  <a:cubicBezTo>
                    <a:pt x="904862" y="1033775"/>
                    <a:pt x="901912" y="1037866"/>
                    <a:pt x="899248" y="1045763"/>
                  </a:cubicBezTo>
                  <a:cubicBezTo>
                    <a:pt x="797641" y="1045763"/>
                    <a:pt x="694512" y="1045763"/>
                    <a:pt x="584628" y="1045763"/>
                  </a:cubicBezTo>
                  <a:cubicBezTo>
                    <a:pt x="554945" y="957950"/>
                    <a:pt x="465610" y="927697"/>
                    <a:pt x="398062" y="873278"/>
                  </a:cubicBezTo>
                  <a:close/>
                  <a:moveTo>
                    <a:pt x="1010464" y="1251165"/>
                  </a:moveTo>
                  <a:cubicBezTo>
                    <a:pt x="967272" y="1266102"/>
                    <a:pt x="564458" y="1269337"/>
                    <a:pt x="497196" y="1255161"/>
                  </a:cubicBezTo>
                  <a:cubicBezTo>
                    <a:pt x="497196" y="1214157"/>
                    <a:pt x="497196" y="1172106"/>
                    <a:pt x="497196" y="1130055"/>
                  </a:cubicBezTo>
                  <a:cubicBezTo>
                    <a:pt x="537344" y="1115404"/>
                    <a:pt x="937779" y="1112169"/>
                    <a:pt x="1010464" y="1127201"/>
                  </a:cubicBezTo>
                  <a:cubicBezTo>
                    <a:pt x="1010464" y="1170584"/>
                    <a:pt x="1010464" y="1211303"/>
                    <a:pt x="1010464" y="12511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5"/>
          <p:cNvSpPr/>
          <p:nvPr/>
        </p:nvSpPr>
        <p:spPr>
          <a:xfrm>
            <a:off x="0" y="9628909"/>
            <a:ext cx="7559700" cy="1062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7" name="Google Shape;627;p5"/>
          <p:cNvSpPr txBox="1"/>
          <p:nvPr>
            <p:ph idx="3" type="body"/>
          </p:nvPr>
        </p:nvSpPr>
        <p:spPr>
          <a:xfrm>
            <a:off x="413674" y="807607"/>
            <a:ext cx="5956470"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3200"/>
              <a:buNone/>
            </a:pPr>
            <a:r>
              <a:rPr lang="en-US"/>
              <a:t>Ecoturismo</a:t>
            </a:r>
            <a:endParaRPr/>
          </a:p>
          <a:p>
            <a:pPr indent="0" lvl="0" marL="0" rtl="0" algn="l">
              <a:lnSpc>
                <a:spcPct val="100000"/>
              </a:lnSpc>
              <a:spcBef>
                <a:spcPts val="0"/>
              </a:spcBef>
              <a:spcAft>
                <a:spcPts val="0"/>
              </a:spcAft>
              <a:buClr>
                <a:schemeClr val="lt1"/>
              </a:buClr>
              <a:buSzPts val="3200"/>
              <a:buNone/>
            </a:pPr>
            <a:r>
              <a:rPr b="0" lang="en-US" sz="3200"/>
              <a:t>Gli strumenti rendono tutto più facile!</a:t>
            </a:r>
            <a:endParaRPr/>
          </a:p>
          <a:p>
            <a:pPr indent="0" lvl="0" marL="0" rtl="0" algn="l">
              <a:lnSpc>
                <a:spcPct val="100000"/>
              </a:lnSpc>
              <a:spcBef>
                <a:spcPts val="0"/>
              </a:spcBef>
              <a:spcAft>
                <a:spcPts val="0"/>
              </a:spcAft>
              <a:buClr>
                <a:schemeClr val="lt1"/>
              </a:buClr>
              <a:buSzPts val="3200"/>
              <a:buNone/>
            </a:pPr>
            <a:r>
              <a:t/>
            </a:r>
            <a:endParaRPr/>
          </a:p>
        </p:txBody>
      </p:sp>
      <p:grpSp>
        <p:nvGrpSpPr>
          <p:cNvPr id="628" name="Google Shape;628;p5"/>
          <p:cNvGrpSpPr/>
          <p:nvPr/>
        </p:nvGrpSpPr>
        <p:grpSpPr>
          <a:xfrm>
            <a:off x="2795630" y="136952"/>
            <a:ext cx="1192560" cy="1193829"/>
            <a:chOff x="2587278" y="4151973"/>
            <a:chExt cx="2389706" cy="2392249"/>
          </a:xfrm>
        </p:grpSpPr>
        <p:sp>
          <p:nvSpPr>
            <p:cNvPr id="629" name="Google Shape;629;p5"/>
            <p:cNvSpPr/>
            <p:nvPr/>
          </p:nvSpPr>
          <p:spPr>
            <a:xfrm>
              <a:off x="2929917" y="4151973"/>
              <a:ext cx="1704615" cy="1727663"/>
            </a:xfrm>
            <a:custGeom>
              <a:rect b="b" l="l" r="r" t="t"/>
              <a:pathLst>
                <a:path extrusionOk="0" h="1727663" w="1704615">
                  <a:moveTo>
                    <a:pt x="881315" y="1415128"/>
                  </a:moveTo>
                  <a:cubicBezTo>
                    <a:pt x="946389" y="1415128"/>
                    <a:pt x="1002901" y="1416650"/>
                    <a:pt x="1059222" y="1414842"/>
                  </a:cubicBezTo>
                  <a:cubicBezTo>
                    <a:pt x="1160925" y="1411512"/>
                    <a:pt x="1256062" y="1382876"/>
                    <a:pt x="1344445" y="1333309"/>
                  </a:cubicBezTo>
                  <a:cubicBezTo>
                    <a:pt x="1518738" y="1235698"/>
                    <a:pt x="1629003" y="1085475"/>
                    <a:pt x="1695599" y="900242"/>
                  </a:cubicBezTo>
                  <a:cubicBezTo>
                    <a:pt x="1716244" y="842778"/>
                    <a:pt x="1702925" y="823751"/>
                    <a:pt x="1640134" y="814618"/>
                  </a:cubicBezTo>
                  <a:cubicBezTo>
                    <a:pt x="1538717" y="799871"/>
                    <a:pt x="1437110" y="797017"/>
                    <a:pt x="1335883" y="814808"/>
                  </a:cubicBezTo>
                  <a:cubicBezTo>
                    <a:pt x="1171675" y="843730"/>
                    <a:pt x="1031442" y="914417"/>
                    <a:pt x="932594" y="1053984"/>
                  </a:cubicBezTo>
                  <a:cubicBezTo>
                    <a:pt x="917086" y="1075866"/>
                    <a:pt x="903196" y="1098985"/>
                    <a:pt x="881790" y="1131902"/>
                  </a:cubicBezTo>
                  <a:cubicBezTo>
                    <a:pt x="881790" y="1059502"/>
                    <a:pt x="882646" y="999280"/>
                    <a:pt x="881410" y="939153"/>
                  </a:cubicBezTo>
                  <a:cubicBezTo>
                    <a:pt x="880839" y="910612"/>
                    <a:pt x="886833" y="886066"/>
                    <a:pt x="902911" y="861901"/>
                  </a:cubicBezTo>
                  <a:cubicBezTo>
                    <a:pt x="934306" y="814618"/>
                    <a:pt x="964370" y="766288"/>
                    <a:pt x="992340" y="716911"/>
                  </a:cubicBezTo>
                  <a:cubicBezTo>
                    <a:pt x="1030300" y="650124"/>
                    <a:pt x="1062742" y="579913"/>
                    <a:pt x="1068356" y="502471"/>
                  </a:cubicBezTo>
                  <a:cubicBezTo>
                    <a:pt x="1081675" y="317142"/>
                    <a:pt x="1010607" y="161877"/>
                    <a:pt x="888545" y="27352"/>
                  </a:cubicBezTo>
                  <a:cubicBezTo>
                    <a:pt x="855627" y="-8895"/>
                    <a:pt x="837361" y="-9371"/>
                    <a:pt x="806631" y="27447"/>
                  </a:cubicBezTo>
                  <a:cubicBezTo>
                    <a:pt x="770289" y="70830"/>
                    <a:pt x="733946" y="115640"/>
                    <a:pt x="706642" y="164826"/>
                  </a:cubicBezTo>
                  <a:cubicBezTo>
                    <a:pt x="619495" y="321709"/>
                    <a:pt x="590383" y="484775"/>
                    <a:pt x="675151" y="653169"/>
                  </a:cubicBezTo>
                  <a:cubicBezTo>
                    <a:pt x="706832" y="715960"/>
                    <a:pt x="743555" y="776182"/>
                    <a:pt x="777329" y="837926"/>
                  </a:cubicBezTo>
                  <a:cubicBezTo>
                    <a:pt x="789411" y="859998"/>
                    <a:pt x="807488" y="882641"/>
                    <a:pt x="809105" y="905950"/>
                  </a:cubicBezTo>
                  <a:cubicBezTo>
                    <a:pt x="813481" y="969787"/>
                    <a:pt x="810627" y="1034196"/>
                    <a:pt x="810627" y="1112780"/>
                  </a:cubicBezTo>
                  <a:cubicBezTo>
                    <a:pt x="792836" y="1086997"/>
                    <a:pt x="782942" y="1073202"/>
                    <a:pt x="773523" y="1059122"/>
                  </a:cubicBezTo>
                  <a:cubicBezTo>
                    <a:pt x="722054" y="982441"/>
                    <a:pt x="653840" y="924787"/>
                    <a:pt x="572212" y="882927"/>
                  </a:cubicBezTo>
                  <a:cubicBezTo>
                    <a:pt x="404484" y="797017"/>
                    <a:pt x="226576" y="790453"/>
                    <a:pt x="45053" y="818994"/>
                  </a:cubicBezTo>
                  <a:cubicBezTo>
                    <a:pt x="529" y="826034"/>
                    <a:pt x="-7653" y="845442"/>
                    <a:pt x="6047" y="891013"/>
                  </a:cubicBezTo>
                  <a:cubicBezTo>
                    <a:pt x="35730" y="990147"/>
                    <a:pt x="86343" y="1078530"/>
                    <a:pt x="151132" y="1157970"/>
                  </a:cubicBezTo>
                  <a:cubicBezTo>
                    <a:pt x="229145" y="1253584"/>
                    <a:pt x="324092" y="1327886"/>
                    <a:pt x="441492" y="1370889"/>
                  </a:cubicBezTo>
                  <a:cubicBezTo>
                    <a:pt x="521313" y="1400096"/>
                    <a:pt x="603036" y="1417601"/>
                    <a:pt x="688470" y="1415794"/>
                  </a:cubicBezTo>
                  <a:cubicBezTo>
                    <a:pt x="727096" y="1415033"/>
                    <a:pt x="765722" y="1415698"/>
                    <a:pt x="808249" y="1415698"/>
                  </a:cubicBezTo>
                  <a:cubicBezTo>
                    <a:pt x="809581" y="1440434"/>
                    <a:pt x="811483" y="1459462"/>
                    <a:pt x="811579" y="1478584"/>
                  </a:cubicBezTo>
                  <a:cubicBezTo>
                    <a:pt x="811959" y="1541376"/>
                    <a:pt x="811293" y="1604071"/>
                    <a:pt x="812244" y="1666767"/>
                  </a:cubicBezTo>
                  <a:cubicBezTo>
                    <a:pt x="812530" y="1681989"/>
                    <a:pt x="814147" y="1699209"/>
                    <a:pt x="821663" y="1711482"/>
                  </a:cubicBezTo>
                  <a:cubicBezTo>
                    <a:pt x="827371" y="1720710"/>
                    <a:pt x="843640" y="1727941"/>
                    <a:pt x="855056" y="1727655"/>
                  </a:cubicBezTo>
                  <a:cubicBezTo>
                    <a:pt x="863143" y="1727465"/>
                    <a:pt x="875035" y="1714621"/>
                    <a:pt x="877890" y="1705108"/>
                  </a:cubicBezTo>
                  <a:cubicBezTo>
                    <a:pt x="882361" y="1690552"/>
                    <a:pt x="881219" y="1674188"/>
                    <a:pt x="881219" y="1658585"/>
                  </a:cubicBezTo>
                  <a:cubicBezTo>
                    <a:pt x="881410" y="1580382"/>
                    <a:pt x="881315" y="1502179"/>
                    <a:pt x="881315" y="1415128"/>
                  </a:cubicBezTo>
                  <a:close/>
                  <a:moveTo>
                    <a:pt x="1006706" y="1071109"/>
                  </a:moveTo>
                  <a:cubicBezTo>
                    <a:pt x="1091854" y="964365"/>
                    <a:pt x="1206591" y="908424"/>
                    <a:pt x="1337881" y="887493"/>
                  </a:cubicBezTo>
                  <a:cubicBezTo>
                    <a:pt x="1406951" y="876457"/>
                    <a:pt x="1478019" y="877694"/>
                    <a:pt x="1548326" y="875886"/>
                  </a:cubicBezTo>
                  <a:cubicBezTo>
                    <a:pt x="1570968" y="875316"/>
                    <a:pt x="1593802" y="882832"/>
                    <a:pt x="1621201" y="887398"/>
                  </a:cubicBezTo>
                  <a:cubicBezTo>
                    <a:pt x="1527491" y="1168816"/>
                    <a:pt x="1271189" y="1380022"/>
                    <a:pt x="947055" y="1341872"/>
                  </a:cubicBezTo>
                  <a:cubicBezTo>
                    <a:pt x="960374" y="1332072"/>
                    <a:pt x="969317" y="1324176"/>
                    <a:pt x="979307" y="1318277"/>
                  </a:cubicBezTo>
                  <a:cubicBezTo>
                    <a:pt x="1070639" y="1265000"/>
                    <a:pt x="1162161" y="1212199"/>
                    <a:pt x="1253589" y="1159112"/>
                  </a:cubicBezTo>
                  <a:cubicBezTo>
                    <a:pt x="1263769" y="1153213"/>
                    <a:pt x="1277754" y="1148932"/>
                    <a:pt x="1282416" y="1139894"/>
                  </a:cubicBezTo>
                  <a:cubicBezTo>
                    <a:pt x="1288695" y="1127621"/>
                    <a:pt x="1292595" y="1109830"/>
                    <a:pt x="1288124" y="1097938"/>
                  </a:cubicBezTo>
                  <a:cubicBezTo>
                    <a:pt x="1285270" y="1090232"/>
                    <a:pt x="1264815" y="1083572"/>
                    <a:pt x="1253874" y="1085570"/>
                  </a:cubicBezTo>
                  <a:cubicBezTo>
                    <a:pt x="1237225" y="1088615"/>
                    <a:pt x="1221527" y="1098509"/>
                    <a:pt x="1206305" y="1107262"/>
                  </a:cubicBezTo>
                  <a:cubicBezTo>
                    <a:pt x="1124867" y="1154165"/>
                    <a:pt x="1043905" y="1201829"/>
                    <a:pt x="962562" y="1248827"/>
                  </a:cubicBezTo>
                  <a:cubicBezTo>
                    <a:pt x="947816" y="1257389"/>
                    <a:pt x="931928" y="1263954"/>
                    <a:pt x="908429" y="1275465"/>
                  </a:cubicBezTo>
                  <a:cubicBezTo>
                    <a:pt x="926981" y="1194123"/>
                    <a:pt x="960089" y="1129524"/>
                    <a:pt x="1006706" y="1071109"/>
                  </a:cubicBezTo>
                  <a:close/>
                  <a:moveTo>
                    <a:pt x="758967" y="1262431"/>
                  </a:moveTo>
                  <a:cubicBezTo>
                    <a:pt x="668967" y="1211057"/>
                    <a:pt x="579347" y="1158826"/>
                    <a:pt x="489252" y="1107737"/>
                  </a:cubicBezTo>
                  <a:cubicBezTo>
                    <a:pt x="472507" y="1098224"/>
                    <a:pt x="454241" y="1088710"/>
                    <a:pt x="435689" y="1086046"/>
                  </a:cubicBezTo>
                  <a:cubicBezTo>
                    <a:pt x="425890" y="1084619"/>
                    <a:pt x="410192" y="1095369"/>
                    <a:pt x="404198" y="1104978"/>
                  </a:cubicBezTo>
                  <a:cubicBezTo>
                    <a:pt x="400012" y="1111733"/>
                    <a:pt x="404484" y="1128382"/>
                    <a:pt x="410668" y="1136183"/>
                  </a:cubicBezTo>
                  <a:cubicBezTo>
                    <a:pt x="418754" y="1146363"/>
                    <a:pt x="431979" y="1152928"/>
                    <a:pt x="443681" y="1159778"/>
                  </a:cubicBezTo>
                  <a:cubicBezTo>
                    <a:pt x="526546" y="1207917"/>
                    <a:pt x="609696" y="1255581"/>
                    <a:pt x="692656" y="1303531"/>
                  </a:cubicBezTo>
                  <a:cubicBezTo>
                    <a:pt x="709305" y="1313235"/>
                    <a:pt x="725669" y="1323510"/>
                    <a:pt x="744601" y="1335117"/>
                  </a:cubicBezTo>
                  <a:cubicBezTo>
                    <a:pt x="480499" y="1393912"/>
                    <a:pt x="165498" y="1186892"/>
                    <a:pt x="83869" y="888920"/>
                  </a:cubicBezTo>
                  <a:cubicBezTo>
                    <a:pt x="94239" y="885020"/>
                    <a:pt x="104705" y="878265"/>
                    <a:pt x="115645" y="877314"/>
                  </a:cubicBezTo>
                  <a:cubicBezTo>
                    <a:pt x="274526" y="863423"/>
                    <a:pt x="429220" y="876838"/>
                    <a:pt x="569453" y="960654"/>
                  </a:cubicBezTo>
                  <a:cubicBezTo>
                    <a:pt x="687709" y="1031342"/>
                    <a:pt x="759348" y="1138181"/>
                    <a:pt x="796642" y="1278129"/>
                  </a:cubicBezTo>
                  <a:cubicBezTo>
                    <a:pt x="781039" y="1271565"/>
                    <a:pt x="769242" y="1268235"/>
                    <a:pt x="758967" y="1262431"/>
                  </a:cubicBezTo>
                  <a:close/>
                  <a:moveTo>
                    <a:pt x="879507" y="456234"/>
                  </a:moveTo>
                  <a:cubicBezTo>
                    <a:pt x="873608" y="444246"/>
                    <a:pt x="859528" y="428834"/>
                    <a:pt x="848682" y="428548"/>
                  </a:cubicBezTo>
                  <a:cubicBezTo>
                    <a:pt x="837456" y="428263"/>
                    <a:pt x="821473" y="442153"/>
                    <a:pt x="815669" y="453855"/>
                  </a:cubicBezTo>
                  <a:cubicBezTo>
                    <a:pt x="809295" y="466889"/>
                    <a:pt x="811198" y="484394"/>
                    <a:pt x="811103" y="499997"/>
                  </a:cubicBezTo>
                  <a:cubicBezTo>
                    <a:pt x="810722" y="566689"/>
                    <a:pt x="811198" y="633285"/>
                    <a:pt x="810913" y="699977"/>
                  </a:cubicBezTo>
                  <a:cubicBezTo>
                    <a:pt x="810817" y="714628"/>
                    <a:pt x="809105" y="729279"/>
                    <a:pt x="807868" y="748116"/>
                  </a:cubicBezTo>
                  <a:cubicBezTo>
                    <a:pt x="638713" y="517312"/>
                    <a:pt x="670013" y="291740"/>
                    <a:pt x="847541" y="93663"/>
                  </a:cubicBezTo>
                  <a:cubicBezTo>
                    <a:pt x="930025" y="172533"/>
                    <a:pt x="972742" y="271666"/>
                    <a:pt x="993863" y="379457"/>
                  </a:cubicBezTo>
                  <a:cubicBezTo>
                    <a:pt x="1020977" y="517407"/>
                    <a:pt x="966082" y="635283"/>
                    <a:pt x="881885" y="745643"/>
                  </a:cubicBezTo>
                  <a:cubicBezTo>
                    <a:pt x="881885" y="717577"/>
                    <a:pt x="881885" y="689512"/>
                    <a:pt x="881885" y="661446"/>
                  </a:cubicBezTo>
                  <a:cubicBezTo>
                    <a:pt x="881885" y="606551"/>
                    <a:pt x="882076" y="551657"/>
                    <a:pt x="881885" y="496762"/>
                  </a:cubicBezTo>
                  <a:cubicBezTo>
                    <a:pt x="882076" y="483062"/>
                    <a:pt x="885025" y="467460"/>
                    <a:pt x="879507" y="45623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0" name="Google Shape;630;p5"/>
            <p:cNvSpPr/>
            <p:nvPr/>
          </p:nvSpPr>
          <p:spPr>
            <a:xfrm>
              <a:off x="3893316" y="5209868"/>
              <a:ext cx="1083668" cy="1334354"/>
            </a:xfrm>
            <a:custGeom>
              <a:rect b="b" l="l" r="r" t="t"/>
              <a:pathLst>
                <a:path extrusionOk="0" h="1334354" w="1083668">
                  <a:moveTo>
                    <a:pt x="995827" y="9789"/>
                  </a:moveTo>
                  <a:cubicBezTo>
                    <a:pt x="934844" y="-17325"/>
                    <a:pt x="862539" y="13214"/>
                    <a:pt x="817539" y="84948"/>
                  </a:cubicBezTo>
                  <a:cubicBezTo>
                    <a:pt x="814399" y="89895"/>
                    <a:pt x="811260" y="94938"/>
                    <a:pt x="808881" y="100266"/>
                  </a:cubicBezTo>
                  <a:cubicBezTo>
                    <a:pt x="776820" y="171619"/>
                    <a:pt x="744949" y="243067"/>
                    <a:pt x="712982" y="314421"/>
                  </a:cubicBezTo>
                  <a:cubicBezTo>
                    <a:pt x="696429" y="351524"/>
                    <a:pt x="679779" y="388533"/>
                    <a:pt x="663416" y="425066"/>
                  </a:cubicBezTo>
                  <a:cubicBezTo>
                    <a:pt x="614420" y="422022"/>
                    <a:pt x="578458" y="440478"/>
                    <a:pt x="545159" y="466356"/>
                  </a:cubicBezTo>
                  <a:cubicBezTo>
                    <a:pt x="525085" y="481958"/>
                    <a:pt x="504821" y="497466"/>
                    <a:pt x="483415" y="511261"/>
                  </a:cubicBezTo>
                  <a:cubicBezTo>
                    <a:pt x="445931" y="535426"/>
                    <a:pt x="410064" y="565584"/>
                    <a:pt x="368964" y="580236"/>
                  </a:cubicBezTo>
                  <a:cubicBezTo>
                    <a:pt x="257843" y="619718"/>
                    <a:pt x="188012" y="691071"/>
                    <a:pt x="163086" y="807615"/>
                  </a:cubicBezTo>
                  <a:cubicBezTo>
                    <a:pt x="146247" y="886009"/>
                    <a:pt x="124555" y="963261"/>
                    <a:pt x="104100" y="1044889"/>
                  </a:cubicBezTo>
                  <a:cubicBezTo>
                    <a:pt x="86119" y="1049455"/>
                    <a:pt x="72610" y="1051739"/>
                    <a:pt x="59957" y="1056401"/>
                  </a:cubicBezTo>
                  <a:cubicBezTo>
                    <a:pt x="25802" y="1069149"/>
                    <a:pt x="3825" y="1093504"/>
                    <a:pt x="1923" y="1130418"/>
                  </a:cubicBezTo>
                  <a:cubicBezTo>
                    <a:pt x="-266" y="1171422"/>
                    <a:pt x="-1027" y="1212807"/>
                    <a:pt x="2018" y="1253811"/>
                  </a:cubicBezTo>
                  <a:cubicBezTo>
                    <a:pt x="5633" y="1302142"/>
                    <a:pt x="38551" y="1332966"/>
                    <a:pt x="86976" y="1333347"/>
                  </a:cubicBezTo>
                  <a:cubicBezTo>
                    <a:pt x="247568" y="1334488"/>
                    <a:pt x="408161" y="1334679"/>
                    <a:pt x="568849" y="1333822"/>
                  </a:cubicBezTo>
                  <a:cubicBezTo>
                    <a:pt x="620413" y="1333537"/>
                    <a:pt x="653141" y="1302046"/>
                    <a:pt x="656566" y="1250482"/>
                  </a:cubicBezTo>
                  <a:cubicBezTo>
                    <a:pt x="659135" y="1211475"/>
                    <a:pt x="658278" y="1172088"/>
                    <a:pt x="656661" y="1132986"/>
                  </a:cubicBezTo>
                  <a:cubicBezTo>
                    <a:pt x="655329" y="1101591"/>
                    <a:pt x="639821" y="1077331"/>
                    <a:pt x="611470" y="1062109"/>
                  </a:cubicBezTo>
                  <a:cubicBezTo>
                    <a:pt x="600339" y="1056115"/>
                    <a:pt x="589399" y="1049646"/>
                    <a:pt x="574462" y="1041178"/>
                  </a:cubicBezTo>
                  <a:cubicBezTo>
                    <a:pt x="587020" y="1029191"/>
                    <a:pt x="594346" y="1020153"/>
                    <a:pt x="603479" y="1013684"/>
                  </a:cubicBezTo>
                  <a:cubicBezTo>
                    <a:pt x="662845" y="972108"/>
                    <a:pt x="721925" y="930153"/>
                    <a:pt x="782338" y="890100"/>
                  </a:cubicBezTo>
                  <a:cubicBezTo>
                    <a:pt x="834854" y="855184"/>
                    <a:pt x="872529" y="809042"/>
                    <a:pt x="893840" y="750152"/>
                  </a:cubicBezTo>
                  <a:cubicBezTo>
                    <a:pt x="919146" y="680226"/>
                    <a:pt x="943311" y="609919"/>
                    <a:pt x="966810" y="539326"/>
                  </a:cubicBezTo>
                  <a:cubicBezTo>
                    <a:pt x="1004009" y="427920"/>
                    <a:pt x="1041493" y="316609"/>
                    <a:pt x="1076409" y="204441"/>
                  </a:cubicBezTo>
                  <a:cubicBezTo>
                    <a:pt x="1100479" y="127190"/>
                    <a:pt x="1062424" y="39377"/>
                    <a:pt x="995827" y="9789"/>
                  </a:cubicBezTo>
                  <a:close/>
                  <a:moveTo>
                    <a:pt x="579314" y="1123378"/>
                  </a:moveTo>
                  <a:cubicBezTo>
                    <a:pt x="594346" y="1168092"/>
                    <a:pt x="588637" y="1211665"/>
                    <a:pt x="584166" y="1254477"/>
                  </a:cubicBezTo>
                  <a:cubicBezTo>
                    <a:pt x="539451" y="1266560"/>
                    <a:pt x="161373" y="1270366"/>
                    <a:pt x="76986" y="1259900"/>
                  </a:cubicBezTo>
                  <a:cubicBezTo>
                    <a:pt x="62620" y="1217564"/>
                    <a:pt x="68519" y="1173991"/>
                    <a:pt x="73847" y="1123378"/>
                  </a:cubicBezTo>
                  <a:cubicBezTo>
                    <a:pt x="245380" y="1123378"/>
                    <a:pt x="411015" y="1123378"/>
                    <a:pt x="579314" y="1123378"/>
                  </a:cubicBezTo>
                  <a:close/>
                  <a:moveTo>
                    <a:pt x="1005341" y="191122"/>
                  </a:moveTo>
                  <a:cubicBezTo>
                    <a:pt x="950637" y="362560"/>
                    <a:pt x="893174" y="533238"/>
                    <a:pt x="837232" y="704295"/>
                  </a:cubicBezTo>
                  <a:cubicBezTo>
                    <a:pt x="816873" y="766611"/>
                    <a:pt x="779389" y="813704"/>
                    <a:pt x="722972" y="847668"/>
                  </a:cubicBezTo>
                  <a:cubicBezTo>
                    <a:pt x="679399" y="873926"/>
                    <a:pt x="638204" y="903990"/>
                    <a:pt x="596439" y="933102"/>
                  </a:cubicBezTo>
                  <a:cubicBezTo>
                    <a:pt x="559525" y="958884"/>
                    <a:pt x="522612" y="984571"/>
                    <a:pt x="503775" y="1028715"/>
                  </a:cubicBezTo>
                  <a:cubicBezTo>
                    <a:pt x="499969" y="1037753"/>
                    <a:pt x="487220" y="1048885"/>
                    <a:pt x="478468" y="1048980"/>
                  </a:cubicBezTo>
                  <a:cubicBezTo>
                    <a:pt x="379239" y="1050407"/>
                    <a:pt x="280010" y="1049931"/>
                    <a:pt x="173741" y="1049931"/>
                  </a:cubicBezTo>
                  <a:cubicBezTo>
                    <a:pt x="181543" y="1017774"/>
                    <a:pt x="187536" y="993514"/>
                    <a:pt x="193245" y="969254"/>
                  </a:cubicBezTo>
                  <a:cubicBezTo>
                    <a:pt x="203615" y="925491"/>
                    <a:pt x="214936" y="881918"/>
                    <a:pt x="223974" y="837869"/>
                  </a:cubicBezTo>
                  <a:cubicBezTo>
                    <a:pt x="243763" y="741685"/>
                    <a:pt x="295898" y="677752"/>
                    <a:pt x="391892" y="645215"/>
                  </a:cubicBezTo>
                  <a:cubicBezTo>
                    <a:pt x="438605" y="629422"/>
                    <a:pt x="479324" y="595268"/>
                    <a:pt x="521946" y="568248"/>
                  </a:cubicBezTo>
                  <a:cubicBezTo>
                    <a:pt x="546682" y="552551"/>
                    <a:pt x="569420" y="533618"/>
                    <a:pt x="593870" y="517540"/>
                  </a:cubicBezTo>
                  <a:cubicBezTo>
                    <a:pt x="637348" y="488808"/>
                    <a:pt x="676355" y="491662"/>
                    <a:pt x="697190" y="523724"/>
                  </a:cubicBezTo>
                  <a:cubicBezTo>
                    <a:pt x="717739" y="555405"/>
                    <a:pt x="706133" y="593079"/>
                    <a:pt x="664652" y="623333"/>
                  </a:cubicBezTo>
                  <a:cubicBezTo>
                    <a:pt x="607760" y="664908"/>
                    <a:pt x="550012" y="705247"/>
                    <a:pt x="492929" y="746632"/>
                  </a:cubicBezTo>
                  <a:cubicBezTo>
                    <a:pt x="477136" y="758048"/>
                    <a:pt x="459440" y="768894"/>
                    <a:pt x="448309" y="784116"/>
                  </a:cubicBezTo>
                  <a:cubicBezTo>
                    <a:pt x="440888" y="794296"/>
                    <a:pt x="437559" y="814465"/>
                    <a:pt x="442696" y="825406"/>
                  </a:cubicBezTo>
                  <a:cubicBezTo>
                    <a:pt x="451449" y="844053"/>
                    <a:pt x="471237" y="842911"/>
                    <a:pt x="488647" y="833873"/>
                  </a:cubicBezTo>
                  <a:cubicBezTo>
                    <a:pt x="495497" y="830353"/>
                    <a:pt x="501396" y="824835"/>
                    <a:pt x="507770" y="820268"/>
                  </a:cubicBezTo>
                  <a:cubicBezTo>
                    <a:pt x="571513" y="774793"/>
                    <a:pt x="634304" y="727890"/>
                    <a:pt x="699283" y="684317"/>
                  </a:cubicBezTo>
                  <a:cubicBezTo>
                    <a:pt x="776535" y="632466"/>
                    <a:pt x="812402" y="547318"/>
                    <a:pt x="730678" y="451800"/>
                  </a:cubicBezTo>
                  <a:cubicBezTo>
                    <a:pt x="768543" y="362180"/>
                    <a:pt x="803839" y="275129"/>
                    <a:pt x="842180" y="189505"/>
                  </a:cubicBezTo>
                  <a:cubicBezTo>
                    <a:pt x="856450" y="157729"/>
                    <a:pt x="874146" y="126048"/>
                    <a:pt x="896789" y="99885"/>
                  </a:cubicBezTo>
                  <a:cubicBezTo>
                    <a:pt x="935320" y="55265"/>
                    <a:pt x="986980" y="66396"/>
                    <a:pt x="1004675" y="122623"/>
                  </a:cubicBezTo>
                  <a:cubicBezTo>
                    <a:pt x="1011335" y="143648"/>
                    <a:pt x="1012001" y="170287"/>
                    <a:pt x="1005341" y="19112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1" name="Google Shape;631;p5"/>
            <p:cNvSpPr/>
            <p:nvPr/>
          </p:nvSpPr>
          <p:spPr>
            <a:xfrm>
              <a:off x="2587278" y="5211753"/>
              <a:ext cx="1081056" cy="1332328"/>
            </a:xfrm>
            <a:custGeom>
              <a:rect b="b" l="l" r="r" t="t"/>
              <a:pathLst>
                <a:path extrusionOk="0" h="1332328" w="1081056">
                  <a:moveTo>
                    <a:pt x="976976" y="1042243"/>
                  </a:moveTo>
                  <a:cubicBezTo>
                    <a:pt x="956426" y="959473"/>
                    <a:pt x="935876" y="877940"/>
                    <a:pt x="916088" y="796216"/>
                  </a:cubicBezTo>
                  <a:cubicBezTo>
                    <a:pt x="892303" y="698034"/>
                    <a:pt x="837980" y="623922"/>
                    <a:pt x="740463" y="592146"/>
                  </a:cubicBezTo>
                  <a:cubicBezTo>
                    <a:pt x="682620" y="573308"/>
                    <a:pt x="638095" y="536300"/>
                    <a:pt x="589670" y="503858"/>
                  </a:cubicBezTo>
                  <a:cubicBezTo>
                    <a:pt x="563602" y="486447"/>
                    <a:pt x="539342" y="466183"/>
                    <a:pt x="512608" y="450200"/>
                  </a:cubicBezTo>
                  <a:cubicBezTo>
                    <a:pt x="494532" y="439449"/>
                    <a:pt x="473507" y="427652"/>
                    <a:pt x="453718" y="427367"/>
                  </a:cubicBezTo>
                  <a:cubicBezTo>
                    <a:pt x="418707" y="426986"/>
                    <a:pt x="406720" y="406722"/>
                    <a:pt x="395684" y="379988"/>
                  </a:cubicBezTo>
                  <a:cubicBezTo>
                    <a:pt x="368855" y="314819"/>
                    <a:pt x="342597" y="249269"/>
                    <a:pt x="313199" y="185241"/>
                  </a:cubicBezTo>
                  <a:cubicBezTo>
                    <a:pt x="293696" y="142715"/>
                    <a:pt x="273622" y="99142"/>
                    <a:pt x="245937" y="61847"/>
                  </a:cubicBezTo>
                  <a:cubicBezTo>
                    <a:pt x="177152" y="-30817"/>
                    <a:pt x="64795" y="-16927"/>
                    <a:pt x="15323" y="87249"/>
                  </a:cubicBezTo>
                  <a:cubicBezTo>
                    <a:pt x="-4275" y="128539"/>
                    <a:pt x="-4085" y="169829"/>
                    <a:pt x="10281" y="212736"/>
                  </a:cubicBezTo>
                  <a:cubicBezTo>
                    <a:pt x="51475" y="335273"/>
                    <a:pt x="90958" y="458382"/>
                    <a:pt x="132628" y="580824"/>
                  </a:cubicBezTo>
                  <a:cubicBezTo>
                    <a:pt x="155366" y="647516"/>
                    <a:pt x="180007" y="713541"/>
                    <a:pt x="205979" y="778996"/>
                  </a:cubicBezTo>
                  <a:cubicBezTo>
                    <a:pt x="222248" y="819906"/>
                    <a:pt x="250884" y="851682"/>
                    <a:pt x="287988" y="876417"/>
                  </a:cubicBezTo>
                  <a:cubicBezTo>
                    <a:pt x="346593" y="915519"/>
                    <a:pt x="404341" y="955953"/>
                    <a:pt x="461710" y="996767"/>
                  </a:cubicBezTo>
                  <a:cubicBezTo>
                    <a:pt x="478073" y="1008374"/>
                    <a:pt x="492059" y="1023310"/>
                    <a:pt x="513179" y="1042147"/>
                  </a:cubicBezTo>
                  <a:cubicBezTo>
                    <a:pt x="437545" y="1065932"/>
                    <a:pt x="418898" y="1114642"/>
                    <a:pt x="425177" y="1178290"/>
                  </a:cubicBezTo>
                  <a:cubicBezTo>
                    <a:pt x="427270" y="1199696"/>
                    <a:pt x="424606" y="1221482"/>
                    <a:pt x="426033" y="1242888"/>
                  </a:cubicBezTo>
                  <a:cubicBezTo>
                    <a:pt x="429743" y="1297878"/>
                    <a:pt x="460663" y="1329844"/>
                    <a:pt x="516414" y="1330415"/>
                  </a:cubicBezTo>
                  <a:cubicBezTo>
                    <a:pt x="675104" y="1331842"/>
                    <a:pt x="833794" y="1329654"/>
                    <a:pt x="992483" y="1332318"/>
                  </a:cubicBezTo>
                  <a:cubicBezTo>
                    <a:pt x="1036627" y="1333079"/>
                    <a:pt x="1080105" y="1291884"/>
                    <a:pt x="1080581" y="1247931"/>
                  </a:cubicBezTo>
                  <a:cubicBezTo>
                    <a:pt x="1080866" y="1222434"/>
                    <a:pt x="1081057" y="1196937"/>
                    <a:pt x="1081057" y="1171535"/>
                  </a:cubicBezTo>
                  <a:cubicBezTo>
                    <a:pt x="1080866" y="1084674"/>
                    <a:pt x="1067547" y="1067169"/>
                    <a:pt x="976976" y="1042243"/>
                  </a:cubicBezTo>
                  <a:close/>
                  <a:moveTo>
                    <a:pt x="398062" y="873278"/>
                  </a:moveTo>
                  <a:cubicBezTo>
                    <a:pt x="379796" y="858531"/>
                    <a:pt x="359817" y="845783"/>
                    <a:pt x="339648" y="833700"/>
                  </a:cubicBezTo>
                  <a:cubicBezTo>
                    <a:pt x="293696" y="806206"/>
                    <a:pt x="264299" y="766057"/>
                    <a:pt x="247174" y="716110"/>
                  </a:cubicBezTo>
                  <a:cubicBezTo>
                    <a:pt x="216064" y="625349"/>
                    <a:pt x="184478" y="534682"/>
                    <a:pt x="154319" y="443635"/>
                  </a:cubicBezTo>
                  <a:cubicBezTo>
                    <a:pt x="128347" y="365527"/>
                    <a:pt x="103230" y="287134"/>
                    <a:pt x="79446" y="208360"/>
                  </a:cubicBezTo>
                  <a:cubicBezTo>
                    <a:pt x="72786" y="186288"/>
                    <a:pt x="69456" y="162218"/>
                    <a:pt x="70217" y="139290"/>
                  </a:cubicBezTo>
                  <a:cubicBezTo>
                    <a:pt x="71359" y="105991"/>
                    <a:pt x="96951" y="74881"/>
                    <a:pt x="123970" y="69363"/>
                  </a:cubicBezTo>
                  <a:cubicBezTo>
                    <a:pt x="154890" y="63084"/>
                    <a:pt x="177057" y="80304"/>
                    <a:pt x="194467" y="102186"/>
                  </a:cubicBezTo>
                  <a:cubicBezTo>
                    <a:pt x="208928" y="120452"/>
                    <a:pt x="221962" y="140907"/>
                    <a:pt x="231286" y="162218"/>
                  </a:cubicBezTo>
                  <a:cubicBezTo>
                    <a:pt x="272671" y="257261"/>
                    <a:pt x="312438" y="353064"/>
                    <a:pt x="352206" y="446965"/>
                  </a:cubicBezTo>
                  <a:cubicBezTo>
                    <a:pt x="347734" y="455147"/>
                    <a:pt x="345641" y="460665"/>
                    <a:pt x="342216" y="465232"/>
                  </a:cubicBezTo>
                  <a:cubicBezTo>
                    <a:pt x="286466" y="540486"/>
                    <a:pt x="294743" y="612220"/>
                    <a:pt x="369426" y="669683"/>
                  </a:cubicBezTo>
                  <a:cubicBezTo>
                    <a:pt x="426794" y="713922"/>
                    <a:pt x="486826" y="754641"/>
                    <a:pt x="545716" y="796977"/>
                  </a:cubicBezTo>
                  <a:cubicBezTo>
                    <a:pt x="559987" y="807252"/>
                    <a:pt x="573877" y="818193"/>
                    <a:pt x="588623" y="827897"/>
                  </a:cubicBezTo>
                  <a:cubicBezTo>
                    <a:pt x="607080" y="839980"/>
                    <a:pt x="626298" y="842263"/>
                    <a:pt x="639998" y="821713"/>
                  </a:cubicBezTo>
                  <a:cubicBezTo>
                    <a:pt x="652461" y="803066"/>
                    <a:pt x="641901" y="786988"/>
                    <a:pt x="627059" y="775952"/>
                  </a:cubicBezTo>
                  <a:cubicBezTo>
                    <a:pt x="565695" y="730476"/>
                    <a:pt x="503475" y="686142"/>
                    <a:pt x="441731" y="641142"/>
                  </a:cubicBezTo>
                  <a:cubicBezTo>
                    <a:pt x="425938" y="629630"/>
                    <a:pt x="409479" y="618594"/>
                    <a:pt x="395589" y="604894"/>
                  </a:cubicBezTo>
                  <a:cubicBezTo>
                    <a:pt x="371043" y="580729"/>
                    <a:pt x="367428" y="544101"/>
                    <a:pt x="384743" y="519365"/>
                  </a:cubicBezTo>
                  <a:cubicBezTo>
                    <a:pt x="401012" y="496247"/>
                    <a:pt x="433454" y="487114"/>
                    <a:pt x="463993" y="499577"/>
                  </a:cubicBezTo>
                  <a:cubicBezTo>
                    <a:pt x="478264" y="505380"/>
                    <a:pt x="491202" y="514989"/>
                    <a:pt x="503951" y="523932"/>
                  </a:cubicBezTo>
                  <a:cubicBezTo>
                    <a:pt x="575875" y="574355"/>
                    <a:pt x="643137" y="631533"/>
                    <a:pt x="728761" y="660359"/>
                  </a:cubicBezTo>
                  <a:cubicBezTo>
                    <a:pt x="785844" y="679577"/>
                    <a:pt x="824755" y="722199"/>
                    <a:pt x="841024" y="780328"/>
                  </a:cubicBezTo>
                  <a:cubicBezTo>
                    <a:pt x="864238" y="863193"/>
                    <a:pt x="883456" y="947105"/>
                    <a:pt x="904100" y="1030636"/>
                  </a:cubicBezTo>
                  <a:cubicBezTo>
                    <a:pt x="904862" y="1033775"/>
                    <a:pt x="901912" y="1037866"/>
                    <a:pt x="899248" y="1045763"/>
                  </a:cubicBezTo>
                  <a:cubicBezTo>
                    <a:pt x="797641" y="1045763"/>
                    <a:pt x="694512" y="1045763"/>
                    <a:pt x="584628" y="1045763"/>
                  </a:cubicBezTo>
                  <a:cubicBezTo>
                    <a:pt x="554945" y="957950"/>
                    <a:pt x="465610" y="927697"/>
                    <a:pt x="398062" y="873278"/>
                  </a:cubicBezTo>
                  <a:close/>
                  <a:moveTo>
                    <a:pt x="1010464" y="1251165"/>
                  </a:moveTo>
                  <a:cubicBezTo>
                    <a:pt x="967272" y="1266102"/>
                    <a:pt x="564458" y="1269337"/>
                    <a:pt x="497196" y="1255161"/>
                  </a:cubicBezTo>
                  <a:cubicBezTo>
                    <a:pt x="497196" y="1214157"/>
                    <a:pt x="497196" y="1172106"/>
                    <a:pt x="497196" y="1130055"/>
                  </a:cubicBezTo>
                  <a:cubicBezTo>
                    <a:pt x="537344" y="1115404"/>
                    <a:pt x="937779" y="1112169"/>
                    <a:pt x="1010464" y="1127201"/>
                  </a:cubicBezTo>
                  <a:cubicBezTo>
                    <a:pt x="1010464" y="1170584"/>
                    <a:pt x="1010464" y="1211303"/>
                    <a:pt x="1010464" y="125116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632" name="Google Shape;632;p5"/>
          <p:cNvGraphicFramePr/>
          <p:nvPr/>
        </p:nvGraphicFramePr>
        <p:xfrm>
          <a:off x="29055" y="2467401"/>
          <a:ext cx="3000000" cy="3000000"/>
        </p:xfrm>
        <a:graphic>
          <a:graphicData uri="http://schemas.openxmlformats.org/drawingml/2006/table">
            <a:tbl>
              <a:tblPr bandRow="1" firstRow="1">
                <a:noFill/>
                <a:tableStyleId>{02841E9C-8F7C-4D14-864D-47F12687D3C1}</a:tableStyleId>
              </a:tblPr>
              <a:tblGrid>
                <a:gridCol w="1171325"/>
                <a:gridCol w="6388350"/>
              </a:tblGrid>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600"/>
                        <a:buFont typeface="Calibri"/>
                        <a:buNone/>
                      </a:pPr>
                      <a:r>
                        <a:rPr b="1" lang="en-US" sz="1600" u="none" cap="none" strike="noStrike">
                          <a:solidFill>
                            <a:srgbClr val="F16924"/>
                          </a:solidFill>
                          <a:latin typeface="Calibri"/>
                          <a:ea typeface="Calibri"/>
                          <a:cs typeface="Calibri"/>
                          <a:sym typeface="Calibri"/>
                        </a:rPr>
                        <a:t>iNaturalist: </a:t>
                      </a:r>
                      <a:r>
                        <a:rPr b="0" lang="en-US" sz="1400" u="none" cap="none" strike="noStrike">
                          <a:solidFill>
                            <a:srgbClr val="4B4B4B"/>
                          </a:solidFill>
                          <a:latin typeface="Calibri"/>
                          <a:ea typeface="Calibri"/>
                          <a:cs typeface="Calibri"/>
                          <a:sym typeface="Calibri"/>
                        </a:rPr>
                        <a:t>Questa applicazione aiuta i partecipanti a identificare le specie animali e vegetali locali durante le passeggiate nella natura, incoraggiando l'impegno sui temi della conservazione. È uno strumento guidato dalla comunità in cui gli utenti possono caricare le loro osservazioni, imparare dagli esperti e approfondire la conoscenza degli ecosistemi locali. *Gratuito </a:t>
                      </a:r>
                      <a:r>
                        <a:rPr b="0" lang="en-US" sz="1400" u="none" cap="none" strike="noStrike">
                          <a:solidFill>
                            <a:srgbClr val="4A8887"/>
                          </a:solidFill>
                          <a:latin typeface="Calibri"/>
                          <a:ea typeface="Calibri"/>
                          <a:cs typeface="Calibri"/>
                          <a:sym typeface="Calibri"/>
                        </a:rPr>
                        <a:t>https://www.inaturalist.org/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600"/>
                        <a:buFont typeface="Calibri"/>
                        <a:buNone/>
                      </a:pPr>
                      <a:r>
                        <a:rPr b="1" lang="en-US" sz="1600" u="none" cap="none" strike="noStrike">
                          <a:solidFill>
                            <a:srgbClr val="F16924"/>
                          </a:solidFill>
                          <a:latin typeface="Calibri"/>
                          <a:ea typeface="Calibri"/>
                          <a:cs typeface="Calibri"/>
                          <a:sym typeface="Calibri"/>
                        </a:rPr>
                        <a:t>Seek di iNaturalist: </a:t>
                      </a:r>
                      <a:r>
                        <a:rPr lang="en-US" sz="1400" u="none" cap="none" strike="noStrike">
                          <a:solidFill>
                            <a:srgbClr val="4B4B4B"/>
                          </a:solidFill>
                          <a:latin typeface="Calibri"/>
                          <a:ea typeface="Calibri"/>
                          <a:cs typeface="Calibri"/>
                          <a:sym typeface="Calibri"/>
                        </a:rPr>
                        <a:t>Simile a iNaturalist, ma più semplice, Seek consente ai partecipanti di identificare le specie in movimento utilizzando la fotocamera dello smartphone. Questo strumento può contribuire a rendere le tappe educative più interattive e accessibili ai partecipanti di tutte le età. </a:t>
                      </a:r>
                      <a:r>
                        <a:rPr lang="en-US"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https://www.</a:t>
                      </a:r>
                      <a:r>
                        <a:rPr lang="en-US" sz="1400" u="none" cap="none" strike="noStrike">
                          <a:solidFill>
                            <a:srgbClr val="4A8887"/>
                          </a:solidFill>
                          <a:latin typeface="Calibri"/>
                          <a:ea typeface="Calibri"/>
                          <a:cs typeface="Calibri"/>
                          <a:sym typeface="Calibri"/>
                        </a:rPr>
                        <a:t>inaturalist.org/pages/seek_app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EcoChain </a:t>
                      </a:r>
                      <a:r>
                        <a:rPr b="0" lang="en-US" sz="1400" u="none" cap="none" strike="noStrike">
                          <a:solidFill>
                            <a:srgbClr val="4B4B4B"/>
                          </a:solidFill>
                          <a:latin typeface="Calibri"/>
                          <a:ea typeface="Calibri"/>
                          <a:cs typeface="Calibri"/>
                          <a:sym typeface="Calibri"/>
                        </a:rPr>
                        <a:t>offre una metodologia di valutazione del ciclo di vita (LCA) che consente agli imprenditori del turismo eco-sanitario di GRASSROOTS di valutare l'impronta ambientale dei loro progetti</a:t>
                      </a:r>
                      <a:r>
                        <a:rPr b="0" lang="en-US"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 </a:t>
                      </a:r>
                      <a:r>
                        <a:rPr b="0" lang="en-US" sz="1400" u="none" cap="none" strike="noStrike">
                          <a:solidFill>
                            <a:srgbClr val="4A8887"/>
                          </a:solidFill>
                          <a:latin typeface="Calibri"/>
                          <a:ea typeface="Calibri"/>
                          <a:cs typeface="Calibri"/>
                          <a:sym typeface="Calibri"/>
                        </a:rPr>
                        <a:t>www.ecochain.com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Il calcolatore di gas serra (GHG) dell'UNFCCC </a:t>
                      </a:r>
                      <a:r>
                        <a:rPr b="0" lang="en-US" sz="1400" u="none" cap="none" strike="noStrike">
                          <a:solidFill>
                            <a:srgbClr val="4B4B4B"/>
                          </a:solidFill>
                          <a:latin typeface="Calibri"/>
                          <a:ea typeface="Calibri"/>
                          <a:cs typeface="Calibri"/>
                          <a:sym typeface="Calibri"/>
                        </a:rPr>
                        <a:t>è uno strumento prezioso per gli imprenditori del turismo eco-sanitario di GRASSROOTS che vogliono valutare e ridurre la loro impronta di carbonio. </a:t>
                      </a:r>
                      <a:r>
                        <a:rPr b="0" lang="en-US"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https://unfccc.</a:t>
                      </a:r>
                      <a:r>
                        <a:rPr b="0" lang="en-US" sz="1400" u="none" cap="none" strike="noStrike">
                          <a:solidFill>
                            <a:srgbClr val="4A8887"/>
                          </a:solidFill>
                          <a:latin typeface="Calibri"/>
                          <a:ea typeface="Calibri"/>
                          <a:cs typeface="Calibri"/>
                          <a:sym typeface="Calibri"/>
                        </a:rPr>
                        <a:t>int/documents/271269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ArcGIS </a:t>
                      </a:r>
                      <a:r>
                        <a:rPr b="0" lang="en-US" sz="1400" u="none" cap="none" strike="noStrike">
                          <a:solidFill>
                            <a:srgbClr val="4B4B4B"/>
                          </a:solidFill>
                          <a:latin typeface="Calibri"/>
                          <a:ea typeface="Calibri"/>
                          <a:cs typeface="Calibri"/>
                          <a:sym typeface="Calibri"/>
                        </a:rPr>
                        <a:t>è un sistema informativo geografico (GIS) completo che fornisce agli imprenditori del turismo eco-sanitario GRASSROOTS potenti strumenti per la mappatura e l'analisi dei dati relativi agli ambienti naturali, al patrimonio e alle costruzioni. </a:t>
                      </a:r>
                      <a:r>
                        <a:rPr b="0" lang="en-US"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https://www.</a:t>
                      </a:r>
                      <a:r>
                        <a:rPr b="0" lang="en-US" sz="1400" u="none" cap="none" strike="noStrike">
                          <a:solidFill>
                            <a:srgbClr val="4A8887"/>
                          </a:solidFill>
                          <a:latin typeface="Calibri"/>
                          <a:ea typeface="Calibri"/>
                          <a:cs typeface="Calibri"/>
                          <a:sym typeface="Calibri"/>
                        </a:rPr>
                        <a:t>esri.com/en-us/arcgis/about-arcgis/overview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Actionbound: </a:t>
                      </a:r>
                      <a:r>
                        <a:rPr b="0" lang="en-US" sz="1400" u="none" cap="none" strike="noStrike">
                          <a:solidFill>
                            <a:srgbClr val="4B4B4B"/>
                          </a:solidFill>
                          <a:latin typeface="Calibri"/>
                          <a:ea typeface="Calibri"/>
                          <a:cs typeface="Calibri"/>
                          <a:sym typeface="Calibri"/>
                        </a:rPr>
                        <a:t>Per un'esperienza interattiva, questa applicazione consente di creare cacce al tesoro digitali o percorsi guidati che includono punti di controllo, quiz e contenuti educativi. Questo può rendere le passeggiate nella natura più coinvolgenti ed educative. (Nota* Gratuita per uso personale ma E350 per più di 50 giocatori) </a:t>
                      </a:r>
                      <a:r>
                        <a:rPr b="0" lang="en-US" sz="1400" u="none" cap="none" strike="noStrike">
                          <a:solidFill>
                            <a:srgbClr val="4A8887"/>
                          </a:solidFill>
                          <a:latin typeface="Calibri"/>
                          <a:ea typeface="Calibri"/>
                          <a:cs typeface="Calibri"/>
                          <a:sym typeface="Calibri"/>
                        </a:rPr>
                        <a:t>https://en.actionbound.com/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39400">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EcoTree: </a:t>
                      </a:r>
                      <a:r>
                        <a:rPr b="0" lang="en-US" sz="1400" u="none" cap="none" strike="noStrike">
                          <a:solidFill>
                            <a:srgbClr val="4B4B4B"/>
                          </a:solidFill>
                          <a:latin typeface="Calibri"/>
                          <a:ea typeface="Calibri"/>
                          <a:cs typeface="Calibri"/>
                          <a:sym typeface="Calibri"/>
                        </a:rPr>
                        <a:t>Per la conservazione digitale e l'azione per il clima, EcoTree consente di finanziare progetti di piantumazione di alberi in Europa. È possibile impostare sponsorizzazioni per campagne di conservazione digitale, monitorare la crescita degli alberi e riferire ai sostenitori, creando un coinvolgimento continuo della comunità. </a:t>
                      </a:r>
                      <a:r>
                        <a:rPr b="0" lang="en-US" sz="1400" u="sng" cap="none" strike="noStrike">
                          <a:solidFill>
                            <a:srgbClr val="4A8887"/>
                          </a:solidFill>
                          <a:latin typeface="Calibri"/>
                          <a:ea typeface="Calibri"/>
                          <a:cs typeface="Calibri"/>
                          <a:sym typeface="Calibri"/>
                          <a:hlinkClick r:id="rId7">
                            <a:extLst>
                              <a:ext uri="{A12FA001-AC4F-418D-AE19-62706E023703}">
                                <ahyp:hlinkClr val="tx"/>
                              </a:ext>
                            </a:extLst>
                          </a:hlinkClick>
                        </a:rPr>
                        <a:t>https://ecotree.</a:t>
                      </a:r>
                      <a:r>
                        <a:rPr b="0" lang="en-US" sz="1400" u="none" cap="none" strike="noStrike">
                          <a:solidFill>
                            <a:srgbClr val="4A8887"/>
                          </a:solidFill>
                          <a:latin typeface="Calibri"/>
                          <a:ea typeface="Calibri"/>
                          <a:cs typeface="Calibri"/>
                          <a:sym typeface="Calibri"/>
                        </a:rPr>
                        <a:t>green/en/ </a:t>
                      </a:r>
                      <a:endParaRPr b="0"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41575">
                <a:tc>
                  <a:txBody>
                    <a:bodyPr/>
                    <a:lstStyle/>
                    <a:p>
                      <a:pPr indent="0" lvl="0" marL="0" marR="0" rtl="0" algn="l">
                        <a:spcBef>
                          <a:spcPts val="0"/>
                        </a:spcBef>
                        <a:spcAft>
                          <a:spcPts val="0"/>
                        </a:spcAft>
                        <a:buNone/>
                      </a:pPr>
                      <a:r>
                        <a:t/>
                      </a:r>
                      <a:endParaRPr sz="1200" u="none" cap="none" strike="noStrike">
                        <a:solidFill>
                          <a:srgbClr val="4B4B4B"/>
                        </a:solidFill>
                        <a:latin typeface="Poppins"/>
                        <a:ea typeface="Poppins"/>
                        <a:cs typeface="Poppins"/>
                        <a:sym typeface="Poppins"/>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1" lang="en-US" sz="1600" u="none" cap="none" strike="noStrike">
                          <a:solidFill>
                            <a:srgbClr val="F16924"/>
                          </a:solidFill>
                          <a:latin typeface="Calibri"/>
                          <a:ea typeface="Calibri"/>
                          <a:cs typeface="Calibri"/>
                          <a:sym typeface="Calibri"/>
                        </a:rPr>
                        <a:t>La </a:t>
                      </a:r>
                      <a:r>
                        <a:rPr lang="en-US" sz="1400" u="none" cap="none" strike="noStrike">
                          <a:solidFill>
                            <a:srgbClr val="4B4B4B"/>
                          </a:solidFill>
                          <a:latin typeface="Calibri"/>
                          <a:ea typeface="Calibri"/>
                          <a:cs typeface="Calibri"/>
                          <a:sym typeface="Calibri"/>
                        </a:rPr>
                        <a:t>piattaforma completa </a:t>
                      </a:r>
                      <a:r>
                        <a:rPr b="1" lang="en-US" sz="1600" u="none" cap="none" strike="noStrike">
                          <a:solidFill>
                            <a:srgbClr val="F16924"/>
                          </a:solidFill>
                          <a:latin typeface="Calibri"/>
                          <a:ea typeface="Calibri"/>
                          <a:cs typeface="Calibri"/>
                          <a:sym typeface="Calibri"/>
                        </a:rPr>
                        <a:t>di Energy Elephant </a:t>
                      </a:r>
                      <a:r>
                        <a:rPr lang="en-US" sz="1400" u="none" cap="none" strike="noStrike">
                          <a:solidFill>
                            <a:srgbClr val="4B4B4B"/>
                          </a:solidFill>
                          <a:latin typeface="Calibri"/>
                          <a:ea typeface="Calibri"/>
                          <a:cs typeface="Calibri"/>
                          <a:sym typeface="Calibri"/>
                        </a:rPr>
                        <a:t>per la gestione della sostenibilità offre un monitoraggio semplice dei dati ambientali critici, come il consumo di energia, i rifiuti, l'acqua, i trasporti, le emissioni di carbonio e i dati sui costi associati, da qualsiasi luogo a livello globale. </a:t>
                      </a:r>
                      <a:r>
                        <a:rPr lang="en-US" sz="1400" u="sng" cap="none" strike="noStrike">
                          <a:solidFill>
                            <a:srgbClr val="4A8887"/>
                          </a:solidFill>
                          <a:latin typeface="Calibri"/>
                          <a:ea typeface="Calibri"/>
                          <a:cs typeface="Calibri"/>
                          <a:sym typeface="Calibri"/>
                          <a:hlinkClick r:id="rId8">
                            <a:extLst>
                              <a:ext uri="{A12FA001-AC4F-418D-AE19-62706E023703}">
                                <ahyp:hlinkClr val="tx"/>
                              </a:ext>
                            </a:extLst>
                          </a:hlinkClick>
                        </a:rPr>
                        <a:t>https://energyelephant.</a:t>
                      </a:r>
                      <a:r>
                        <a:rPr lang="en-US" sz="1400" u="none" cap="none" strike="noStrike">
                          <a:solidFill>
                            <a:srgbClr val="4A8887"/>
                          </a:solidFill>
                          <a:latin typeface="Calibri"/>
                          <a:ea typeface="Calibri"/>
                          <a:cs typeface="Calibri"/>
                          <a:sym typeface="Calibri"/>
                        </a:rPr>
                        <a:t>com/ </a:t>
                      </a:r>
                      <a:endParaRPr sz="1400" u="none" cap="none" strike="noStrike">
                        <a:solidFill>
                          <a:srgbClr val="4A8887"/>
                        </a:solidFill>
                        <a:latin typeface="Calibri"/>
                        <a:ea typeface="Calibri"/>
                        <a:cs typeface="Calibri"/>
                        <a:sym typeface="Calibri"/>
                      </a:endParaRPr>
                    </a:p>
                  </a:txBody>
                  <a:tcPr marT="45725" marB="45725" marR="91450" marL="91450">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descr="A green and blue logo&#10;&#10;Description automatically generated" id="633" name="Google Shape;633;p5"/>
          <p:cNvPicPr preferRelativeResize="0"/>
          <p:nvPr/>
        </p:nvPicPr>
        <p:blipFill rotWithShape="1">
          <a:blip r:embed="rId9">
            <a:alphaModFix/>
          </a:blip>
          <a:srcRect b="21337" l="0" r="0" t="30614"/>
          <a:stretch/>
        </p:blipFill>
        <p:spPr>
          <a:xfrm>
            <a:off x="-10" y="5012550"/>
            <a:ext cx="1152374" cy="553702"/>
          </a:xfrm>
          <a:prstGeom prst="rect">
            <a:avLst/>
          </a:prstGeom>
          <a:noFill/>
          <a:ln>
            <a:noFill/>
          </a:ln>
        </p:spPr>
      </p:pic>
      <p:pic>
        <p:nvPicPr>
          <p:cNvPr id="634" name="Google Shape;634;p5"/>
          <p:cNvPicPr preferRelativeResize="0"/>
          <p:nvPr/>
        </p:nvPicPr>
        <p:blipFill rotWithShape="1">
          <a:blip r:embed="rId10">
            <a:alphaModFix/>
          </a:blip>
          <a:srcRect b="0" l="0" r="0" t="0"/>
          <a:stretch/>
        </p:blipFill>
        <p:spPr>
          <a:xfrm>
            <a:off x="167104" y="5916364"/>
            <a:ext cx="902346" cy="322091"/>
          </a:xfrm>
          <a:prstGeom prst="rect">
            <a:avLst/>
          </a:prstGeom>
          <a:noFill/>
          <a:ln>
            <a:noFill/>
          </a:ln>
        </p:spPr>
      </p:pic>
      <p:pic>
        <p:nvPicPr>
          <p:cNvPr descr="A blue and green globe with black lines&#10;&#10;Description automatically generated" id="635" name="Google Shape;635;p5"/>
          <p:cNvPicPr preferRelativeResize="0"/>
          <p:nvPr/>
        </p:nvPicPr>
        <p:blipFill rotWithShape="1">
          <a:blip r:embed="rId11">
            <a:alphaModFix/>
          </a:blip>
          <a:srcRect b="0" l="0" r="0" t="0"/>
          <a:stretch/>
        </p:blipFill>
        <p:spPr>
          <a:xfrm>
            <a:off x="258277" y="6588585"/>
            <a:ext cx="720000" cy="720000"/>
          </a:xfrm>
          <a:prstGeom prst="rect">
            <a:avLst/>
          </a:prstGeom>
          <a:noFill/>
          <a:ln>
            <a:noFill/>
          </a:ln>
        </p:spPr>
      </p:pic>
      <p:pic>
        <p:nvPicPr>
          <p:cNvPr descr="A close up of a logo&#10;&#10;Description automatically generated" id="636" name="Google Shape;636;p5"/>
          <p:cNvPicPr preferRelativeResize="0"/>
          <p:nvPr/>
        </p:nvPicPr>
        <p:blipFill rotWithShape="1">
          <a:blip r:embed="rId12">
            <a:alphaModFix/>
          </a:blip>
          <a:srcRect b="0" l="0" r="0" t="0"/>
          <a:stretch/>
        </p:blipFill>
        <p:spPr>
          <a:xfrm>
            <a:off x="180645" y="7953005"/>
            <a:ext cx="875265" cy="160465"/>
          </a:xfrm>
          <a:prstGeom prst="rect">
            <a:avLst/>
          </a:prstGeom>
          <a:noFill/>
          <a:ln>
            <a:noFill/>
          </a:ln>
        </p:spPr>
      </p:pic>
      <p:pic>
        <p:nvPicPr>
          <p:cNvPr descr="A logo of trees in a circle&#10;&#10;Description automatically generated" id="637" name="Google Shape;637;p5"/>
          <p:cNvPicPr preferRelativeResize="0"/>
          <p:nvPr/>
        </p:nvPicPr>
        <p:blipFill rotWithShape="1">
          <a:blip r:embed="rId13">
            <a:alphaModFix/>
          </a:blip>
          <a:srcRect b="0" l="0" r="0" t="0"/>
          <a:stretch/>
        </p:blipFill>
        <p:spPr>
          <a:xfrm>
            <a:off x="285359" y="8768857"/>
            <a:ext cx="665837" cy="665837"/>
          </a:xfrm>
          <a:prstGeom prst="rect">
            <a:avLst/>
          </a:prstGeom>
          <a:noFill/>
          <a:ln>
            <a:noFill/>
          </a:ln>
        </p:spPr>
      </p:pic>
      <p:pic>
        <p:nvPicPr>
          <p:cNvPr descr="A logo with a blue elephant&#10;&#10;Description automatically generated" id="638" name="Google Shape;638;p5"/>
          <p:cNvPicPr preferRelativeResize="0"/>
          <p:nvPr/>
        </p:nvPicPr>
        <p:blipFill rotWithShape="1">
          <a:blip r:embed="rId14">
            <a:alphaModFix/>
          </a:blip>
          <a:srcRect b="0" l="0" r="0" t="0"/>
          <a:stretch/>
        </p:blipFill>
        <p:spPr>
          <a:xfrm>
            <a:off x="285359" y="9915234"/>
            <a:ext cx="665837" cy="665837"/>
          </a:xfrm>
          <a:prstGeom prst="rect">
            <a:avLst/>
          </a:prstGeom>
          <a:noFill/>
          <a:ln>
            <a:noFill/>
          </a:ln>
        </p:spPr>
      </p:pic>
      <p:pic>
        <p:nvPicPr>
          <p:cNvPr descr="Identification Archives - Prairie Garden Trust" id="639" name="Google Shape;639;p5"/>
          <p:cNvPicPr preferRelativeResize="0"/>
          <p:nvPr/>
        </p:nvPicPr>
        <p:blipFill rotWithShape="1">
          <a:blip r:embed="rId15">
            <a:alphaModFix/>
          </a:blip>
          <a:srcRect b="0" l="0" r="0" t="0"/>
          <a:stretch/>
        </p:blipFill>
        <p:spPr>
          <a:xfrm>
            <a:off x="258285" y="3839260"/>
            <a:ext cx="720000" cy="720000"/>
          </a:xfrm>
          <a:prstGeom prst="rect">
            <a:avLst/>
          </a:prstGeom>
          <a:noFill/>
          <a:ln>
            <a:noFill/>
          </a:ln>
        </p:spPr>
      </p:pic>
      <p:pic>
        <p:nvPicPr>
          <p:cNvPr descr="A green bird with black text&#10;&#10;Description automatically generated" id="640" name="Google Shape;640;p5"/>
          <p:cNvPicPr preferRelativeResize="0"/>
          <p:nvPr/>
        </p:nvPicPr>
        <p:blipFill rotWithShape="1">
          <a:blip r:embed="rId16">
            <a:alphaModFix/>
          </a:blip>
          <a:srcRect b="21548" l="10918" r="6099" t="23074"/>
          <a:stretch/>
        </p:blipFill>
        <p:spPr>
          <a:xfrm>
            <a:off x="89430" y="2736285"/>
            <a:ext cx="973510" cy="6496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6"/>
          <p:cNvPicPr preferRelativeResize="0"/>
          <p:nvPr>
            <p:ph idx="2" type="pic"/>
          </p:nvPr>
        </p:nvPicPr>
        <p:blipFill rotWithShape="1">
          <a:blip r:embed="rId3">
            <a:alphaModFix/>
          </a:blip>
          <a:srcRect b="0" l="15040" r="15039" t="0"/>
          <a:stretch/>
        </p:blipFill>
        <p:spPr>
          <a:xfrm>
            <a:off x="2783121" y="0"/>
            <a:ext cx="4789072" cy="4566547"/>
          </a:xfrm>
          <a:prstGeom prst="rect">
            <a:avLst/>
          </a:prstGeom>
          <a:noFill/>
          <a:ln>
            <a:noFill/>
          </a:ln>
        </p:spPr>
      </p:pic>
      <p:sp>
        <p:nvSpPr>
          <p:cNvPr id="646" name="Google Shape;646;p6"/>
          <p:cNvSpPr txBox="1"/>
          <p:nvPr>
            <p:ph idx="1" type="body"/>
          </p:nvPr>
        </p:nvSpPr>
        <p:spPr>
          <a:xfrm>
            <a:off x="0" y="1538250"/>
            <a:ext cx="2754300" cy="446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2000"/>
              <a:buNone/>
            </a:pPr>
            <a:r>
              <a:rPr b="1" lang="en-US" sz="1500">
                <a:solidFill>
                  <a:srgbClr val="FFFFFF"/>
                </a:solidFill>
                <a:latin typeface="Verdana"/>
                <a:ea typeface="Verdana"/>
                <a:cs typeface="Verdana"/>
                <a:sym typeface="Verdana"/>
              </a:rPr>
              <a:t>ecohealthforyouth.com</a:t>
            </a:r>
            <a:endParaRPr b="0" sz="1500"/>
          </a:p>
        </p:txBody>
      </p:sp>
      <p:sp>
        <p:nvSpPr>
          <p:cNvPr id="647" name="Google Shape;647;p6"/>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US">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p>
          <a:p>
            <a:pPr indent="0" lvl="0" marL="0" marR="0" rtl="0" algn="just">
              <a:lnSpc>
                <a:spcPct val="100000"/>
              </a:lnSpc>
              <a:spcBef>
                <a:spcPts val="0"/>
              </a:spcBef>
              <a:spcAft>
                <a:spcPts val="0"/>
              </a:spcAft>
              <a:buClr>
                <a:srgbClr val="6D6E71"/>
              </a:buClr>
              <a:buSzPts val="1800"/>
              <a:buFont typeface="Arial"/>
              <a:buNone/>
            </a:pPr>
            <a:r>
              <a:t/>
            </a:r>
            <a:endParaRPr>
              <a:solidFill>
                <a:srgbClr val="4B4B4B"/>
              </a:solidFill>
              <a:latin typeface="Calibri"/>
              <a:ea typeface="Calibri"/>
              <a:cs typeface="Calibri"/>
              <a:sym typeface="Calibri"/>
            </a:endParaRPr>
          </a:p>
          <a:p>
            <a:pPr indent="0" lvl="0" marL="0" marR="0" rtl="0" algn="just">
              <a:lnSpc>
                <a:spcPct val="100000"/>
              </a:lnSpc>
              <a:spcBef>
                <a:spcPts val="0"/>
              </a:spcBef>
              <a:spcAft>
                <a:spcPts val="0"/>
              </a:spcAft>
              <a:buClr>
                <a:srgbClr val="4B4B4B"/>
              </a:buClr>
              <a:buSzPts val="1800"/>
              <a:buFont typeface="Arial"/>
              <a:buNone/>
            </a:pPr>
            <a:r>
              <a:rPr b="1" lang="en-US">
                <a:solidFill>
                  <a:srgbClr val="4B4B4B"/>
                </a:solidFill>
                <a:latin typeface="Calibri"/>
                <a:ea typeface="Calibri"/>
                <a:cs typeface="Calibri"/>
                <a:sym typeface="Calibri"/>
              </a:rPr>
              <a:t>Vedi tutti i nostri strumenti ambientali </a:t>
            </a:r>
            <a:r>
              <a:rPr b="1" lang="en-US" u="sng">
                <a:solidFill>
                  <a:srgbClr val="4A8887"/>
                </a:solidFill>
                <a:latin typeface="Calibri"/>
                <a:ea typeface="Calibri"/>
                <a:cs typeface="Calibri"/>
                <a:sym typeface="Calibri"/>
                <a:hlinkClick r:id="rId4">
                  <a:extLst>
                    <a:ext uri="{A12FA001-AC4F-418D-AE19-62706E023703}">
                      <ahyp:hlinkClr val="tx"/>
                    </a:ext>
                  </a:extLst>
                </a:hlinkClick>
              </a:rPr>
              <a:t>qui</a:t>
            </a:r>
            <a:endParaRPr b="1">
              <a:solidFill>
                <a:srgbClr val="4A8887"/>
              </a:solidFill>
              <a:latin typeface="Calibri"/>
              <a:ea typeface="Calibri"/>
              <a:cs typeface="Calibri"/>
              <a:sym typeface="Calibri"/>
            </a:endParaRPr>
          </a:p>
        </p:txBody>
      </p:sp>
      <p:sp>
        <p:nvSpPr>
          <p:cNvPr id="648" name="Google Shape;648;p6"/>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US"/>
              <a:t>Ben fatto!</a:t>
            </a:r>
            <a:endParaRPr/>
          </a:p>
        </p:txBody>
      </p:sp>
      <p:sp>
        <p:nvSpPr>
          <p:cNvPr id="649" name="Google Shape;649;p6"/>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A8887"/>
              </a:buClr>
              <a:buSzPts val="1600"/>
              <a:buFont typeface="Arial"/>
              <a:buNone/>
            </a:pPr>
            <a:r>
              <a:rPr b="1" i="0" lang="en-US" sz="1600">
                <a:solidFill>
                  <a:srgbClr val="4A8887"/>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50" name="Google Shape;650;p6"/>
          <p:cNvGrpSpPr/>
          <p:nvPr/>
        </p:nvGrpSpPr>
        <p:grpSpPr>
          <a:xfrm>
            <a:off x="211349" y="3004895"/>
            <a:ext cx="4061117" cy="2475119"/>
            <a:chOff x="-4633037" y="5041382"/>
            <a:chExt cx="5608871" cy="3418425"/>
          </a:xfrm>
        </p:grpSpPr>
        <p:pic>
          <p:nvPicPr>
            <p:cNvPr id="651" name="Google Shape;651;p6"/>
            <p:cNvPicPr preferRelativeResize="0"/>
            <p:nvPr/>
          </p:nvPicPr>
          <p:blipFill rotWithShape="1">
            <a:blip r:embed="rId5">
              <a:alphaModFix/>
            </a:blip>
            <a:srcRect b="0" l="0" r="0" t="0"/>
            <a:stretch/>
          </p:blipFill>
          <p:spPr>
            <a:xfrm>
              <a:off x="-4633037" y="5041382"/>
              <a:ext cx="5608871" cy="3418425"/>
            </a:xfrm>
            <a:prstGeom prst="rect">
              <a:avLst/>
            </a:prstGeom>
            <a:noFill/>
            <a:ln>
              <a:noFill/>
            </a:ln>
          </p:spPr>
        </p:pic>
        <p:sp>
          <p:nvSpPr>
            <p:cNvPr id="652" name="Google Shape;652;p6"/>
            <p:cNvSpPr/>
            <p:nvPr/>
          </p:nvSpPr>
          <p:spPr>
            <a:xfrm>
              <a:off x="-3782767" y="5338786"/>
              <a:ext cx="3981692" cy="2523281"/>
            </a:xfrm>
            <a:prstGeom prst="rect">
              <a:avLst/>
            </a:prstGeom>
            <a:blipFill rotWithShape="1">
              <a:blip r:embed="rId6">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53" name="Google Shape;653;p6"/>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4" name="Google Shape;654;p6"/>
          <p:cNvPicPr preferRelativeResize="0"/>
          <p:nvPr/>
        </p:nvPicPr>
        <p:blipFill rotWithShape="1">
          <a:blip r:embed="rId7">
            <a:alphaModFix/>
          </a:blip>
          <a:srcRect b="0" l="0" r="0" t="0"/>
          <a:stretch/>
        </p:blipFill>
        <p:spPr>
          <a:xfrm>
            <a:off x="914391" y="3245100"/>
            <a:ext cx="940402" cy="271945"/>
          </a:xfrm>
          <a:prstGeom prst="rect">
            <a:avLst/>
          </a:prstGeom>
          <a:noFill/>
          <a:ln>
            <a:noFill/>
          </a:ln>
        </p:spPr>
      </p:pic>
      <p:sp>
        <p:nvSpPr>
          <p:cNvPr id="655" name="Google Shape;655;p6">
            <a:hlinkClick r:id="rId8"/>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56" name="Google Shape;656;p6"/>
          <p:cNvGrpSpPr/>
          <p:nvPr/>
        </p:nvGrpSpPr>
        <p:grpSpPr>
          <a:xfrm>
            <a:off x="3413981" y="8756512"/>
            <a:ext cx="418035" cy="418528"/>
            <a:chOff x="3573007" y="5138832"/>
            <a:chExt cx="418035" cy="418528"/>
          </a:xfrm>
        </p:grpSpPr>
        <p:sp>
          <p:nvSpPr>
            <p:cNvPr id="657" name="Google Shape;657;p6"/>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8" name="Google Shape;658;p6"/>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9" name="Google Shape;659;p6">
              <a:hlinkClick r:id="rId9"/>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0" name="Google Shape;660;p6"/>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1" name="Google Shape;661;p6"/>
          <p:cNvGrpSpPr/>
          <p:nvPr/>
        </p:nvGrpSpPr>
        <p:grpSpPr>
          <a:xfrm>
            <a:off x="4491892" y="8756512"/>
            <a:ext cx="418035" cy="418528"/>
            <a:chOff x="4650918" y="5138832"/>
            <a:chExt cx="418035" cy="418528"/>
          </a:xfrm>
        </p:grpSpPr>
        <p:sp>
          <p:nvSpPr>
            <p:cNvPr id="662" name="Google Shape;662;p6"/>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3" name="Google Shape;663;p6">
              <a:hlinkClick r:id="rId10"/>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4" name="Google Shape;664;p6"/>
          <p:cNvGrpSpPr/>
          <p:nvPr/>
        </p:nvGrpSpPr>
        <p:grpSpPr>
          <a:xfrm>
            <a:off x="2336165" y="8756512"/>
            <a:ext cx="418035" cy="418528"/>
            <a:chOff x="2336165" y="8717208"/>
            <a:chExt cx="418035" cy="418528"/>
          </a:xfrm>
        </p:grpSpPr>
        <p:sp>
          <p:nvSpPr>
            <p:cNvPr id="665" name="Google Shape;665;p6"/>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6"/>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6"/>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6"/>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6"/>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6"/>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6"/>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6"/>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6"/>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6"/>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6">
              <a:hlinkClick r:id="rId11"/>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6"/>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6"/>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6"/>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6"/>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0" name="Google Shape;680;p6"/>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6"/>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82" name="Google Shape;682;p6">
            <a:hlinkClick r:id="rId12"/>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