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Lst>
  <p:sldSz cy="5143500" cx="9144000"/>
  <p:notesSz cx="6858000" cy="9144000"/>
  <p:embeddedFontLst>
    <p:embeddedFont>
      <p:font typeface="Roboto"/>
      <p:regular r:id="rId13"/>
      <p:bold r:id="rId14"/>
      <p:italic r:id="rId15"/>
      <p:boldItalic r:id="rId16"/>
    </p:embeddedFont>
    <p:embeddedFont>
      <p:font typeface="Montserrat"/>
      <p:regular r:id="rId17"/>
      <p:bold r:id="rId18"/>
      <p:italic r:id="rId19"/>
      <p:boldItalic r:id="rId20"/>
    </p:embeddedFont>
    <p:embeddedFont>
      <p:font typeface="Montserrat Light"/>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5" roundtripDataSignature="AMtx7miKhoSwCCZuqYZLrPI65cWQeT2y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8A62491-B36D-4931-8DE0-9D49BEDDCA1F}">
  <a:tblStyle styleId="{E8A62491-B36D-4931-8DE0-9D49BEDDCA1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tserratLight-bold.fntdata"/><Relationship Id="rId21" Type="http://schemas.openxmlformats.org/officeDocument/2006/relationships/font" Target="fonts/MontserratLight-regular.fntdata"/><Relationship Id="rId24" Type="http://schemas.openxmlformats.org/officeDocument/2006/relationships/font" Target="fonts/MontserratLight-boldItalic.fntdata"/><Relationship Id="rId23" Type="http://schemas.openxmlformats.org/officeDocument/2006/relationships/font" Target="fonts/MontserratLigh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Roboto-regular.fntdata"/><Relationship Id="rId12" Type="http://schemas.openxmlformats.org/officeDocument/2006/relationships/slide" Target="slides/slide6.xml"/><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Montserrat-regular.fntdata"/><Relationship Id="rId16" Type="http://schemas.openxmlformats.org/officeDocument/2006/relationships/font" Target="fonts/Roboto-boldItalic.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61:notes"/>
          <p:cNvSpPr txBox="1"/>
          <p:nvPr>
            <p:ph idx="1" type="body"/>
          </p:nvPr>
        </p:nvSpPr>
        <p:spPr>
          <a:xfrm>
            <a:off x="685790" y="4343395"/>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 name="Google Shape;71;p61: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8" name="Shape 8"/>
        <p:cNvGrpSpPr/>
        <p:nvPr/>
      </p:nvGrpSpPr>
      <p:grpSpPr>
        <a:xfrm>
          <a:off x="0" y="0"/>
          <a:ext cx="0" cy="0"/>
          <a:chOff x="0" y="0"/>
          <a:chExt cx="0" cy="0"/>
        </a:xfrm>
      </p:grpSpPr>
      <p:pic>
        <p:nvPicPr>
          <p:cNvPr id="9" name="Google Shape;9;p67"/>
          <p:cNvPicPr preferRelativeResize="0"/>
          <p:nvPr/>
        </p:nvPicPr>
        <p:blipFill rotWithShape="1">
          <a:blip r:embed="rId2">
            <a:alphaModFix/>
          </a:blip>
          <a:srcRect b="0" l="0" r="0" t="0"/>
          <a:stretch/>
        </p:blipFill>
        <p:spPr>
          <a:xfrm>
            <a:off x="-1552957" y="-422004"/>
            <a:ext cx="5551887" cy="5792420"/>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10" name="Google Shape;10;p67"/>
          <p:cNvSpPr txBox="1"/>
          <p:nvPr>
            <p:ph idx="1" type="body"/>
          </p:nvPr>
        </p:nvSpPr>
        <p:spPr>
          <a:xfrm>
            <a:off x="4177024" y="1661246"/>
            <a:ext cx="2951698" cy="5746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3000"/>
              <a:buFont typeface="Arial"/>
              <a:buNone/>
              <a:defRPr b="1" i="0" sz="30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 name="Google Shape;11;p67"/>
          <p:cNvSpPr txBox="1"/>
          <p:nvPr>
            <p:ph idx="2" type="body"/>
          </p:nvPr>
        </p:nvSpPr>
        <p:spPr>
          <a:xfrm>
            <a:off x="4177023" y="3115390"/>
            <a:ext cx="2980605" cy="7516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cxnSp>
        <p:nvCxnSpPr>
          <p:cNvPr id="12" name="Google Shape;12;p67"/>
          <p:cNvCxnSpPr/>
          <p:nvPr/>
        </p:nvCxnSpPr>
        <p:spPr>
          <a:xfrm flipH="1" rot="10800000">
            <a:off x="4177023" y="2991643"/>
            <a:ext cx="4966977" cy="3110"/>
          </a:xfrm>
          <a:prstGeom prst="straightConnector1">
            <a:avLst/>
          </a:prstGeom>
          <a:noFill/>
          <a:ln cap="flat" cmpd="sng" w="28575">
            <a:solidFill>
              <a:srgbClr val="69ADAD"/>
            </a:solidFill>
            <a:prstDash val="solid"/>
            <a:round/>
            <a:headEnd len="sm" w="sm" type="none"/>
            <a:tailEnd len="sm" w="sm" type="none"/>
          </a:ln>
        </p:spPr>
      </p:cxnSp>
      <p:sp>
        <p:nvSpPr>
          <p:cNvPr id="13" name="Google Shape;13;p67"/>
          <p:cNvSpPr/>
          <p:nvPr>
            <p:ph idx="3" type="pic"/>
          </p:nvPr>
        </p:nvSpPr>
        <p:spPr>
          <a:xfrm>
            <a:off x="1" y="810224"/>
            <a:ext cx="2898543" cy="3349518"/>
          </a:xfrm>
          <a:prstGeom prst="rect">
            <a:avLst/>
          </a:prstGeom>
          <a:noFill/>
          <a:ln>
            <a:noFill/>
          </a:ln>
        </p:spPr>
      </p:sp>
      <p:sp>
        <p:nvSpPr>
          <p:cNvPr id="14" name="Google Shape;14;p67"/>
          <p:cNvSpPr/>
          <p:nvPr/>
        </p:nvSpPr>
        <p:spPr>
          <a:xfrm>
            <a:off x="3998930" y="4551363"/>
            <a:ext cx="5145070" cy="59213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logo for a company&#10;&#10;Description automatically generated" id="15" name="Google Shape;15;p67"/>
          <p:cNvPicPr preferRelativeResize="0"/>
          <p:nvPr/>
        </p:nvPicPr>
        <p:blipFill rotWithShape="1">
          <a:blip r:embed="rId3">
            <a:alphaModFix/>
          </a:blip>
          <a:srcRect b="31340" l="0" r="0" t="26229"/>
          <a:stretch/>
        </p:blipFill>
        <p:spPr>
          <a:xfrm>
            <a:off x="3191686" y="26999"/>
            <a:ext cx="5777216" cy="16342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ext Slide 1">
    <p:spTree>
      <p:nvGrpSpPr>
        <p:cNvPr id="16" name="Shape 16"/>
        <p:cNvGrpSpPr/>
        <p:nvPr/>
      </p:nvGrpSpPr>
      <p:grpSpPr>
        <a:xfrm>
          <a:off x="0" y="0"/>
          <a:ext cx="0" cy="0"/>
          <a:chOff x="0" y="0"/>
          <a:chExt cx="0" cy="0"/>
        </a:xfrm>
      </p:grpSpPr>
      <p:sp>
        <p:nvSpPr>
          <p:cNvPr id="17" name="Google Shape;17;p47"/>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
        <p:nvSpPr>
          <p:cNvPr id="18" name="Google Shape;18;p47"/>
          <p:cNvSpPr txBox="1"/>
          <p:nvPr>
            <p:ph idx="1" type="body"/>
          </p:nvPr>
        </p:nvSpPr>
        <p:spPr>
          <a:xfrm>
            <a:off x="287338" y="1862824"/>
            <a:ext cx="8532812" cy="26885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 name="Google Shape;19;p47"/>
          <p:cNvSpPr/>
          <p:nvPr/>
        </p:nvSpPr>
        <p:spPr>
          <a:xfrm>
            <a:off x="0" y="0"/>
            <a:ext cx="9144000" cy="143544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83" u="none" cap="none" strike="noStrike">
              <a:solidFill>
                <a:schemeClr val="lt1"/>
              </a:solidFill>
              <a:latin typeface="Arial"/>
              <a:ea typeface="Arial"/>
              <a:cs typeface="Arial"/>
              <a:sym typeface="Arial"/>
            </a:endParaRPr>
          </a:p>
        </p:txBody>
      </p:sp>
      <p:grpSp>
        <p:nvGrpSpPr>
          <p:cNvPr id="20" name="Google Shape;20;p47"/>
          <p:cNvGrpSpPr/>
          <p:nvPr/>
        </p:nvGrpSpPr>
        <p:grpSpPr>
          <a:xfrm>
            <a:off x="7451204" y="0"/>
            <a:ext cx="1692797" cy="1326366"/>
            <a:chOff x="7451204" y="0"/>
            <a:chExt cx="1692797" cy="1326366"/>
          </a:xfrm>
        </p:grpSpPr>
        <p:sp>
          <p:nvSpPr>
            <p:cNvPr id="21" name="Google Shape;21;p47"/>
            <p:cNvSpPr/>
            <p:nvPr/>
          </p:nvSpPr>
          <p:spPr>
            <a:xfrm>
              <a:off x="7651590" y="1"/>
              <a:ext cx="1492411" cy="1125941"/>
            </a:xfrm>
            <a:custGeom>
              <a:rect b="b" l="l" r="r" t="t"/>
              <a:pathLst>
                <a:path extrusionOk="0" h="1125941" w="1492411">
                  <a:moveTo>
                    <a:pt x="1224127" y="922829"/>
                  </a:moveTo>
                  <a:cubicBezTo>
                    <a:pt x="1270722" y="935970"/>
                    <a:pt x="1311985" y="953805"/>
                    <a:pt x="1348362" y="973902"/>
                  </a:cubicBezTo>
                  <a:cubicBezTo>
                    <a:pt x="1209658" y="1069709"/>
                    <a:pt x="1041552" y="1125941"/>
                    <a:pt x="860252" y="1125941"/>
                  </a:cubicBezTo>
                  <a:cubicBezTo>
                    <a:pt x="799246" y="1125941"/>
                    <a:pt x="739765" y="1119487"/>
                    <a:pt x="682353" y="1107410"/>
                  </a:cubicBezTo>
                  <a:cubicBezTo>
                    <a:pt x="771756" y="1067661"/>
                    <a:pt x="864213" y="1030347"/>
                    <a:pt x="964589" y="997709"/>
                  </a:cubicBezTo>
                  <a:cubicBezTo>
                    <a:pt x="1050863" y="969651"/>
                    <a:pt x="1138239" y="944974"/>
                    <a:pt x="1224127" y="922829"/>
                  </a:cubicBezTo>
                  <a:close/>
                  <a:moveTo>
                    <a:pt x="1036897" y="899892"/>
                  </a:moveTo>
                  <a:cubicBezTo>
                    <a:pt x="1066028" y="899254"/>
                    <a:pt x="1094078" y="900569"/>
                    <a:pt x="1121277" y="903370"/>
                  </a:cubicBezTo>
                  <a:cubicBezTo>
                    <a:pt x="1064000" y="914849"/>
                    <a:pt x="1006335" y="927313"/>
                    <a:pt x="948980" y="941322"/>
                  </a:cubicBezTo>
                  <a:cubicBezTo>
                    <a:pt x="807939" y="975738"/>
                    <a:pt x="675688" y="1017071"/>
                    <a:pt x="550275" y="1068105"/>
                  </a:cubicBezTo>
                  <a:cubicBezTo>
                    <a:pt x="547126" y="1066888"/>
                    <a:pt x="543997" y="1065651"/>
                    <a:pt x="540867" y="1064395"/>
                  </a:cubicBezTo>
                  <a:cubicBezTo>
                    <a:pt x="548266" y="1055062"/>
                    <a:pt x="555665" y="1045690"/>
                    <a:pt x="563102" y="1036550"/>
                  </a:cubicBezTo>
                  <a:cubicBezTo>
                    <a:pt x="582845" y="1026559"/>
                    <a:pt x="602569" y="1016936"/>
                    <a:pt x="622235" y="1007893"/>
                  </a:cubicBezTo>
                  <a:cubicBezTo>
                    <a:pt x="717801" y="963950"/>
                    <a:pt x="809349" y="932897"/>
                    <a:pt x="896744" y="915660"/>
                  </a:cubicBezTo>
                  <a:cubicBezTo>
                    <a:pt x="945831" y="905960"/>
                    <a:pt x="992504" y="900858"/>
                    <a:pt x="1036897" y="899892"/>
                  </a:cubicBezTo>
                  <a:close/>
                  <a:moveTo>
                    <a:pt x="1479511" y="862365"/>
                  </a:moveTo>
                  <a:cubicBezTo>
                    <a:pt x="1439890" y="903506"/>
                    <a:pt x="1396251" y="940704"/>
                    <a:pt x="1349153" y="973322"/>
                  </a:cubicBezTo>
                  <a:cubicBezTo>
                    <a:pt x="1315212" y="953535"/>
                    <a:pt x="1277001" y="935119"/>
                    <a:pt x="1233786" y="920259"/>
                  </a:cubicBezTo>
                  <a:cubicBezTo>
                    <a:pt x="1318225" y="898636"/>
                    <a:pt x="1400829" y="879602"/>
                    <a:pt x="1479511" y="862365"/>
                  </a:cubicBezTo>
                  <a:close/>
                  <a:moveTo>
                    <a:pt x="683338" y="853805"/>
                  </a:moveTo>
                  <a:cubicBezTo>
                    <a:pt x="656756" y="876742"/>
                    <a:pt x="630020" y="901399"/>
                    <a:pt x="603110" y="927970"/>
                  </a:cubicBezTo>
                  <a:cubicBezTo>
                    <a:pt x="579368" y="951409"/>
                    <a:pt x="555800" y="976086"/>
                    <a:pt x="532386" y="1001651"/>
                  </a:cubicBezTo>
                  <a:cubicBezTo>
                    <a:pt x="511156" y="1011062"/>
                    <a:pt x="489867" y="1021110"/>
                    <a:pt x="468559" y="1031467"/>
                  </a:cubicBezTo>
                  <a:cubicBezTo>
                    <a:pt x="449396" y="1021651"/>
                    <a:pt x="430561" y="1011313"/>
                    <a:pt x="412267" y="1000124"/>
                  </a:cubicBezTo>
                  <a:cubicBezTo>
                    <a:pt x="484594" y="951216"/>
                    <a:pt x="563276" y="907119"/>
                    <a:pt x="648971" y="868723"/>
                  </a:cubicBezTo>
                  <a:cubicBezTo>
                    <a:pt x="660388" y="863602"/>
                    <a:pt x="671863" y="858655"/>
                    <a:pt x="683338" y="853805"/>
                  </a:cubicBezTo>
                  <a:close/>
                  <a:moveTo>
                    <a:pt x="1476646" y="699955"/>
                  </a:moveTo>
                  <a:lnTo>
                    <a:pt x="1492411" y="700219"/>
                  </a:lnTo>
                  <a:lnTo>
                    <a:pt x="1492411" y="839992"/>
                  </a:lnTo>
                  <a:lnTo>
                    <a:pt x="1330208" y="865414"/>
                  </a:lnTo>
                  <a:cubicBezTo>
                    <a:pt x="1271143" y="875187"/>
                    <a:pt x="1210518" y="885873"/>
                    <a:pt x="1149250" y="897786"/>
                  </a:cubicBezTo>
                  <a:cubicBezTo>
                    <a:pt x="1073002" y="882752"/>
                    <a:pt x="988157" y="879776"/>
                    <a:pt x="893016" y="892800"/>
                  </a:cubicBezTo>
                  <a:cubicBezTo>
                    <a:pt x="808132" y="904414"/>
                    <a:pt x="718786" y="928298"/>
                    <a:pt x="625171" y="963622"/>
                  </a:cubicBezTo>
                  <a:cubicBezTo>
                    <a:pt x="625132" y="963564"/>
                    <a:pt x="625171" y="963641"/>
                    <a:pt x="625132" y="963564"/>
                  </a:cubicBezTo>
                  <a:cubicBezTo>
                    <a:pt x="674413" y="908375"/>
                    <a:pt x="723384" y="860220"/>
                    <a:pt x="772027" y="819254"/>
                  </a:cubicBezTo>
                  <a:cubicBezTo>
                    <a:pt x="899893" y="773322"/>
                    <a:pt x="1029633" y="743061"/>
                    <a:pt x="1154756" y="724471"/>
                  </a:cubicBezTo>
                  <a:cubicBezTo>
                    <a:pt x="1276837" y="706326"/>
                    <a:pt x="1388213" y="700279"/>
                    <a:pt x="1476646" y="699955"/>
                  </a:cubicBezTo>
                  <a:close/>
                  <a:moveTo>
                    <a:pt x="422621" y="447736"/>
                  </a:moveTo>
                  <a:cubicBezTo>
                    <a:pt x="341080" y="553321"/>
                    <a:pt x="266435" y="659679"/>
                    <a:pt x="201372" y="756433"/>
                  </a:cubicBezTo>
                  <a:cubicBezTo>
                    <a:pt x="193760" y="767756"/>
                    <a:pt x="186226" y="779041"/>
                    <a:pt x="178750" y="790268"/>
                  </a:cubicBezTo>
                  <a:cubicBezTo>
                    <a:pt x="174597" y="784897"/>
                    <a:pt x="170521" y="779467"/>
                    <a:pt x="166483" y="773998"/>
                  </a:cubicBezTo>
                  <a:cubicBezTo>
                    <a:pt x="140752" y="739099"/>
                    <a:pt x="143398" y="690906"/>
                    <a:pt x="173264" y="659466"/>
                  </a:cubicBezTo>
                  <a:cubicBezTo>
                    <a:pt x="184797" y="647350"/>
                    <a:pt x="196349" y="635485"/>
                    <a:pt x="207940" y="623930"/>
                  </a:cubicBezTo>
                  <a:cubicBezTo>
                    <a:pt x="280885" y="551234"/>
                    <a:pt x="352497" y="492200"/>
                    <a:pt x="422621" y="447736"/>
                  </a:cubicBezTo>
                  <a:close/>
                  <a:moveTo>
                    <a:pt x="1341328" y="0"/>
                  </a:moveTo>
                  <a:lnTo>
                    <a:pt x="1492411" y="0"/>
                  </a:lnTo>
                  <a:lnTo>
                    <a:pt x="1492411" y="108833"/>
                  </a:lnTo>
                  <a:lnTo>
                    <a:pt x="1463427" y="79469"/>
                  </a:lnTo>
                  <a:cubicBezTo>
                    <a:pt x="1427242" y="48802"/>
                    <a:pt x="1387017" y="21290"/>
                    <a:pt x="1342527" y="468"/>
                  </a:cubicBezTo>
                  <a:close/>
                  <a:moveTo>
                    <a:pt x="1072309" y="0"/>
                  </a:moveTo>
                  <a:lnTo>
                    <a:pt x="1314777" y="0"/>
                  </a:lnTo>
                  <a:lnTo>
                    <a:pt x="1339321" y="8005"/>
                  </a:lnTo>
                  <a:cubicBezTo>
                    <a:pt x="1384264" y="26189"/>
                    <a:pt x="1425237" y="51749"/>
                    <a:pt x="1462084" y="81157"/>
                  </a:cubicBezTo>
                  <a:lnTo>
                    <a:pt x="1492411" y="110938"/>
                  </a:lnTo>
                  <a:lnTo>
                    <a:pt x="1492411" y="699163"/>
                  </a:lnTo>
                  <a:lnTo>
                    <a:pt x="1476737" y="698643"/>
                  </a:lnTo>
                  <a:cubicBezTo>
                    <a:pt x="1388272" y="696391"/>
                    <a:pt x="1276416" y="696253"/>
                    <a:pt x="1152727" y="706268"/>
                  </a:cubicBezTo>
                  <a:cubicBezTo>
                    <a:pt x="1061063" y="713688"/>
                    <a:pt x="965671" y="726732"/>
                    <a:pt x="869042" y="747061"/>
                  </a:cubicBezTo>
                  <a:cubicBezTo>
                    <a:pt x="938857" y="702152"/>
                    <a:pt x="1005002" y="675002"/>
                    <a:pt x="1067612" y="663196"/>
                  </a:cubicBezTo>
                  <a:cubicBezTo>
                    <a:pt x="1108412" y="655485"/>
                    <a:pt x="1146642" y="654442"/>
                    <a:pt x="1182226" y="658326"/>
                  </a:cubicBezTo>
                  <a:cubicBezTo>
                    <a:pt x="1209426" y="661302"/>
                    <a:pt x="1234385" y="667311"/>
                    <a:pt x="1257489" y="674867"/>
                  </a:cubicBezTo>
                  <a:cubicBezTo>
                    <a:pt x="1234385" y="666848"/>
                    <a:pt x="1209909" y="659775"/>
                    <a:pt x="1182555" y="655717"/>
                  </a:cubicBezTo>
                  <a:cubicBezTo>
                    <a:pt x="1164743" y="653089"/>
                    <a:pt x="1146159" y="651543"/>
                    <a:pt x="1126803" y="651350"/>
                  </a:cubicBezTo>
                  <a:cubicBezTo>
                    <a:pt x="1107446" y="651176"/>
                    <a:pt x="1087297" y="652336"/>
                    <a:pt x="1066357" y="655099"/>
                  </a:cubicBezTo>
                  <a:cubicBezTo>
                    <a:pt x="994455" y="664606"/>
                    <a:pt x="916603" y="692529"/>
                    <a:pt x="832280" y="743795"/>
                  </a:cubicBezTo>
                  <a:cubicBezTo>
                    <a:pt x="822717" y="749611"/>
                    <a:pt x="813155" y="755679"/>
                    <a:pt x="803554" y="762017"/>
                  </a:cubicBezTo>
                  <a:cubicBezTo>
                    <a:pt x="745020" y="776413"/>
                    <a:pt x="686255" y="793457"/>
                    <a:pt x="627702" y="814230"/>
                  </a:cubicBezTo>
                  <a:cubicBezTo>
                    <a:pt x="557442" y="839158"/>
                    <a:pt x="490582" y="868104"/>
                    <a:pt x="427122" y="900820"/>
                  </a:cubicBezTo>
                  <a:cubicBezTo>
                    <a:pt x="369844" y="930346"/>
                    <a:pt x="299527" y="921129"/>
                    <a:pt x="253820" y="875699"/>
                  </a:cubicBezTo>
                  <a:cubicBezTo>
                    <a:pt x="253550" y="875428"/>
                    <a:pt x="253279" y="875158"/>
                    <a:pt x="253009" y="874887"/>
                  </a:cubicBezTo>
                  <a:cubicBezTo>
                    <a:pt x="284072" y="822404"/>
                    <a:pt x="319811" y="763350"/>
                    <a:pt x="358872" y="702114"/>
                  </a:cubicBezTo>
                  <a:cubicBezTo>
                    <a:pt x="427644" y="594268"/>
                    <a:pt x="509340" y="476296"/>
                    <a:pt x="599072" y="367330"/>
                  </a:cubicBezTo>
                  <a:cubicBezTo>
                    <a:pt x="619202" y="361803"/>
                    <a:pt x="639061" y="357204"/>
                    <a:pt x="658360" y="354615"/>
                  </a:cubicBezTo>
                  <a:cubicBezTo>
                    <a:pt x="699507" y="349107"/>
                    <a:pt x="737737" y="350093"/>
                    <a:pt x="773070" y="355871"/>
                  </a:cubicBezTo>
                  <a:cubicBezTo>
                    <a:pt x="800038" y="360276"/>
                    <a:pt x="824630" y="367600"/>
                    <a:pt x="847290" y="376354"/>
                  </a:cubicBezTo>
                  <a:cubicBezTo>
                    <a:pt x="824649" y="367117"/>
                    <a:pt x="800598" y="358788"/>
                    <a:pt x="773534" y="353281"/>
                  </a:cubicBezTo>
                  <a:cubicBezTo>
                    <a:pt x="738239" y="346112"/>
                    <a:pt x="699661" y="343155"/>
                    <a:pt x="657529" y="346460"/>
                  </a:cubicBezTo>
                  <a:cubicBezTo>
                    <a:pt x="642210" y="347658"/>
                    <a:pt x="626465" y="349977"/>
                    <a:pt x="610509" y="352875"/>
                  </a:cubicBezTo>
                  <a:cubicBezTo>
                    <a:pt x="642712" y="314383"/>
                    <a:pt x="675881" y="277146"/>
                    <a:pt x="709997" y="242150"/>
                  </a:cubicBezTo>
                  <a:cubicBezTo>
                    <a:pt x="775349" y="175097"/>
                    <a:pt x="842286" y="117667"/>
                    <a:pt x="910170" y="73744"/>
                  </a:cubicBezTo>
                  <a:cubicBezTo>
                    <a:pt x="945783" y="50691"/>
                    <a:pt x="981125" y="31705"/>
                    <a:pt x="1016185" y="16939"/>
                  </a:cubicBezTo>
                  <a:close/>
                  <a:moveTo>
                    <a:pt x="907054" y="0"/>
                  </a:moveTo>
                  <a:lnTo>
                    <a:pt x="977232" y="0"/>
                  </a:lnTo>
                  <a:lnTo>
                    <a:pt x="889847" y="38922"/>
                  </a:lnTo>
                  <a:cubicBezTo>
                    <a:pt x="860445" y="55116"/>
                    <a:pt x="831275" y="75077"/>
                    <a:pt x="802163" y="95425"/>
                  </a:cubicBezTo>
                  <a:cubicBezTo>
                    <a:pt x="822176" y="75232"/>
                    <a:pt x="842325" y="55580"/>
                    <a:pt x="862686" y="36855"/>
                  </a:cubicBezTo>
                  <a:close/>
                  <a:moveTo>
                    <a:pt x="262456" y="0"/>
                  </a:moveTo>
                  <a:lnTo>
                    <a:pt x="845071" y="0"/>
                  </a:lnTo>
                  <a:lnTo>
                    <a:pt x="836723" y="6149"/>
                  </a:lnTo>
                  <a:cubicBezTo>
                    <a:pt x="757055" y="71290"/>
                    <a:pt x="679474" y="146904"/>
                    <a:pt x="604191" y="229706"/>
                  </a:cubicBezTo>
                  <a:cubicBezTo>
                    <a:pt x="553327" y="285648"/>
                    <a:pt x="504414" y="344199"/>
                    <a:pt x="457432" y="403388"/>
                  </a:cubicBezTo>
                  <a:cubicBezTo>
                    <a:pt x="444837" y="409359"/>
                    <a:pt x="432106" y="415639"/>
                    <a:pt x="419163" y="422595"/>
                  </a:cubicBezTo>
                  <a:cubicBezTo>
                    <a:pt x="341891" y="464122"/>
                    <a:pt x="262339" y="521804"/>
                    <a:pt x="180798" y="594287"/>
                  </a:cubicBezTo>
                  <a:cubicBezTo>
                    <a:pt x="154023" y="618094"/>
                    <a:pt x="127364" y="643350"/>
                    <a:pt x="100821" y="669630"/>
                  </a:cubicBezTo>
                  <a:cubicBezTo>
                    <a:pt x="93229" y="655408"/>
                    <a:pt x="86120" y="640915"/>
                    <a:pt x="79339" y="626248"/>
                  </a:cubicBezTo>
                  <a:cubicBezTo>
                    <a:pt x="179967" y="558615"/>
                    <a:pt x="279977" y="492973"/>
                    <a:pt x="330377" y="460605"/>
                  </a:cubicBezTo>
                  <a:cubicBezTo>
                    <a:pt x="257935" y="507117"/>
                    <a:pt x="175466" y="556142"/>
                    <a:pt x="74742" y="615910"/>
                  </a:cubicBezTo>
                  <a:cubicBezTo>
                    <a:pt x="72829" y="614558"/>
                    <a:pt x="72656" y="614422"/>
                    <a:pt x="70723" y="613070"/>
                  </a:cubicBezTo>
                  <a:cubicBezTo>
                    <a:pt x="97073" y="506673"/>
                    <a:pt x="127828" y="392277"/>
                    <a:pt x="163663" y="277223"/>
                  </a:cubicBezTo>
                  <a:cubicBezTo>
                    <a:pt x="163779" y="277030"/>
                    <a:pt x="163895" y="276837"/>
                    <a:pt x="164011" y="276643"/>
                  </a:cubicBezTo>
                  <a:cubicBezTo>
                    <a:pt x="246808" y="190730"/>
                    <a:pt x="330358" y="135580"/>
                    <a:pt x="413793" y="106517"/>
                  </a:cubicBezTo>
                  <a:cubicBezTo>
                    <a:pt x="461083" y="90034"/>
                    <a:pt x="507022" y="82401"/>
                    <a:pt x="551086" y="81473"/>
                  </a:cubicBezTo>
                  <a:cubicBezTo>
                    <a:pt x="561518" y="81242"/>
                    <a:pt x="571235" y="82517"/>
                    <a:pt x="581338" y="83019"/>
                  </a:cubicBezTo>
                  <a:cubicBezTo>
                    <a:pt x="570829" y="82188"/>
                    <a:pt x="562001" y="78961"/>
                    <a:pt x="551067" y="78845"/>
                  </a:cubicBezTo>
                  <a:cubicBezTo>
                    <a:pt x="506771" y="78381"/>
                    <a:pt x="460098" y="84159"/>
                    <a:pt x="411320" y="98691"/>
                  </a:cubicBezTo>
                  <a:cubicBezTo>
                    <a:pt x="334840" y="121474"/>
                    <a:pt x="256795" y="164971"/>
                    <a:pt x="177804" y="232875"/>
                  </a:cubicBezTo>
                  <a:cubicBezTo>
                    <a:pt x="192485" y="187425"/>
                    <a:pt x="207747" y="142053"/>
                    <a:pt x="224032" y="97357"/>
                  </a:cubicBezTo>
                  <a:close/>
                  <a:moveTo>
                    <a:pt x="42723" y="0"/>
                  </a:moveTo>
                  <a:lnTo>
                    <a:pt x="204914" y="0"/>
                  </a:lnTo>
                  <a:lnTo>
                    <a:pt x="170212" y="75638"/>
                  </a:lnTo>
                  <a:cubicBezTo>
                    <a:pt x="132754" y="163503"/>
                    <a:pt x="98658" y="254054"/>
                    <a:pt x="67517" y="343310"/>
                  </a:cubicBezTo>
                  <a:cubicBezTo>
                    <a:pt x="52101" y="361049"/>
                    <a:pt x="36994" y="380760"/>
                    <a:pt x="21830" y="400103"/>
                  </a:cubicBezTo>
                  <a:cubicBezTo>
                    <a:pt x="22429" y="371639"/>
                    <a:pt x="25094" y="343581"/>
                    <a:pt x="24766" y="315156"/>
                  </a:cubicBezTo>
                  <a:cubicBezTo>
                    <a:pt x="18816" y="333764"/>
                    <a:pt x="12673" y="352315"/>
                    <a:pt x="6665" y="370904"/>
                  </a:cubicBezTo>
                  <a:cubicBezTo>
                    <a:pt x="2434" y="336315"/>
                    <a:pt x="0" y="301146"/>
                    <a:pt x="0" y="265416"/>
                  </a:cubicBezTo>
                  <a:cubicBezTo>
                    <a:pt x="0" y="216781"/>
                    <a:pt x="4035" y="169090"/>
                    <a:pt x="11788" y="12266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 name="Google Shape;22;p47"/>
            <p:cNvSpPr/>
            <p:nvPr/>
          </p:nvSpPr>
          <p:spPr>
            <a:xfrm>
              <a:off x="7451204" y="0"/>
              <a:ext cx="1692797" cy="1326366"/>
            </a:xfrm>
            <a:custGeom>
              <a:rect b="b" l="l" r="r" t="t"/>
              <a:pathLst>
                <a:path extrusionOk="0" h="1326366" w="1692797">
                  <a:moveTo>
                    <a:pt x="37559" y="0"/>
                  </a:moveTo>
                  <a:lnTo>
                    <a:pt x="109012" y="0"/>
                  </a:lnTo>
                  <a:lnTo>
                    <a:pt x="88600" y="65637"/>
                  </a:lnTo>
                  <a:cubicBezTo>
                    <a:pt x="75361" y="130188"/>
                    <a:pt x="68406" y="197005"/>
                    <a:pt x="68406" y="265416"/>
                  </a:cubicBezTo>
                  <a:cubicBezTo>
                    <a:pt x="68406" y="812703"/>
                    <a:pt x="513513" y="1257941"/>
                    <a:pt x="1060638" y="1257941"/>
                  </a:cubicBezTo>
                  <a:cubicBezTo>
                    <a:pt x="1265810" y="1257941"/>
                    <a:pt x="1456636" y="1195330"/>
                    <a:pt x="1615023" y="1088204"/>
                  </a:cubicBezTo>
                  <a:lnTo>
                    <a:pt x="1692797" y="1023989"/>
                  </a:lnTo>
                  <a:lnTo>
                    <a:pt x="1692797" y="1112869"/>
                  </a:lnTo>
                  <a:lnTo>
                    <a:pt x="1653654" y="1145174"/>
                  </a:lnTo>
                  <a:cubicBezTo>
                    <a:pt x="1484375" y="1259570"/>
                    <a:pt x="1280306" y="1326366"/>
                    <a:pt x="1060638" y="1326366"/>
                  </a:cubicBezTo>
                  <a:cubicBezTo>
                    <a:pt x="474857" y="1326366"/>
                    <a:pt x="0" y="851369"/>
                    <a:pt x="0" y="265416"/>
                  </a:cubicBezTo>
                  <a:cubicBezTo>
                    <a:pt x="0" y="192172"/>
                    <a:pt x="7420" y="120661"/>
                    <a:pt x="21548" y="5159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3" name="Google Shape;23;p47"/>
          <p:cNvSpPr txBox="1"/>
          <p:nvPr>
            <p:ph idx="2" type="body"/>
          </p:nvPr>
        </p:nvSpPr>
        <p:spPr>
          <a:xfrm>
            <a:off x="287338" y="464981"/>
            <a:ext cx="6470734"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Slide">
  <p:cSld name="Empty Slide">
    <p:spTree>
      <p:nvGrpSpPr>
        <p:cNvPr id="24" name="Shape 24"/>
        <p:cNvGrpSpPr/>
        <p:nvPr/>
      </p:nvGrpSpPr>
      <p:grpSpPr>
        <a:xfrm>
          <a:off x="0" y="0"/>
          <a:ext cx="0" cy="0"/>
          <a:chOff x="0" y="0"/>
          <a:chExt cx="0" cy="0"/>
        </a:xfrm>
      </p:grpSpPr>
      <p:sp>
        <p:nvSpPr>
          <p:cNvPr id="25" name="Google Shape;25;p68"/>
          <p:cNvSpPr txBox="1"/>
          <p:nvPr>
            <p:ph idx="12" type="sldNum"/>
          </p:nvPr>
        </p:nvSpPr>
        <p:spPr>
          <a:xfrm>
            <a:off x="8510500"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it"/>
              <a:t>‹#›</a:t>
            </a:fld>
            <a:endParaRPr/>
          </a:p>
        </p:txBody>
      </p:sp>
      <p:sp>
        <p:nvSpPr>
          <p:cNvPr id="26" name="Google Shape;26;p68"/>
          <p:cNvSpPr txBox="1"/>
          <p:nvPr>
            <p:ph idx="1" type="body"/>
          </p:nvPr>
        </p:nvSpPr>
        <p:spPr>
          <a:xfrm>
            <a:off x="287338" y="464981"/>
            <a:ext cx="2576886"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rgbClr val="69ADAD"/>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ext Slide 2">
    <p:spTree>
      <p:nvGrpSpPr>
        <p:cNvPr id="27" name="Shape 27"/>
        <p:cNvGrpSpPr/>
        <p:nvPr/>
      </p:nvGrpSpPr>
      <p:grpSpPr>
        <a:xfrm>
          <a:off x="0" y="0"/>
          <a:ext cx="0" cy="0"/>
          <a:chOff x="0" y="0"/>
          <a:chExt cx="0" cy="0"/>
        </a:xfrm>
      </p:grpSpPr>
      <p:sp>
        <p:nvSpPr>
          <p:cNvPr id="28" name="Google Shape;28;p49"/>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
        <p:nvSpPr>
          <p:cNvPr id="29" name="Google Shape;29;p49"/>
          <p:cNvSpPr txBox="1"/>
          <p:nvPr>
            <p:ph idx="1" type="body"/>
          </p:nvPr>
        </p:nvSpPr>
        <p:spPr>
          <a:xfrm>
            <a:off x="287338" y="1862824"/>
            <a:ext cx="8532812" cy="26885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0" name="Google Shape;30;p49"/>
          <p:cNvSpPr/>
          <p:nvPr/>
        </p:nvSpPr>
        <p:spPr>
          <a:xfrm>
            <a:off x="0" y="0"/>
            <a:ext cx="9144000" cy="143544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83" u="none" cap="none" strike="noStrike">
              <a:solidFill>
                <a:schemeClr val="lt1"/>
              </a:solidFill>
              <a:latin typeface="Arial"/>
              <a:ea typeface="Arial"/>
              <a:cs typeface="Arial"/>
              <a:sym typeface="Arial"/>
            </a:endParaRPr>
          </a:p>
        </p:txBody>
      </p:sp>
      <p:cxnSp>
        <p:nvCxnSpPr>
          <p:cNvPr id="31" name="Google Shape;31;p49"/>
          <p:cNvCxnSpPr/>
          <p:nvPr/>
        </p:nvCxnSpPr>
        <p:spPr>
          <a:xfrm>
            <a:off x="0" y="1119806"/>
            <a:ext cx="3779838" cy="0"/>
          </a:xfrm>
          <a:prstGeom prst="straightConnector1">
            <a:avLst/>
          </a:prstGeom>
          <a:noFill/>
          <a:ln cap="flat" cmpd="sng" w="28575">
            <a:solidFill>
              <a:schemeClr val="lt1"/>
            </a:solidFill>
            <a:prstDash val="solid"/>
            <a:round/>
            <a:headEnd len="sm" w="sm" type="none"/>
            <a:tailEnd len="sm" w="sm" type="none"/>
          </a:ln>
        </p:spPr>
      </p:cxnSp>
      <p:sp>
        <p:nvSpPr>
          <p:cNvPr id="32" name="Google Shape;32;p49"/>
          <p:cNvSpPr txBox="1"/>
          <p:nvPr>
            <p:ph idx="2" type="body"/>
          </p:nvPr>
        </p:nvSpPr>
        <p:spPr>
          <a:xfrm>
            <a:off x="287338" y="464981"/>
            <a:ext cx="6470734"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grpSp>
        <p:nvGrpSpPr>
          <p:cNvPr id="33" name="Google Shape;33;p49"/>
          <p:cNvGrpSpPr/>
          <p:nvPr/>
        </p:nvGrpSpPr>
        <p:grpSpPr>
          <a:xfrm>
            <a:off x="7451204" y="0"/>
            <a:ext cx="1692797" cy="1326366"/>
            <a:chOff x="7451204" y="0"/>
            <a:chExt cx="1692797" cy="1326366"/>
          </a:xfrm>
        </p:grpSpPr>
        <p:sp>
          <p:nvSpPr>
            <p:cNvPr id="34" name="Google Shape;34;p49"/>
            <p:cNvSpPr/>
            <p:nvPr/>
          </p:nvSpPr>
          <p:spPr>
            <a:xfrm>
              <a:off x="7651590" y="1"/>
              <a:ext cx="1492411" cy="1125941"/>
            </a:xfrm>
            <a:custGeom>
              <a:rect b="b" l="l" r="r" t="t"/>
              <a:pathLst>
                <a:path extrusionOk="0" h="1125941" w="1492411">
                  <a:moveTo>
                    <a:pt x="1224127" y="922829"/>
                  </a:moveTo>
                  <a:cubicBezTo>
                    <a:pt x="1270722" y="935970"/>
                    <a:pt x="1311985" y="953805"/>
                    <a:pt x="1348362" y="973902"/>
                  </a:cubicBezTo>
                  <a:cubicBezTo>
                    <a:pt x="1209658" y="1069709"/>
                    <a:pt x="1041552" y="1125941"/>
                    <a:pt x="860252" y="1125941"/>
                  </a:cubicBezTo>
                  <a:cubicBezTo>
                    <a:pt x="799246" y="1125941"/>
                    <a:pt x="739765" y="1119487"/>
                    <a:pt x="682353" y="1107410"/>
                  </a:cubicBezTo>
                  <a:cubicBezTo>
                    <a:pt x="771756" y="1067661"/>
                    <a:pt x="864213" y="1030347"/>
                    <a:pt x="964589" y="997709"/>
                  </a:cubicBezTo>
                  <a:cubicBezTo>
                    <a:pt x="1050863" y="969651"/>
                    <a:pt x="1138239" y="944974"/>
                    <a:pt x="1224127" y="922829"/>
                  </a:cubicBezTo>
                  <a:close/>
                  <a:moveTo>
                    <a:pt x="1036897" y="899892"/>
                  </a:moveTo>
                  <a:cubicBezTo>
                    <a:pt x="1066028" y="899254"/>
                    <a:pt x="1094078" y="900569"/>
                    <a:pt x="1121277" y="903370"/>
                  </a:cubicBezTo>
                  <a:cubicBezTo>
                    <a:pt x="1064000" y="914849"/>
                    <a:pt x="1006335" y="927313"/>
                    <a:pt x="948980" y="941322"/>
                  </a:cubicBezTo>
                  <a:cubicBezTo>
                    <a:pt x="807939" y="975738"/>
                    <a:pt x="675688" y="1017071"/>
                    <a:pt x="550275" y="1068105"/>
                  </a:cubicBezTo>
                  <a:cubicBezTo>
                    <a:pt x="547126" y="1066888"/>
                    <a:pt x="543997" y="1065651"/>
                    <a:pt x="540867" y="1064395"/>
                  </a:cubicBezTo>
                  <a:cubicBezTo>
                    <a:pt x="548266" y="1055062"/>
                    <a:pt x="555665" y="1045690"/>
                    <a:pt x="563102" y="1036550"/>
                  </a:cubicBezTo>
                  <a:cubicBezTo>
                    <a:pt x="582845" y="1026559"/>
                    <a:pt x="602569" y="1016936"/>
                    <a:pt x="622235" y="1007893"/>
                  </a:cubicBezTo>
                  <a:cubicBezTo>
                    <a:pt x="717801" y="963950"/>
                    <a:pt x="809349" y="932897"/>
                    <a:pt x="896744" y="915660"/>
                  </a:cubicBezTo>
                  <a:cubicBezTo>
                    <a:pt x="945831" y="905960"/>
                    <a:pt x="992504" y="900858"/>
                    <a:pt x="1036897" y="899892"/>
                  </a:cubicBezTo>
                  <a:close/>
                  <a:moveTo>
                    <a:pt x="1479511" y="862365"/>
                  </a:moveTo>
                  <a:cubicBezTo>
                    <a:pt x="1439890" y="903506"/>
                    <a:pt x="1396251" y="940704"/>
                    <a:pt x="1349153" y="973322"/>
                  </a:cubicBezTo>
                  <a:cubicBezTo>
                    <a:pt x="1315212" y="953535"/>
                    <a:pt x="1277001" y="935119"/>
                    <a:pt x="1233786" y="920259"/>
                  </a:cubicBezTo>
                  <a:cubicBezTo>
                    <a:pt x="1318225" y="898636"/>
                    <a:pt x="1400829" y="879602"/>
                    <a:pt x="1479511" y="862365"/>
                  </a:cubicBezTo>
                  <a:close/>
                  <a:moveTo>
                    <a:pt x="683338" y="853805"/>
                  </a:moveTo>
                  <a:cubicBezTo>
                    <a:pt x="656756" y="876742"/>
                    <a:pt x="630020" y="901399"/>
                    <a:pt x="603110" y="927970"/>
                  </a:cubicBezTo>
                  <a:cubicBezTo>
                    <a:pt x="579368" y="951409"/>
                    <a:pt x="555800" y="976086"/>
                    <a:pt x="532386" y="1001651"/>
                  </a:cubicBezTo>
                  <a:cubicBezTo>
                    <a:pt x="511156" y="1011062"/>
                    <a:pt x="489867" y="1021110"/>
                    <a:pt x="468559" y="1031467"/>
                  </a:cubicBezTo>
                  <a:cubicBezTo>
                    <a:pt x="449396" y="1021651"/>
                    <a:pt x="430561" y="1011313"/>
                    <a:pt x="412267" y="1000124"/>
                  </a:cubicBezTo>
                  <a:cubicBezTo>
                    <a:pt x="484594" y="951216"/>
                    <a:pt x="563276" y="907119"/>
                    <a:pt x="648971" y="868723"/>
                  </a:cubicBezTo>
                  <a:cubicBezTo>
                    <a:pt x="660388" y="863602"/>
                    <a:pt x="671863" y="858655"/>
                    <a:pt x="683338" y="853805"/>
                  </a:cubicBezTo>
                  <a:close/>
                  <a:moveTo>
                    <a:pt x="1476646" y="699955"/>
                  </a:moveTo>
                  <a:lnTo>
                    <a:pt x="1492411" y="700219"/>
                  </a:lnTo>
                  <a:lnTo>
                    <a:pt x="1492411" y="839992"/>
                  </a:lnTo>
                  <a:lnTo>
                    <a:pt x="1330208" y="865414"/>
                  </a:lnTo>
                  <a:cubicBezTo>
                    <a:pt x="1271143" y="875187"/>
                    <a:pt x="1210518" y="885873"/>
                    <a:pt x="1149250" y="897786"/>
                  </a:cubicBezTo>
                  <a:cubicBezTo>
                    <a:pt x="1073002" y="882752"/>
                    <a:pt x="988157" y="879776"/>
                    <a:pt x="893016" y="892800"/>
                  </a:cubicBezTo>
                  <a:cubicBezTo>
                    <a:pt x="808132" y="904414"/>
                    <a:pt x="718786" y="928298"/>
                    <a:pt x="625171" y="963622"/>
                  </a:cubicBezTo>
                  <a:cubicBezTo>
                    <a:pt x="625132" y="963564"/>
                    <a:pt x="625171" y="963641"/>
                    <a:pt x="625132" y="963564"/>
                  </a:cubicBezTo>
                  <a:cubicBezTo>
                    <a:pt x="674413" y="908375"/>
                    <a:pt x="723384" y="860220"/>
                    <a:pt x="772027" y="819254"/>
                  </a:cubicBezTo>
                  <a:cubicBezTo>
                    <a:pt x="899893" y="773322"/>
                    <a:pt x="1029633" y="743061"/>
                    <a:pt x="1154756" y="724471"/>
                  </a:cubicBezTo>
                  <a:cubicBezTo>
                    <a:pt x="1276837" y="706326"/>
                    <a:pt x="1388213" y="700279"/>
                    <a:pt x="1476646" y="699955"/>
                  </a:cubicBezTo>
                  <a:close/>
                  <a:moveTo>
                    <a:pt x="422621" y="447736"/>
                  </a:moveTo>
                  <a:cubicBezTo>
                    <a:pt x="341080" y="553321"/>
                    <a:pt x="266435" y="659679"/>
                    <a:pt x="201372" y="756433"/>
                  </a:cubicBezTo>
                  <a:cubicBezTo>
                    <a:pt x="193760" y="767756"/>
                    <a:pt x="186226" y="779041"/>
                    <a:pt x="178750" y="790268"/>
                  </a:cubicBezTo>
                  <a:cubicBezTo>
                    <a:pt x="174597" y="784897"/>
                    <a:pt x="170521" y="779467"/>
                    <a:pt x="166483" y="773998"/>
                  </a:cubicBezTo>
                  <a:cubicBezTo>
                    <a:pt x="140752" y="739099"/>
                    <a:pt x="143398" y="690906"/>
                    <a:pt x="173264" y="659466"/>
                  </a:cubicBezTo>
                  <a:cubicBezTo>
                    <a:pt x="184797" y="647350"/>
                    <a:pt x="196349" y="635485"/>
                    <a:pt x="207940" y="623930"/>
                  </a:cubicBezTo>
                  <a:cubicBezTo>
                    <a:pt x="280885" y="551234"/>
                    <a:pt x="352497" y="492200"/>
                    <a:pt x="422621" y="447736"/>
                  </a:cubicBezTo>
                  <a:close/>
                  <a:moveTo>
                    <a:pt x="1341328" y="0"/>
                  </a:moveTo>
                  <a:lnTo>
                    <a:pt x="1492411" y="0"/>
                  </a:lnTo>
                  <a:lnTo>
                    <a:pt x="1492411" y="108833"/>
                  </a:lnTo>
                  <a:lnTo>
                    <a:pt x="1463427" y="79469"/>
                  </a:lnTo>
                  <a:cubicBezTo>
                    <a:pt x="1427242" y="48802"/>
                    <a:pt x="1387017" y="21290"/>
                    <a:pt x="1342527" y="468"/>
                  </a:cubicBezTo>
                  <a:close/>
                  <a:moveTo>
                    <a:pt x="1072309" y="0"/>
                  </a:moveTo>
                  <a:lnTo>
                    <a:pt x="1314777" y="0"/>
                  </a:lnTo>
                  <a:lnTo>
                    <a:pt x="1339321" y="8005"/>
                  </a:lnTo>
                  <a:cubicBezTo>
                    <a:pt x="1384264" y="26189"/>
                    <a:pt x="1425237" y="51749"/>
                    <a:pt x="1462084" y="81157"/>
                  </a:cubicBezTo>
                  <a:lnTo>
                    <a:pt x="1492411" y="110938"/>
                  </a:lnTo>
                  <a:lnTo>
                    <a:pt x="1492411" y="699163"/>
                  </a:lnTo>
                  <a:lnTo>
                    <a:pt x="1476737" y="698643"/>
                  </a:lnTo>
                  <a:cubicBezTo>
                    <a:pt x="1388272" y="696391"/>
                    <a:pt x="1276416" y="696253"/>
                    <a:pt x="1152727" y="706268"/>
                  </a:cubicBezTo>
                  <a:cubicBezTo>
                    <a:pt x="1061063" y="713688"/>
                    <a:pt x="965671" y="726732"/>
                    <a:pt x="869042" y="747061"/>
                  </a:cubicBezTo>
                  <a:cubicBezTo>
                    <a:pt x="938857" y="702152"/>
                    <a:pt x="1005002" y="675002"/>
                    <a:pt x="1067612" y="663196"/>
                  </a:cubicBezTo>
                  <a:cubicBezTo>
                    <a:pt x="1108412" y="655485"/>
                    <a:pt x="1146642" y="654442"/>
                    <a:pt x="1182226" y="658326"/>
                  </a:cubicBezTo>
                  <a:cubicBezTo>
                    <a:pt x="1209426" y="661302"/>
                    <a:pt x="1234385" y="667311"/>
                    <a:pt x="1257489" y="674867"/>
                  </a:cubicBezTo>
                  <a:cubicBezTo>
                    <a:pt x="1234385" y="666848"/>
                    <a:pt x="1209909" y="659775"/>
                    <a:pt x="1182555" y="655717"/>
                  </a:cubicBezTo>
                  <a:cubicBezTo>
                    <a:pt x="1164743" y="653089"/>
                    <a:pt x="1146159" y="651543"/>
                    <a:pt x="1126803" y="651350"/>
                  </a:cubicBezTo>
                  <a:cubicBezTo>
                    <a:pt x="1107446" y="651176"/>
                    <a:pt x="1087297" y="652336"/>
                    <a:pt x="1066357" y="655099"/>
                  </a:cubicBezTo>
                  <a:cubicBezTo>
                    <a:pt x="994455" y="664606"/>
                    <a:pt x="916603" y="692529"/>
                    <a:pt x="832280" y="743795"/>
                  </a:cubicBezTo>
                  <a:cubicBezTo>
                    <a:pt x="822717" y="749611"/>
                    <a:pt x="813155" y="755679"/>
                    <a:pt x="803554" y="762017"/>
                  </a:cubicBezTo>
                  <a:cubicBezTo>
                    <a:pt x="745020" y="776413"/>
                    <a:pt x="686255" y="793457"/>
                    <a:pt x="627702" y="814230"/>
                  </a:cubicBezTo>
                  <a:cubicBezTo>
                    <a:pt x="557442" y="839158"/>
                    <a:pt x="490582" y="868104"/>
                    <a:pt x="427122" y="900820"/>
                  </a:cubicBezTo>
                  <a:cubicBezTo>
                    <a:pt x="369844" y="930346"/>
                    <a:pt x="299527" y="921129"/>
                    <a:pt x="253820" y="875699"/>
                  </a:cubicBezTo>
                  <a:cubicBezTo>
                    <a:pt x="253550" y="875428"/>
                    <a:pt x="253279" y="875158"/>
                    <a:pt x="253009" y="874887"/>
                  </a:cubicBezTo>
                  <a:cubicBezTo>
                    <a:pt x="284072" y="822404"/>
                    <a:pt x="319811" y="763350"/>
                    <a:pt x="358872" y="702114"/>
                  </a:cubicBezTo>
                  <a:cubicBezTo>
                    <a:pt x="427644" y="594268"/>
                    <a:pt x="509340" y="476296"/>
                    <a:pt x="599072" y="367330"/>
                  </a:cubicBezTo>
                  <a:cubicBezTo>
                    <a:pt x="619202" y="361803"/>
                    <a:pt x="639061" y="357204"/>
                    <a:pt x="658360" y="354615"/>
                  </a:cubicBezTo>
                  <a:cubicBezTo>
                    <a:pt x="699507" y="349107"/>
                    <a:pt x="737737" y="350093"/>
                    <a:pt x="773070" y="355871"/>
                  </a:cubicBezTo>
                  <a:cubicBezTo>
                    <a:pt x="800038" y="360276"/>
                    <a:pt x="824630" y="367600"/>
                    <a:pt x="847290" y="376354"/>
                  </a:cubicBezTo>
                  <a:cubicBezTo>
                    <a:pt x="824649" y="367117"/>
                    <a:pt x="800598" y="358788"/>
                    <a:pt x="773534" y="353281"/>
                  </a:cubicBezTo>
                  <a:cubicBezTo>
                    <a:pt x="738239" y="346112"/>
                    <a:pt x="699661" y="343155"/>
                    <a:pt x="657529" y="346460"/>
                  </a:cubicBezTo>
                  <a:cubicBezTo>
                    <a:pt x="642210" y="347658"/>
                    <a:pt x="626465" y="349977"/>
                    <a:pt x="610509" y="352875"/>
                  </a:cubicBezTo>
                  <a:cubicBezTo>
                    <a:pt x="642712" y="314383"/>
                    <a:pt x="675881" y="277146"/>
                    <a:pt x="709997" y="242150"/>
                  </a:cubicBezTo>
                  <a:cubicBezTo>
                    <a:pt x="775349" y="175097"/>
                    <a:pt x="842286" y="117667"/>
                    <a:pt x="910170" y="73744"/>
                  </a:cubicBezTo>
                  <a:cubicBezTo>
                    <a:pt x="945783" y="50691"/>
                    <a:pt x="981125" y="31705"/>
                    <a:pt x="1016185" y="16939"/>
                  </a:cubicBezTo>
                  <a:close/>
                  <a:moveTo>
                    <a:pt x="907054" y="0"/>
                  </a:moveTo>
                  <a:lnTo>
                    <a:pt x="977232" y="0"/>
                  </a:lnTo>
                  <a:lnTo>
                    <a:pt x="889847" y="38922"/>
                  </a:lnTo>
                  <a:cubicBezTo>
                    <a:pt x="860445" y="55116"/>
                    <a:pt x="831275" y="75077"/>
                    <a:pt x="802163" y="95425"/>
                  </a:cubicBezTo>
                  <a:cubicBezTo>
                    <a:pt x="822176" y="75232"/>
                    <a:pt x="842325" y="55580"/>
                    <a:pt x="862686" y="36855"/>
                  </a:cubicBezTo>
                  <a:close/>
                  <a:moveTo>
                    <a:pt x="262456" y="0"/>
                  </a:moveTo>
                  <a:lnTo>
                    <a:pt x="845071" y="0"/>
                  </a:lnTo>
                  <a:lnTo>
                    <a:pt x="836723" y="6149"/>
                  </a:lnTo>
                  <a:cubicBezTo>
                    <a:pt x="757055" y="71290"/>
                    <a:pt x="679474" y="146904"/>
                    <a:pt x="604191" y="229706"/>
                  </a:cubicBezTo>
                  <a:cubicBezTo>
                    <a:pt x="553327" y="285648"/>
                    <a:pt x="504414" y="344199"/>
                    <a:pt x="457432" y="403388"/>
                  </a:cubicBezTo>
                  <a:cubicBezTo>
                    <a:pt x="444837" y="409359"/>
                    <a:pt x="432106" y="415639"/>
                    <a:pt x="419163" y="422595"/>
                  </a:cubicBezTo>
                  <a:cubicBezTo>
                    <a:pt x="341891" y="464122"/>
                    <a:pt x="262339" y="521804"/>
                    <a:pt x="180798" y="594287"/>
                  </a:cubicBezTo>
                  <a:cubicBezTo>
                    <a:pt x="154023" y="618094"/>
                    <a:pt x="127364" y="643350"/>
                    <a:pt x="100821" y="669630"/>
                  </a:cubicBezTo>
                  <a:cubicBezTo>
                    <a:pt x="93229" y="655408"/>
                    <a:pt x="86120" y="640915"/>
                    <a:pt x="79339" y="626248"/>
                  </a:cubicBezTo>
                  <a:cubicBezTo>
                    <a:pt x="179967" y="558615"/>
                    <a:pt x="279977" y="492973"/>
                    <a:pt x="330377" y="460605"/>
                  </a:cubicBezTo>
                  <a:cubicBezTo>
                    <a:pt x="257935" y="507117"/>
                    <a:pt x="175466" y="556142"/>
                    <a:pt x="74742" y="615910"/>
                  </a:cubicBezTo>
                  <a:cubicBezTo>
                    <a:pt x="72829" y="614558"/>
                    <a:pt x="72656" y="614422"/>
                    <a:pt x="70723" y="613070"/>
                  </a:cubicBezTo>
                  <a:cubicBezTo>
                    <a:pt x="97073" y="506673"/>
                    <a:pt x="127828" y="392277"/>
                    <a:pt x="163663" y="277223"/>
                  </a:cubicBezTo>
                  <a:cubicBezTo>
                    <a:pt x="163779" y="277030"/>
                    <a:pt x="163895" y="276837"/>
                    <a:pt x="164011" y="276643"/>
                  </a:cubicBezTo>
                  <a:cubicBezTo>
                    <a:pt x="246808" y="190730"/>
                    <a:pt x="330358" y="135580"/>
                    <a:pt x="413793" y="106517"/>
                  </a:cubicBezTo>
                  <a:cubicBezTo>
                    <a:pt x="461083" y="90034"/>
                    <a:pt x="507022" y="82401"/>
                    <a:pt x="551086" y="81473"/>
                  </a:cubicBezTo>
                  <a:cubicBezTo>
                    <a:pt x="561518" y="81242"/>
                    <a:pt x="571235" y="82517"/>
                    <a:pt x="581338" y="83019"/>
                  </a:cubicBezTo>
                  <a:cubicBezTo>
                    <a:pt x="570829" y="82188"/>
                    <a:pt x="562001" y="78961"/>
                    <a:pt x="551067" y="78845"/>
                  </a:cubicBezTo>
                  <a:cubicBezTo>
                    <a:pt x="506771" y="78381"/>
                    <a:pt x="460098" y="84159"/>
                    <a:pt x="411320" y="98691"/>
                  </a:cubicBezTo>
                  <a:cubicBezTo>
                    <a:pt x="334840" y="121474"/>
                    <a:pt x="256795" y="164971"/>
                    <a:pt x="177804" y="232875"/>
                  </a:cubicBezTo>
                  <a:cubicBezTo>
                    <a:pt x="192485" y="187425"/>
                    <a:pt x="207747" y="142053"/>
                    <a:pt x="224032" y="97357"/>
                  </a:cubicBezTo>
                  <a:close/>
                  <a:moveTo>
                    <a:pt x="42723" y="0"/>
                  </a:moveTo>
                  <a:lnTo>
                    <a:pt x="204914" y="0"/>
                  </a:lnTo>
                  <a:lnTo>
                    <a:pt x="170212" y="75638"/>
                  </a:lnTo>
                  <a:cubicBezTo>
                    <a:pt x="132754" y="163503"/>
                    <a:pt x="98658" y="254054"/>
                    <a:pt x="67517" y="343310"/>
                  </a:cubicBezTo>
                  <a:cubicBezTo>
                    <a:pt x="52101" y="361049"/>
                    <a:pt x="36994" y="380760"/>
                    <a:pt x="21830" y="400103"/>
                  </a:cubicBezTo>
                  <a:cubicBezTo>
                    <a:pt x="22429" y="371639"/>
                    <a:pt x="25094" y="343581"/>
                    <a:pt x="24766" y="315156"/>
                  </a:cubicBezTo>
                  <a:cubicBezTo>
                    <a:pt x="18816" y="333764"/>
                    <a:pt x="12673" y="352315"/>
                    <a:pt x="6665" y="370904"/>
                  </a:cubicBezTo>
                  <a:cubicBezTo>
                    <a:pt x="2434" y="336315"/>
                    <a:pt x="0" y="301146"/>
                    <a:pt x="0" y="265416"/>
                  </a:cubicBezTo>
                  <a:cubicBezTo>
                    <a:pt x="0" y="216781"/>
                    <a:pt x="4035" y="169090"/>
                    <a:pt x="11788" y="12266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 name="Google Shape;35;p49"/>
            <p:cNvSpPr/>
            <p:nvPr/>
          </p:nvSpPr>
          <p:spPr>
            <a:xfrm>
              <a:off x="7451204" y="0"/>
              <a:ext cx="1692797" cy="1326366"/>
            </a:xfrm>
            <a:custGeom>
              <a:rect b="b" l="l" r="r" t="t"/>
              <a:pathLst>
                <a:path extrusionOk="0" h="1326366" w="1692797">
                  <a:moveTo>
                    <a:pt x="37559" y="0"/>
                  </a:moveTo>
                  <a:lnTo>
                    <a:pt x="109012" y="0"/>
                  </a:lnTo>
                  <a:lnTo>
                    <a:pt x="88600" y="65637"/>
                  </a:lnTo>
                  <a:cubicBezTo>
                    <a:pt x="75361" y="130188"/>
                    <a:pt x="68406" y="197005"/>
                    <a:pt x="68406" y="265416"/>
                  </a:cubicBezTo>
                  <a:cubicBezTo>
                    <a:pt x="68406" y="812703"/>
                    <a:pt x="513513" y="1257941"/>
                    <a:pt x="1060638" y="1257941"/>
                  </a:cubicBezTo>
                  <a:cubicBezTo>
                    <a:pt x="1265810" y="1257941"/>
                    <a:pt x="1456636" y="1195330"/>
                    <a:pt x="1615023" y="1088204"/>
                  </a:cubicBezTo>
                  <a:lnTo>
                    <a:pt x="1692797" y="1023989"/>
                  </a:lnTo>
                  <a:lnTo>
                    <a:pt x="1692797" y="1112869"/>
                  </a:lnTo>
                  <a:lnTo>
                    <a:pt x="1653654" y="1145174"/>
                  </a:lnTo>
                  <a:cubicBezTo>
                    <a:pt x="1484375" y="1259570"/>
                    <a:pt x="1280306" y="1326366"/>
                    <a:pt x="1060638" y="1326366"/>
                  </a:cubicBezTo>
                  <a:cubicBezTo>
                    <a:pt x="474857" y="1326366"/>
                    <a:pt x="0" y="851369"/>
                    <a:pt x="0" y="265416"/>
                  </a:cubicBezTo>
                  <a:cubicBezTo>
                    <a:pt x="0" y="192172"/>
                    <a:pt x="7420" y="120661"/>
                    <a:pt x="21548" y="5159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36" name="Shape 36"/>
        <p:cNvGrpSpPr/>
        <p:nvPr/>
      </p:nvGrpSpPr>
      <p:grpSpPr>
        <a:xfrm>
          <a:off x="0" y="0"/>
          <a:ext cx="0" cy="0"/>
          <a:chOff x="0" y="0"/>
          <a:chExt cx="0" cy="0"/>
        </a:xfrm>
      </p:grpSpPr>
      <p:sp>
        <p:nvSpPr>
          <p:cNvPr id="37" name="Google Shape;37;p69"/>
          <p:cNvSpPr/>
          <p:nvPr/>
        </p:nvSpPr>
        <p:spPr>
          <a:xfrm>
            <a:off x="561" y="1"/>
            <a:ext cx="9142878" cy="1534278"/>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 name="Google Shape;38;p69"/>
          <p:cNvSpPr txBox="1"/>
          <p:nvPr>
            <p:ph idx="1" type="body"/>
          </p:nvPr>
        </p:nvSpPr>
        <p:spPr>
          <a:xfrm>
            <a:off x="287339" y="1534278"/>
            <a:ext cx="8532812" cy="28874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9" name="Google Shape;39;p69"/>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
        <p:nvSpPr>
          <p:cNvPr id="40" name="Google Shape;40;p69"/>
          <p:cNvSpPr txBox="1"/>
          <p:nvPr>
            <p:ph idx="2" type="body"/>
          </p:nvPr>
        </p:nvSpPr>
        <p:spPr>
          <a:xfrm>
            <a:off x="287338" y="464981"/>
            <a:ext cx="2576886"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grpSp>
        <p:nvGrpSpPr>
          <p:cNvPr id="41" name="Google Shape;41;p69"/>
          <p:cNvGrpSpPr/>
          <p:nvPr/>
        </p:nvGrpSpPr>
        <p:grpSpPr>
          <a:xfrm>
            <a:off x="7451204" y="0"/>
            <a:ext cx="1692797" cy="1326366"/>
            <a:chOff x="7451204" y="0"/>
            <a:chExt cx="1692797" cy="1326366"/>
          </a:xfrm>
        </p:grpSpPr>
        <p:sp>
          <p:nvSpPr>
            <p:cNvPr id="42" name="Google Shape;42;p69"/>
            <p:cNvSpPr/>
            <p:nvPr/>
          </p:nvSpPr>
          <p:spPr>
            <a:xfrm>
              <a:off x="7651590" y="1"/>
              <a:ext cx="1492411" cy="1125941"/>
            </a:xfrm>
            <a:custGeom>
              <a:rect b="b" l="l" r="r" t="t"/>
              <a:pathLst>
                <a:path extrusionOk="0" h="1125941" w="1492411">
                  <a:moveTo>
                    <a:pt x="1224127" y="922829"/>
                  </a:moveTo>
                  <a:cubicBezTo>
                    <a:pt x="1270722" y="935970"/>
                    <a:pt x="1311985" y="953805"/>
                    <a:pt x="1348362" y="973902"/>
                  </a:cubicBezTo>
                  <a:cubicBezTo>
                    <a:pt x="1209658" y="1069709"/>
                    <a:pt x="1041552" y="1125941"/>
                    <a:pt x="860252" y="1125941"/>
                  </a:cubicBezTo>
                  <a:cubicBezTo>
                    <a:pt x="799246" y="1125941"/>
                    <a:pt x="739765" y="1119487"/>
                    <a:pt x="682353" y="1107410"/>
                  </a:cubicBezTo>
                  <a:cubicBezTo>
                    <a:pt x="771756" y="1067661"/>
                    <a:pt x="864213" y="1030347"/>
                    <a:pt x="964589" y="997709"/>
                  </a:cubicBezTo>
                  <a:cubicBezTo>
                    <a:pt x="1050863" y="969651"/>
                    <a:pt x="1138239" y="944974"/>
                    <a:pt x="1224127" y="922829"/>
                  </a:cubicBezTo>
                  <a:close/>
                  <a:moveTo>
                    <a:pt x="1036897" y="899892"/>
                  </a:moveTo>
                  <a:cubicBezTo>
                    <a:pt x="1066028" y="899254"/>
                    <a:pt x="1094078" y="900569"/>
                    <a:pt x="1121277" y="903370"/>
                  </a:cubicBezTo>
                  <a:cubicBezTo>
                    <a:pt x="1064000" y="914849"/>
                    <a:pt x="1006335" y="927313"/>
                    <a:pt x="948980" y="941322"/>
                  </a:cubicBezTo>
                  <a:cubicBezTo>
                    <a:pt x="807939" y="975738"/>
                    <a:pt x="675688" y="1017071"/>
                    <a:pt x="550275" y="1068105"/>
                  </a:cubicBezTo>
                  <a:cubicBezTo>
                    <a:pt x="547126" y="1066888"/>
                    <a:pt x="543997" y="1065651"/>
                    <a:pt x="540867" y="1064395"/>
                  </a:cubicBezTo>
                  <a:cubicBezTo>
                    <a:pt x="548266" y="1055062"/>
                    <a:pt x="555665" y="1045690"/>
                    <a:pt x="563102" y="1036550"/>
                  </a:cubicBezTo>
                  <a:cubicBezTo>
                    <a:pt x="582845" y="1026559"/>
                    <a:pt x="602569" y="1016936"/>
                    <a:pt x="622235" y="1007893"/>
                  </a:cubicBezTo>
                  <a:cubicBezTo>
                    <a:pt x="717801" y="963950"/>
                    <a:pt x="809349" y="932897"/>
                    <a:pt x="896744" y="915660"/>
                  </a:cubicBezTo>
                  <a:cubicBezTo>
                    <a:pt x="945831" y="905960"/>
                    <a:pt x="992504" y="900858"/>
                    <a:pt x="1036897" y="899892"/>
                  </a:cubicBezTo>
                  <a:close/>
                  <a:moveTo>
                    <a:pt x="1479511" y="862365"/>
                  </a:moveTo>
                  <a:cubicBezTo>
                    <a:pt x="1439890" y="903506"/>
                    <a:pt x="1396251" y="940704"/>
                    <a:pt x="1349153" y="973322"/>
                  </a:cubicBezTo>
                  <a:cubicBezTo>
                    <a:pt x="1315212" y="953535"/>
                    <a:pt x="1277001" y="935119"/>
                    <a:pt x="1233786" y="920259"/>
                  </a:cubicBezTo>
                  <a:cubicBezTo>
                    <a:pt x="1318225" y="898636"/>
                    <a:pt x="1400829" y="879602"/>
                    <a:pt x="1479511" y="862365"/>
                  </a:cubicBezTo>
                  <a:close/>
                  <a:moveTo>
                    <a:pt x="683338" y="853805"/>
                  </a:moveTo>
                  <a:cubicBezTo>
                    <a:pt x="656756" y="876742"/>
                    <a:pt x="630020" y="901399"/>
                    <a:pt x="603110" y="927970"/>
                  </a:cubicBezTo>
                  <a:cubicBezTo>
                    <a:pt x="579368" y="951409"/>
                    <a:pt x="555800" y="976086"/>
                    <a:pt x="532386" y="1001651"/>
                  </a:cubicBezTo>
                  <a:cubicBezTo>
                    <a:pt x="511156" y="1011062"/>
                    <a:pt x="489867" y="1021110"/>
                    <a:pt x="468559" y="1031467"/>
                  </a:cubicBezTo>
                  <a:cubicBezTo>
                    <a:pt x="449396" y="1021651"/>
                    <a:pt x="430561" y="1011313"/>
                    <a:pt x="412267" y="1000124"/>
                  </a:cubicBezTo>
                  <a:cubicBezTo>
                    <a:pt x="484594" y="951216"/>
                    <a:pt x="563276" y="907119"/>
                    <a:pt x="648971" y="868723"/>
                  </a:cubicBezTo>
                  <a:cubicBezTo>
                    <a:pt x="660388" y="863602"/>
                    <a:pt x="671863" y="858655"/>
                    <a:pt x="683338" y="853805"/>
                  </a:cubicBezTo>
                  <a:close/>
                  <a:moveTo>
                    <a:pt x="1476646" y="699955"/>
                  </a:moveTo>
                  <a:lnTo>
                    <a:pt x="1492411" y="700219"/>
                  </a:lnTo>
                  <a:lnTo>
                    <a:pt x="1492411" y="839992"/>
                  </a:lnTo>
                  <a:lnTo>
                    <a:pt x="1330208" y="865414"/>
                  </a:lnTo>
                  <a:cubicBezTo>
                    <a:pt x="1271143" y="875187"/>
                    <a:pt x="1210518" y="885873"/>
                    <a:pt x="1149250" y="897786"/>
                  </a:cubicBezTo>
                  <a:cubicBezTo>
                    <a:pt x="1073002" y="882752"/>
                    <a:pt x="988157" y="879776"/>
                    <a:pt x="893016" y="892800"/>
                  </a:cubicBezTo>
                  <a:cubicBezTo>
                    <a:pt x="808132" y="904414"/>
                    <a:pt x="718786" y="928298"/>
                    <a:pt x="625171" y="963622"/>
                  </a:cubicBezTo>
                  <a:cubicBezTo>
                    <a:pt x="625132" y="963564"/>
                    <a:pt x="625171" y="963641"/>
                    <a:pt x="625132" y="963564"/>
                  </a:cubicBezTo>
                  <a:cubicBezTo>
                    <a:pt x="674413" y="908375"/>
                    <a:pt x="723384" y="860220"/>
                    <a:pt x="772027" y="819254"/>
                  </a:cubicBezTo>
                  <a:cubicBezTo>
                    <a:pt x="899893" y="773322"/>
                    <a:pt x="1029633" y="743061"/>
                    <a:pt x="1154756" y="724471"/>
                  </a:cubicBezTo>
                  <a:cubicBezTo>
                    <a:pt x="1276837" y="706326"/>
                    <a:pt x="1388213" y="700279"/>
                    <a:pt x="1476646" y="699955"/>
                  </a:cubicBezTo>
                  <a:close/>
                  <a:moveTo>
                    <a:pt x="422621" y="447736"/>
                  </a:moveTo>
                  <a:cubicBezTo>
                    <a:pt x="341080" y="553321"/>
                    <a:pt x="266435" y="659679"/>
                    <a:pt x="201372" y="756433"/>
                  </a:cubicBezTo>
                  <a:cubicBezTo>
                    <a:pt x="193760" y="767756"/>
                    <a:pt x="186226" y="779041"/>
                    <a:pt x="178750" y="790268"/>
                  </a:cubicBezTo>
                  <a:cubicBezTo>
                    <a:pt x="174597" y="784897"/>
                    <a:pt x="170521" y="779467"/>
                    <a:pt x="166483" y="773998"/>
                  </a:cubicBezTo>
                  <a:cubicBezTo>
                    <a:pt x="140752" y="739099"/>
                    <a:pt x="143398" y="690906"/>
                    <a:pt x="173264" y="659466"/>
                  </a:cubicBezTo>
                  <a:cubicBezTo>
                    <a:pt x="184797" y="647350"/>
                    <a:pt x="196349" y="635485"/>
                    <a:pt x="207940" y="623930"/>
                  </a:cubicBezTo>
                  <a:cubicBezTo>
                    <a:pt x="280885" y="551234"/>
                    <a:pt x="352497" y="492200"/>
                    <a:pt x="422621" y="447736"/>
                  </a:cubicBezTo>
                  <a:close/>
                  <a:moveTo>
                    <a:pt x="1341328" y="0"/>
                  </a:moveTo>
                  <a:lnTo>
                    <a:pt x="1492411" y="0"/>
                  </a:lnTo>
                  <a:lnTo>
                    <a:pt x="1492411" y="108833"/>
                  </a:lnTo>
                  <a:lnTo>
                    <a:pt x="1463427" y="79469"/>
                  </a:lnTo>
                  <a:cubicBezTo>
                    <a:pt x="1427242" y="48802"/>
                    <a:pt x="1387017" y="21290"/>
                    <a:pt x="1342527" y="468"/>
                  </a:cubicBezTo>
                  <a:close/>
                  <a:moveTo>
                    <a:pt x="1072309" y="0"/>
                  </a:moveTo>
                  <a:lnTo>
                    <a:pt x="1314777" y="0"/>
                  </a:lnTo>
                  <a:lnTo>
                    <a:pt x="1339321" y="8005"/>
                  </a:lnTo>
                  <a:cubicBezTo>
                    <a:pt x="1384264" y="26189"/>
                    <a:pt x="1425237" y="51749"/>
                    <a:pt x="1462084" y="81157"/>
                  </a:cubicBezTo>
                  <a:lnTo>
                    <a:pt x="1492411" y="110938"/>
                  </a:lnTo>
                  <a:lnTo>
                    <a:pt x="1492411" y="699163"/>
                  </a:lnTo>
                  <a:lnTo>
                    <a:pt x="1476737" y="698643"/>
                  </a:lnTo>
                  <a:cubicBezTo>
                    <a:pt x="1388272" y="696391"/>
                    <a:pt x="1276416" y="696253"/>
                    <a:pt x="1152727" y="706268"/>
                  </a:cubicBezTo>
                  <a:cubicBezTo>
                    <a:pt x="1061063" y="713688"/>
                    <a:pt x="965671" y="726732"/>
                    <a:pt x="869042" y="747061"/>
                  </a:cubicBezTo>
                  <a:cubicBezTo>
                    <a:pt x="938857" y="702152"/>
                    <a:pt x="1005002" y="675002"/>
                    <a:pt x="1067612" y="663196"/>
                  </a:cubicBezTo>
                  <a:cubicBezTo>
                    <a:pt x="1108412" y="655485"/>
                    <a:pt x="1146642" y="654442"/>
                    <a:pt x="1182226" y="658326"/>
                  </a:cubicBezTo>
                  <a:cubicBezTo>
                    <a:pt x="1209426" y="661302"/>
                    <a:pt x="1234385" y="667311"/>
                    <a:pt x="1257489" y="674867"/>
                  </a:cubicBezTo>
                  <a:cubicBezTo>
                    <a:pt x="1234385" y="666848"/>
                    <a:pt x="1209909" y="659775"/>
                    <a:pt x="1182555" y="655717"/>
                  </a:cubicBezTo>
                  <a:cubicBezTo>
                    <a:pt x="1164743" y="653089"/>
                    <a:pt x="1146159" y="651543"/>
                    <a:pt x="1126803" y="651350"/>
                  </a:cubicBezTo>
                  <a:cubicBezTo>
                    <a:pt x="1107446" y="651176"/>
                    <a:pt x="1087297" y="652336"/>
                    <a:pt x="1066357" y="655099"/>
                  </a:cubicBezTo>
                  <a:cubicBezTo>
                    <a:pt x="994455" y="664606"/>
                    <a:pt x="916603" y="692529"/>
                    <a:pt x="832280" y="743795"/>
                  </a:cubicBezTo>
                  <a:cubicBezTo>
                    <a:pt x="822717" y="749611"/>
                    <a:pt x="813155" y="755679"/>
                    <a:pt x="803554" y="762017"/>
                  </a:cubicBezTo>
                  <a:cubicBezTo>
                    <a:pt x="745020" y="776413"/>
                    <a:pt x="686255" y="793457"/>
                    <a:pt x="627702" y="814230"/>
                  </a:cubicBezTo>
                  <a:cubicBezTo>
                    <a:pt x="557442" y="839158"/>
                    <a:pt x="490582" y="868104"/>
                    <a:pt x="427122" y="900820"/>
                  </a:cubicBezTo>
                  <a:cubicBezTo>
                    <a:pt x="369844" y="930346"/>
                    <a:pt x="299527" y="921129"/>
                    <a:pt x="253820" y="875699"/>
                  </a:cubicBezTo>
                  <a:cubicBezTo>
                    <a:pt x="253550" y="875428"/>
                    <a:pt x="253279" y="875158"/>
                    <a:pt x="253009" y="874887"/>
                  </a:cubicBezTo>
                  <a:cubicBezTo>
                    <a:pt x="284072" y="822404"/>
                    <a:pt x="319811" y="763350"/>
                    <a:pt x="358872" y="702114"/>
                  </a:cubicBezTo>
                  <a:cubicBezTo>
                    <a:pt x="427644" y="594268"/>
                    <a:pt x="509340" y="476296"/>
                    <a:pt x="599072" y="367330"/>
                  </a:cubicBezTo>
                  <a:cubicBezTo>
                    <a:pt x="619202" y="361803"/>
                    <a:pt x="639061" y="357204"/>
                    <a:pt x="658360" y="354615"/>
                  </a:cubicBezTo>
                  <a:cubicBezTo>
                    <a:pt x="699507" y="349107"/>
                    <a:pt x="737737" y="350093"/>
                    <a:pt x="773070" y="355871"/>
                  </a:cubicBezTo>
                  <a:cubicBezTo>
                    <a:pt x="800038" y="360276"/>
                    <a:pt x="824630" y="367600"/>
                    <a:pt x="847290" y="376354"/>
                  </a:cubicBezTo>
                  <a:cubicBezTo>
                    <a:pt x="824649" y="367117"/>
                    <a:pt x="800598" y="358788"/>
                    <a:pt x="773534" y="353281"/>
                  </a:cubicBezTo>
                  <a:cubicBezTo>
                    <a:pt x="738239" y="346112"/>
                    <a:pt x="699661" y="343155"/>
                    <a:pt x="657529" y="346460"/>
                  </a:cubicBezTo>
                  <a:cubicBezTo>
                    <a:pt x="642210" y="347658"/>
                    <a:pt x="626465" y="349977"/>
                    <a:pt x="610509" y="352875"/>
                  </a:cubicBezTo>
                  <a:cubicBezTo>
                    <a:pt x="642712" y="314383"/>
                    <a:pt x="675881" y="277146"/>
                    <a:pt x="709997" y="242150"/>
                  </a:cubicBezTo>
                  <a:cubicBezTo>
                    <a:pt x="775349" y="175097"/>
                    <a:pt x="842286" y="117667"/>
                    <a:pt x="910170" y="73744"/>
                  </a:cubicBezTo>
                  <a:cubicBezTo>
                    <a:pt x="945783" y="50691"/>
                    <a:pt x="981125" y="31705"/>
                    <a:pt x="1016185" y="16939"/>
                  </a:cubicBezTo>
                  <a:close/>
                  <a:moveTo>
                    <a:pt x="907054" y="0"/>
                  </a:moveTo>
                  <a:lnTo>
                    <a:pt x="977232" y="0"/>
                  </a:lnTo>
                  <a:lnTo>
                    <a:pt x="889847" y="38922"/>
                  </a:lnTo>
                  <a:cubicBezTo>
                    <a:pt x="860445" y="55116"/>
                    <a:pt x="831275" y="75077"/>
                    <a:pt x="802163" y="95425"/>
                  </a:cubicBezTo>
                  <a:cubicBezTo>
                    <a:pt x="822176" y="75232"/>
                    <a:pt x="842325" y="55580"/>
                    <a:pt x="862686" y="36855"/>
                  </a:cubicBezTo>
                  <a:close/>
                  <a:moveTo>
                    <a:pt x="262456" y="0"/>
                  </a:moveTo>
                  <a:lnTo>
                    <a:pt x="845071" y="0"/>
                  </a:lnTo>
                  <a:lnTo>
                    <a:pt x="836723" y="6149"/>
                  </a:lnTo>
                  <a:cubicBezTo>
                    <a:pt x="757055" y="71290"/>
                    <a:pt x="679474" y="146904"/>
                    <a:pt x="604191" y="229706"/>
                  </a:cubicBezTo>
                  <a:cubicBezTo>
                    <a:pt x="553327" y="285648"/>
                    <a:pt x="504414" y="344199"/>
                    <a:pt x="457432" y="403388"/>
                  </a:cubicBezTo>
                  <a:cubicBezTo>
                    <a:pt x="444837" y="409359"/>
                    <a:pt x="432106" y="415639"/>
                    <a:pt x="419163" y="422595"/>
                  </a:cubicBezTo>
                  <a:cubicBezTo>
                    <a:pt x="341891" y="464122"/>
                    <a:pt x="262339" y="521804"/>
                    <a:pt x="180798" y="594287"/>
                  </a:cubicBezTo>
                  <a:cubicBezTo>
                    <a:pt x="154023" y="618094"/>
                    <a:pt x="127364" y="643350"/>
                    <a:pt x="100821" y="669630"/>
                  </a:cubicBezTo>
                  <a:cubicBezTo>
                    <a:pt x="93229" y="655408"/>
                    <a:pt x="86120" y="640915"/>
                    <a:pt x="79339" y="626248"/>
                  </a:cubicBezTo>
                  <a:cubicBezTo>
                    <a:pt x="179967" y="558615"/>
                    <a:pt x="279977" y="492973"/>
                    <a:pt x="330377" y="460605"/>
                  </a:cubicBezTo>
                  <a:cubicBezTo>
                    <a:pt x="257935" y="507117"/>
                    <a:pt x="175466" y="556142"/>
                    <a:pt x="74742" y="615910"/>
                  </a:cubicBezTo>
                  <a:cubicBezTo>
                    <a:pt x="72829" y="614558"/>
                    <a:pt x="72656" y="614422"/>
                    <a:pt x="70723" y="613070"/>
                  </a:cubicBezTo>
                  <a:cubicBezTo>
                    <a:pt x="97073" y="506673"/>
                    <a:pt x="127828" y="392277"/>
                    <a:pt x="163663" y="277223"/>
                  </a:cubicBezTo>
                  <a:cubicBezTo>
                    <a:pt x="163779" y="277030"/>
                    <a:pt x="163895" y="276837"/>
                    <a:pt x="164011" y="276643"/>
                  </a:cubicBezTo>
                  <a:cubicBezTo>
                    <a:pt x="246808" y="190730"/>
                    <a:pt x="330358" y="135580"/>
                    <a:pt x="413793" y="106517"/>
                  </a:cubicBezTo>
                  <a:cubicBezTo>
                    <a:pt x="461083" y="90034"/>
                    <a:pt x="507022" y="82401"/>
                    <a:pt x="551086" y="81473"/>
                  </a:cubicBezTo>
                  <a:cubicBezTo>
                    <a:pt x="561518" y="81242"/>
                    <a:pt x="571235" y="82517"/>
                    <a:pt x="581338" y="83019"/>
                  </a:cubicBezTo>
                  <a:cubicBezTo>
                    <a:pt x="570829" y="82188"/>
                    <a:pt x="562001" y="78961"/>
                    <a:pt x="551067" y="78845"/>
                  </a:cubicBezTo>
                  <a:cubicBezTo>
                    <a:pt x="506771" y="78381"/>
                    <a:pt x="460098" y="84159"/>
                    <a:pt x="411320" y="98691"/>
                  </a:cubicBezTo>
                  <a:cubicBezTo>
                    <a:pt x="334840" y="121474"/>
                    <a:pt x="256795" y="164971"/>
                    <a:pt x="177804" y="232875"/>
                  </a:cubicBezTo>
                  <a:cubicBezTo>
                    <a:pt x="192485" y="187425"/>
                    <a:pt x="207747" y="142053"/>
                    <a:pt x="224032" y="97357"/>
                  </a:cubicBezTo>
                  <a:close/>
                  <a:moveTo>
                    <a:pt x="42723" y="0"/>
                  </a:moveTo>
                  <a:lnTo>
                    <a:pt x="204914" y="0"/>
                  </a:lnTo>
                  <a:lnTo>
                    <a:pt x="170212" y="75638"/>
                  </a:lnTo>
                  <a:cubicBezTo>
                    <a:pt x="132754" y="163503"/>
                    <a:pt x="98658" y="254054"/>
                    <a:pt x="67517" y="343310"/>
                  </a:cubicBezTo>
                  <a:cubicBezTo>
                    <a:pt x="52101" y="361049"/>
                    <a:pt x="36994" y="380760"/>
                    <a:pt x="21830" y="400103"/>
                  </a:cubicBezTo>
                  <a:cubicBezTo>
                    <a:pt x="22429" y="371639"/>
                    <a:pt x="25094" y="343581"/>
                    <a:pt x="24766" y="315156"/>
                  </a:cubicBezTo>
                  <a:cubicBezTo>
                    <a:pt x="18816" y="333764"/>
                    <a:pt x="12673" y="352315"/>
                    <a:pt x="6665" y="370904"/>
                  </a:cubicBezTo>
                  <a:cubicBezTo>
                    <a:pt x="2434" y="336315"/>
                    <a:pt x="0" y="301146"/>
                    <a:pt x="0" y="265416"/>
                  </a:cubicBezTo>
                  <a:cubicBezTo>
                    <a:pt x="0" y="216781"/>
                    <a:pt x="4035" y="169090"/>
                    <a:pt x="11788" y="12266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 name="Google Shape;43;p69"/>
            <p:cNvSpPr/>
            <p:nvPr/>
          </p:nvSpPr>
          <p:spPr>
            <a:xfrm>
              <a:off x="7451204" y="0"/>
              <a:ext cx="1692797" cy="1326366"/>
            </a:xfrm>
            <a:custGeom>
              <a:rect b="b" l="l" r="r" t="t"/>
              <a:pathLst>
                <a:path extrusionOk="0" h="1326366" w="1692797">
                  <a:moveTo>
                    <a:pt x="37559" y="0"/>
                  </a:moveTo>
                  <a:lnTo>
                    <a:pt x="109012" y="0"/>
                  </a:lnTo>
                  <a:lnTo>
                    <a:pt x="88600" y="65637"/>
                  </a:lnTo>
                  <a:cubicBezTo>
                    <a:pt x="75361" y="130188"/>
                    <a:pt x="68406" y="197005"/>
                    <a:pt x="68406" y="265416"/>
                  </a:cubicBezTo>
                  <a:cubicBezTo>
                    <a:pt x="68406" y="812703"/>
                    <a:pt x="513513" y="1257941"/>
                    <a:pt x="1060638" y="1257941"/>
                  </a:cubicBezTo>
                  <a:cubicBezTo>
                    <a:pt x="1265810" y="1257941"/>
                    <a:pt x="1456636" y="1195330"/>
                    <a:pt x="1615023" y="1088204"/>
                  </a:cubicBezTo>
                  <a:lnTo>
                    <a:pt x="1692797" y="1023989"/>
                  </a:lnTo>
                  <a:lnTo>
                    <a:pt x="1692797" y="1112869"/>
                  </a:lnTo>
                  <a:lnTo>
                    <a:pt x="1653654" y="1145174"/>
                  </a:lnTo>
                  <a:cubicBezTo>
                    <a:pt x="1484375" y="1259570"/>
                    <a:pt x="1280306" y="1326366"/>
                    <a:pt x="1060638" y="1326366"/>
                  </a:cubicBezTo>
                  <a:cubicBezTo>
                    <a:pt x="474857" y="1326366"/>
                    <a:pt x="0" y="851369"/>
                    <a:pt x="0" y="265416"/>
                  </a:cubicBezTo>
                  <a:cubicBezTo>
                    <a:pt x="0" y="192172"/>
                    <a:pt x="7420" y="120661"/>
                    <a:pt x="21548" y="5159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Text Slide 01">
  <p:cSld name="Photo/Text Slide 01">
    <p:spTree>
      <p:nvGrpSpPr>
        <p:cNvPr id="44" name="Shape 44"/>
        <p:cNvGrpSpPr/>
        <p:nvPr/>
      </p:nvGrpSpPr>
      <p:grpSpPr>
        <a:xfrm>
          <a:off x="0" y="0"/>
          <a:ext cx="0" cy="0"/>
          <a:chOff x="0" y="0"/>
          <a:chExt cx="0" cy="0"/>
        </a:xfrm>
      </p:grpSpPr>
      <p:sp>
        <p:nvSpPr>
          <p:cNvPr id="45" name="Google Shape;45;p70"/>
          <p:cNvSpPr/>
          <p:nvPr/>
        </p:nvSpPr>
        <p:spPr>
          <a:xfrm>
            <a:off x="293701" y="1237654"/>
            <a:ext cx="2567372" cy="3430490"/>
          </a:xfrm>
          <a:custGeom>
            <a:rect b="b" l="l" r="r" t="t"/>
            <a:pathLst>
              <a:path extrusionOk="0" h="4950763" w="3998034">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cxnSp>
        <p:nvCxnSpPr>
          <p:cNvPr id="46" name="Google Shape;46;p70"/>
          <p:cNvCxnSpPr/>
          <p:nvPr/>
        </p:nvCxnSpPr>
        <p:spPr>
          <a:xfrm>
            <a:off x="416833" y="2422601"/>
            <a:ext cx="2321106" cy="0"/>
          </a:xfrm>
          <a:prstGeom prst="straightConnector1">
            <a:avLst/>
          </a:prstGeom>
          <a:noFill/>
          <a:ln cap="flat" cmpd="sng" w="22225">
            <a:solidFill>
              <a:schemeClr val="lt1"/>
            </a:solidFill>
            <a:prstDash val="solid"/>
            <a:round/>
            <a:headEnd len="sm" w="sm" type="none"/>
            <a:tailEnd len="sm" w="sm" type="none"/>
          </a:ln>
        </p:spPr>
      </p:cxnSp>
      <p:sp>
        <p:nvSpPr>
          <p:cNvPr id="47" name="Google Shape;47;p70"/>
          <p:cNvSpPr txBox="1"/>
          <p:nvPr>
            <p:ph idx="1" type="body"/>
          </p:nvPr>
        </p:nvSpPr>
        <p:spPr>
          <a:xfrm>
            <a:off x="506266" y="2544020"/>
            <a:ext cx="1149204" cy="7869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rgbClr val="000000"/>
              </a:buClr>
              <a:buSzPts val="2100"/>
              <a:buFont typeface="Arial"/>
              <a:buNone/>
              <a:defRPr b="0" i="0" sz="21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8" name="Google Shape;48;p70"/>
          <p:cNvSpPr txBox="1"/>
          <p:nvPr>
            <p:ph idx="2" type="body"/>
          </p:nvPr>
        </p:nvSpPr>
        <p:spPr>
          <a:xfrm>
            <a:off x="518866" y="1842830"/>
            <a:ext cx="897977" cy="2891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9" name="Google Shape;49;p70"/>
          <p:cNvSpPr/>
          <p:nvPr>
            <p:ph idx="3" type="pic"/>
          </p:nvPr>
        </p:nvSpPr>
        <p:spPr>
          <a:xfrm>
            <a:off x="293701" y="0"/>
            <a:ext cx="2567372" cy="1459311"/>
          </a:xfrm>
          <a:prstGeom prst="rect">
            <a:avLst/>
          </a:prstGeom>
          <a:solidFill>
            <a:srgbClr val="F2F2F2"/>
          </a:solidFill>
          <a:ln>
            <a:noFill/>
          </a:ln>
        </p:spPr>
      </p:sp>
      <p:sp>
        <p:nvSpPr>
          <p:cNvPr id="50" name="Google Shape;50;p70"/>
          <p:cNvSpPr txBox="1"/>
          <p:nvPr>
            <p:ph idx="4" type="body"/>
          </p:nvPr>
        </p:nvSpPr>
        <p:spPr>
          <a:xfrm>
            <a:off x="3445851" y="1534278"/>
            <a:ext cx="5374298" cy="301708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1" name="Google Shape;51;p70"/>
          <p:cNvSpPr txBox="1"/>
          <p:nvPr>
            <p:ph idx="5" type="body"/>
          </p:nvPr>
        </p:nvSpPr>
        <p:spPr>
          <a:xfrm>
            <a:off x="3445852" y="447676"/>
            <a:ext cx="5374298" cy="7262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rgbClr val="97C679"/>
                </a:solidFill>
                <a:latin typeface="Calibri"/>
                <a:ea typeface="Calibri"/>
                <a:cs typeface="Calibri"/>
                <a:sym typeface="Calibri"/>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2" name="Google Shape;52;p70"/>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Text Slide 03">
  <p:cSld name="Photo/Text Slide 03">
    <p:spTree>
      <p:nvGrpSpPr>
        <p:cNvPr id="53" name="Shape 53"/>
        <p:cNvGrpSpPr/>
        <p:nvPr/>
      </p:nvGrpSpPr>
      <p:grpSpPr>
        <a:xfrm>
          <a:off x="0" y="0"/>
          <a:ext cx="0" cy="0"/>
          <a:chOff x="0" y="0"/>
          <a:chExt cx="0" cy="0"/>
        </a:xfrm>
      </p:grpSpPr>
      <p:sp>
        <p:nvSpPr>
          <p:cNvPr id="54" name="Google Shape;54;p71"/>
          <p:cNvSpPr/>
          <p:nvPr/>
        </p:nvSpPr>
        <p:spPr>
          <a:xfrm rot="-5400000">
            <a:off x="544831" y="2204506"/>
            <a:ext cx="2094128" cy="3183788"/>
          </a:xfrm>
          <a:custGeom>
            <a:rect b="b" l="l" r="r" t="t"/>
            <a:pathLst>
              <a:path extrusionOk="0" h="3923456" w="2580643">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Calibri"/>
              <a:ea typeface="Calibri"/>
              <a:cs typeface="Calibri"/>
              <a:sym typeface="Calibri"/>
            </a:endParaRPr>
          </a:p>
        </p:txBody>
      </p:sp>
      <p:sp>
        <p:nvSpPr>
          <p:cNvPr id="55" name="Google Shape;55;p71"/>
          <p:cNvSpPr/>
          <p:nvPr>
            <p:ph idx="2" type="pic"/>
          </p:nvPr>
        </p:nvSpPr>
        <p:spPr>
          <a:xfrm>
            <a:off x="26749" y="182167"/>
            <a:ext cx="5681716" cy="3248416"/>
          </a:xfrm>
          <a:prstGeom prst="rect">
            <a:avLst/>
          </a:prstGeom>
          <a:solidFill>
            <a:srgbClr val="F2F2F2"/>
          </a:solidFill>
          <a:ln>
            <a:noFill/>
          </a:ln>
        </p:spPr>
      </p:sp>
      <p:cxnSp>
        <p:nvCxnSpPr>
          <p:cNvPr id="56" name="Google Shape;56;p71"/>
          <p:cNvCxnSpPr/>
          <p:nvPr/>
        </p:nvCxnSpPr>
        <p:spPr>
          <a:xfrm>
            <a:off x="360245" y="3568533"/>
            <a:ext cx="2321106" cy="0"/>
          </a:xfrm>
          <a:prstGeom prst="straightConnector1">
            <a:avLst/>
          </a:prstGeom>
          <a:noFill/>
          <a:ln cap="flat" cmpd="sng" w="22225">
            <a:solidFill>
              <a:schemeClr val="lt1"/>
            </a:solidFill>
            <a:prstDash val="solid"/>
            <a:round/>
            <a:headEnd len="sm" w="sm" type="none"/>
            <a:tailEnd len="sm" w="sm" type="none"/>
          </a:ln>
        </p:spPr>
      </p:cxnSp>
      <p:sp>
        <p:nvSpPr>
          <p:cNvPr id="57" name="Google Shape;57;p71"/>
          <p:cNvSpPr txBox="1"/>
          <p:nvPr>
            <p:ph idx="1" type="body"/>
          </p:nvPr>
        </p:nvSpPr>
        <p:spPr>
          <a:xfrm>
            <a:off x="449678" y="3689952"/>
            <a:ext cx="1149204" cy="7869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rgbClr val="000000"/>
              </a:buClr>
              <a:buSzPts val="2100"/>
              <a:buFont typeface="Arial"/>
              <a:buNone/>
              <a:defRPr b="0" i="0" sz="21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8" name="Google Shape;58;p71"/>
          <p:cNvSpPr txBox="1"/>
          <p:nvPr>
            <p:ph idx="3" type="body"/>
          </p:nvPr>
        </p:nvSpPr>
        <p:spPr>
          <a:xfrm>
            <a:off x="462278" y="2988763"/>
            <a:ext cx="897977" cy="2891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9" name="Google Shape;59;p71"/>
          <p:cNvSpPr txBox="1"/>
          <p:nvPr>
            <p:ph idx="4" type="body"/>
          </p:nvPr>
        </p:nvSpPr>
        <p:spPr>
          <a:xfrm>
            <a:off x="5960213" y="482204"/>
            <a:ext cx="2706745" cy="409009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0" name="Google Shape;60;p71"/>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Text Slide 04">
  <p:cSld name="Photo/Text Slide 04">
    <p:spTree>
      <p:nvGrpSpPr>
        <p:cNvPr id="61" name="Shape 61"/>
        <p:cNvGrpSpPr/>
        <p:nvPr/>
      </p:nvGrpSpPr>
      <p:grpSpPr>
        <a:xfrm>
          <a:off x="0" y="0"/>
          <a:ext cx="0" cy="0"/>
          <a:chOff x="0" y="0"/>
          <a:chExt cx="0" cy="0"/>
        </a:xfrm>
      </p:grpSpPr>
      <p:sp>
        <p:nvSpPr>
          <p:cNvPr id="62" name="Google Shape;62;p72"/>
          <p:cNvSpPr/>
          <p:nvPr/>
        </p:nvSpPr>
        <p:spPr>
          <a:xfrm rot="5400000">
            <a:off x="6138957" y="-327600"/>
            <a:ext cx="2384633" cy="3625454"/>
          </a:xfrm>
          <a:custGeom>
            <a:rect b="b" l="l" r="r" t="t"/>
            <a:pathLst>
              <a:path extrusionOk="0" h="3923456" w="2580643">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97C67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Calibri"/>
              <a:ea typeface="Calibri"/>
              <a:cs typeface="Calibri"/>
              <a:sym typeface="Calibri"/>
            </a:endParaRPr>
          </a:p>
        </p:txBody>
      </p:sp>
      <p:cxnSp>
        <p:nvCxnSpPr>
          <p:cNvPr id="63" name="Google Shape;63;p72"/>
          <p:cNvCxnSpPr/>
          <p:nvPr/>
        </p:nvCxnSpPr>
        <p:spPr>
          <a:xfrm>
            <a:off x="5960212" y="1260709"/>
            <a:ext cx="2847708" cy="0"/>
          </a:xfrm>
          <a:prstGeom prst="straightConnector1">
            <a:avLst/>
          </a:prstGeom>
          <a:noFill/>
          <a:ln cap="flat" cmpd="sng" w="22225">
            <a:solidFill>
              <a:schemeClr val="lt1"/>
            </a:solidFill>
            <a:prstDash val="solid"/>
            <a:round/>
            <a:headEnd len="sm" w="sm" type="none"/>
            <a:tailEnd len="sm" w="sm" type="none"/>
          </a:ln>
        </p:spPr>
      </p:cxnSp>
      <p:sp>
        <p:nvSpPr>
          <p:cNvPr id="64" name="Google Shape;64;p72"/>
          <p:cNvSpPr txBox="1"/>
          <p:nvPr>
            <p:ph idx="1" type="body"/>
          </p:nvPr>
        </p:nvSpPr>
        <p:spPr>
          <a:xfrm>
            <a:off x="7508506" y="1392843"/>
            <a:ext cx="1149204" cy="786916"/>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0"/>
              </a:spcBef>
              <a:spcAft>
                <a:spcPts val="0"/>
              </a:spcAft>
              <a:buClr>
                <a:srgbClr val="000000"/>
              </a:buClr>
              <a:buSzPts val="2100"/>
              <a:buFont typeface="Arial"/>
              <a:buNone/>
              <a:defRPr b="0" i="0" sz="21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5" name="Google Shape;65;p72"/>
          <p:cNvSpPr txBox="1"/>
          <p:nvPr>
            <p:ph idx="2" type="body"/>
          </p:nvPr>
        </p:nvSpPr>
        <p:spPr>
          <a:xfrm>
            <a:off x="7759733" y="691654"/>
            <a:ext cx="897977" cy="28917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0"/>
              </a:spcBef>
              <a:spcAft>
                <a:spcPts val="0"/>
              </a:spcAft>
              <a:buClr>
                <a:srgbClr val="000000"/>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6" name="Google Shape;66;p72"/>
          <p:cNvSpPr txBox="1"/>
          <p:nvPr>
            <p:ph idx="3" type="body"/>
          </p:nvPr>
        </p:nvSpPr>
        <p:spPr>
          <a:xfrm>
            <a:off x="590827" y="3796741"/>
            <a:ext cx="8289701" cy="92695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7" name="Google Shape;67;p72"/>
          <p:cNvSpPr/>
          <p:nvPr>
            <p:ph idx="4" type="pic"/>
          </p:nvPr>
        </p:nvSpPr>
        <p:spPr>
          <a:xfrm>
            <a:off x="1" y="111340"/>
            <a:ext cx="6072887" cy="3349922"/>
          </a:xfrm>
          <a:prstGeom prst="rect">
            <a:avLst/>
          </a:prstGeom>
          <a:solidFill>
            <a:srgbClr val="F2F2F2"/>
          </a:solidFill>
          <a:ln>
            <a:noFill/>
          </a:ln>
        </p:spPr>
      </p:sp>
      <p:sp>
        <p:nvSpPr>
          <p:cNvPr id="68" name="Google Shape;68;p72"/>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5"/>
          <p:cNvSpPr txBox="1"/>
          <p:nvPr>
            <p:ph idx="12" type="sldNum"/>
          </p:nvPr>
        </p:nvSpPr>
        <p:spPr>
          <a:xfrm>
            <a:off x="8510500" y="4630265"/>
            <a:ext cx="477436" cy="465822"/>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1pPr>
            <a:lvl2pPr indent="0" lvl="1"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2pPr>
            <a:lvl3pPr indent="0" lvl="2"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3pPr>
            <a:lvl4pPr indent="0" lvl="3"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4pPr>
            <a:lvl5pPr indent="0" lvl="4"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5pPr>
            <a:lvl6pPr indent="0" lvl="5"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6pPr>
            <a:lvl7pPr indent="0" lvl="6"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7pPr>
            <a:lvl8pPr indent="0" lvl="7"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8pPr>
            <a:lvl9pPr indent="0" lvl="8"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
        <p:nvSpPr>
          <p:cNvPr id="7" name="Google Shape;7;p45"/>
          <p:cNvSpPr txBox="1"/>
          <p:nvPr/>
        </p:nvSpPr>
        <p:spPr>
          <a:xfrm>
            <a:off x="4185501" y="4696304"/>
            <a:ext cx="4308259" cy="374382"/>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None/>
            </a:pPr>
            <a:r>
              <a:rPr b="0" i="0" lang="it" sz="700" u="none" cap="none" strike="noStrike">
                <a:solidFill>
                  <a:srgbClr val="6D6E71"/>
                </a:solidFill>
                <a:latin typeface="Avenir"/>
                <a:ea typeface="Avenir"/>
                <a:cs typeface="Avenir"/>
                <a:sym typeface="Avenir"/>
              </a:rPr>
              <a:t>GIOVANI IMPRENDITORI </a:t>
            </a:r>
            <a:r>
              <a:rPr b="1" i="0" lang="it" sz="700" u="none" cap="none" strike="noStrike">
                <a:solidFill>
                  <a:srgbClr val="6D6E71"/>
                </a:solidFill>
                <a:latin typeface="Avenir"/>
                <a:ea typeface="Avenir"/>
                <a:cs typeface="Avenir"/>
                <a:sym typeface="Avenir"/>
              </a:rPr>
              <a:t>DI BASE </a:t>
            </a:r>
            <a:r>
              <a:rPr b="0" i="0" lang="it" sz="700" u="none" cap="none" strike="noStrike">
                <a:solidFill>
                  <a:srgbClr val="6D6E71"/>
                </a:solidFill>
                <a:latin typeface="Avenir"/>
                <a:ea typeface="Avenir"/>
                <a:cs typeface="Avenir"/>
                <a:sym typeface="Avenir"/>
              </a:rPr>
              <a:t>NEL TURISMO ECO-SANITARIO</a:t>
            </a:r>
            <a:endParaRPr b="0" i="0" sz="700" u="none" cap="none" strike="noStrike">
              <a:solidFill>
                <a:srgbClr val="6D6E71"/>
              </a:solidFill>
              <a:latin typeface="Avenir"/>
              <a:ea typeface="Avenir"/>
              <a:cs typeface="Avenir"/>
              <a:sym typeface="Aveni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82">
          <p15:clr>
            <a:srgbClr val="F26B43"/>
          </p15:clr>
        </p15:guide>
        <p15:guide id="2" orient="horz" pos="2867">
          <p15:clr>
            <a:srgbClr val="F26B43"/>
          </p15:clr>
        </p15:guide>
        <p15:guide id="3" pos="181">
          <p15:clr>
            <a:srgbClr val="F26B43"/>
          </p15:clr>
        </p15:guide>
        <p15:guide id="4" pos="55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ecohealthforyouth.com/toolbox/assess-environmental-impac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ecohealthforyouth.com/toolbox/assess-environmental-impac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1.jpg"/><Relationship Id="rId5" Type="http://schemas.openxmlformats.org/officeDocument/2006/relationships/image" Target="../media/image2.png"/><Relationship Id="rId6" Type="http://schemas.openxmlformats.org/officeDocument/2006/relationships/image" Target="../media/image8.jpg"/><Relationship Id="rId7"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0.jpg"/><Relationship Id="rId5" Type="http://schemas.openxmlformats.org/officeDocument/2006/relationships/image" Target="../media/image2.png"/><Relationship Id="rId6" Type="http://schemas.openxmlformats.org/officeDocument/2006/relationships/image" Target="../media/image12.jpg"/><Relationship Id="rId7"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61"/>
          <p:cNvSpPr txBox="1"/>
          <p:nvPr>
            <p:ph idx="1" type="body"/>
          </p:nvPr>
        </p:nvSpPr>
        <p:spPr>
          <a:xfrm>
            <a:off x="4177024" y="1678353"/>
            <a:ext cx="4643100" cy="574500"/>
          </a:xfrm>
          <a:prstGeom prst="rect">
            <a:avLst/>
          </a:prstGeom>
          <a:noFill/>
          <a:ln>
            <a:noFill/>
          </a:ln>
        </p:spPr>
        <p:txBody>
          <a:bodyPr anchorCtr="0" anchor="t" bIns="45700" lIns="91425" spcFirstLastPara="1" rIns="91425" wrap="square" tIns="45700">
            <a:noAutofit/>
          </a:bodyPr>
          <a:lstStyle/>
          <a:p>
            <a:pPr indent="0" lvl="0" marL="0" rtl="0" algn="l">
              <a:lnSpc>
                <a:spcPct val="106666"/>
              </a:lnSpc>
              <a:spcBef>
                <a:spcPts val="0"/>
              </a:spcBef>
              <a:spcAft>
                <a:spcPts val="0"/>
              </a:spcAft>
              <a:buSzPts val="3000"/>
              <a:buNone/>
            </a:pPr>
            <a:r>
              <a:rPr b="1" lang="it" sz="3000">
                <a:solidFill>
                  <a:srgbClr val="8ABF3B"/>
                </a:solidFill>
                <a:latin typeface="Calibri"/>
                <a:ea typeface="Calibri"/>
                <a:cs typeface="Calibri"/>
                <a:sym typeface="Calibri"/>
              </a:rPr>
              <a:t>Valutare l'impatto ambientale </a:t>
            </a:r>
            <a:endParaRPr/>
          </a:p>
          <a:p>
            <a:pPr indent="0" lvl="0" marL="0" rtl="0" algn="l">
              <a:lnSpc>
                <a:spcPct val="106666"/>
              </a:lnSpc>
              <a:spcBef>
                <a:spcPts val="0"/>
              </a:spcBef>
              <a:spcAft>
                <a:spcPts val="0"/>
              </a:spcAft>
              <a:buSzPts val="3000"/>
              <a:buNone/>
            </a:pPr>
            <a:r>
              <a:rPr lang="it"/>
              <a:t> </a:t>
            </a:r>
            <a:endParaRPr/>
          </a:p>
        </p:txBody>
      </p:sp>
      <p:sp>
        <p:nvSpPr>
          <p:cNvPr id="74" name="Google Shape;74;p61"/>
          <p:cNvSpPr txBox="1"/>
          <p:nvPr>
            <p:ph idx="2" type="body"/>
          </p:nvPr>
        </p:nvSpPr>
        <p:spPr>
          <a:xfrm>
            <a:off x="4177023" y="3115390"/>
            <a:ext cx="4643126" cy="75169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r>
              <a:rPr b="1" lang="it">
                <a:solidFill>
                  <a:srgbClr val="4B4B4B"/>
                </a:solidFill>
              </a:rPr>
              <a:t>Scaricate le Domande per la valutazione dell'impatto ambientale. </a:t>
            </a:r>
            <a:r>
              <a:rPr lang="it">
                <a:solidFill>
                  <a:srgbClr val="4B4B4B"/>
                </a:solidFill>
              </a:rPr>
              <a:t>Vi aiuteranno a capire come identificare e ridurre al minimo l'impatto ambientale della vostra idea. Ogni domanda contiene un esercizio e dei suggerimenti per guidare le vostre risposte. </a:t>
            </a:r>
            <a:endParaRPr/>
          </a:p>
          <a:p>
            <a:pPr indent="0" lvl="0" marL="0" rtl="0" algn="l">
              <a:lnSpc>
                <a:spcPct val="100000"/>
              </a:lnSpc>
              <a:spcBef>
                <a:spcPts val="0"/>
              </a:spcBef>
              <a:spcAft>
                <a:spcPts val="0"/>
              </a:spcAft>
              <a:buSzPts val="1600"/>
              <a:buNone/>
            </a:pPr>
            <a:r>
              <a:t/>
            </a:r>
            <a:endParaRPr/>
          </a:p>
          <a:p>
            <a:pPr indent="0" lvl="0" marL="0" rtl="0" algn="l">
              <a:lnSpc>
                <a:spcPct val="100000"/>
              </a:lnSpc>
              <a:spcBef>
                <a:spcPts val="0"/>
              </a:spcBef>
              <a:spcAft>
                <a:spcPts val="0"/>
              </a:spcAft>
              <a:buSzPts val="1600"/>
              <a:buNone/>
            </a:pPr>
            <a:r>
              <a:t/>
            </a:r>
            <a:endParaRPr/>
          </a:p>
        </p:txBody>
      </p:sp>
      <p:sp>
        <p:nvSpPr>
          <p:cNvPr id="75" name="Google Shape;75;p61"/>
          <p:cNvSpPr txBox="1"/>
          <p:nvPr/>
        </p:nvSpPr>
        <p:spPr>
          <a:xfrm>
            <a:off x="3748513" y="4575394"/>
            <a:ext cx="5181300" cy="630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700"/>
              <a:buFont typeface="Arial"/>
              <a:buNone/>
            </a:pPr>
            <a:r>
              <a:rPr b="0" i="0" lang="it" sz="700" u="none" cap="none" strike="noStrike">
                <a:solidFill>
                  <a:srgbClr val="6D6E71"/>
                </a:solidFill>
                <a:latin typeface="Roboto"/>
                <a:ea typeface="Roboto"/>
                <a:cs typeface="Roboto"/>
                <a:sym typeface="Roboto"/>
              </a:rPr>
              <a:t>Questo progetto è stato finanziato con il sostegno della Commissione europea. L'autore è l'unico responsabile di questa pubblicazione (comunicazione) e la Commissione non si assume alcuna responsabilità per l'uso che può essere fatto delle informazioni in essa contenute. In conformità con il nuovo quadro normativo GDPR, si prega di notare che il Partenariato tratterà i vostri dati personali solo nell'interesse e per le finalità del progetto e senza alcun pregiudizio per i vostri diritti </a:t>
            </a:r>
            <a:r>
              <a:rPr b="1" i="0" lang="it" sz="700" u="none" cap="none" strike="noStrike">
                <a:solidFill>
                  <a:srgbClr val="6D6E71"/>
                </a:solidFill>
                <a:latin typeface="Roboto"/>
                <a:ea typeface="Roboto"/>
                <a:cs typeface="Roboto"/>
                <a:sym typeface="Roboto"/>
              </a:rPr>
              <a:t>2021-2-BE04-KA220-YOU-000050778</a:t>
            </a:r>
            <a:br>
              <a:rPr b="0" i="0" lang="it" sz="700" u="none" cap="none" strike="noStrike">
                <a:solidFill>
                  <a:srgbClr val="6D6E71"/>
                </a:solidFill>
                <a:latin typeface="Roboto"/>
                <a:ea typeface="Roboto"/>
                <a:cs typeface="Roboto"/>
                <a:sym typeface="Roboto"/>
              </a:rPr>
            </a:br>
            <a:endParaRPr b="0" i="0" sz="700" u="none" cap="none" strike="noStrike">
              <a:solidFill>
                <a:srgbClr val="6D6E71"/>
              </a:solidFill>
              <a:latin typeface="Roboto"/>
              <a:ea typeface="Roboto"/>
              <a:cs typeface="Roboto"/>
              <a:sym typeface="Roboto"/>
            </a:endParaRPr>
          </a:p>
        </p:txBody>
      </p:sp>
      <p:sp>
        <p:nvSpPr>
          <p:cNvPr id="76" name="Google Shape;76;p61"/>
          <p:cNvSpPr/>
          <p:nvPr/>
        </p:nvSpPr>
        <p:spPr>
          <a:xfrm>
            <a:off x="2560047" y="4663939"/>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0" i="0" lang="it" sz="800" u="none" cap="none" strike="noStrike">
                <a:solidFill>
                  <a:srgbClr val="404040"/>
                </a:solidFill>
                <a:latin typeface="Calibri"/>
                <a:ea typeface="Calibri"/>
                <a:cs typeface="Calibri"/>
                <a:sym typeface="Calibri"/>
              </a:rPr>
              <a:t>Questa risorsa è concessa in licenza CC BY 4.0</a:t>
            </a:r>
            <a:endParaRPr b="0" i="0" sz="1400" u="none" cap="none" strike="noStrike">
              <a:solidFill>
                <a:srgbClr val="40404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800"/>
              <a:buFont typeface="Century Schoolbook"/>
              <a:buNone/>
            </a:pPr>
            <a:r>
              <a:t/>
            </a:r>
            <a:endParaRPr b="1" i="0" sz="800" u="none" cap="none" strike="noStrike">
              <a:solidFill>
                <a:schemeClr val="dk1"/>
              </a:solidFill>
              <a:latin typeface="Calibri"/>
              <a:ea typeface="Calibri"/>
              <a:cs typeface="Calibri"/>
              <a:sym typeface="Calibri"/>
            </a:endParaRPr>
          </a:p>
        </p:txBody>
      </p:sp>
      <p:pic>
        <p:nvPicPr>
          <p:cNvPr id="77" name="Google Shape;77;p61"/>
          <p:cNvPicPr preferRelativeResize="0"/>
          <p:nvPr/>
        </p:nvPicPr>
        <p:blipFill rotWithShape="1">
          <a:blip r:embed="rId3">
            <a:alphaModFix/>
          </a:blip>
          <a:srcRect b="0" l="0" r="0" t="0"/>
          <a:stretch/>
        </p:blipFill>
        <p:spPr>
          <a:xfrm>
            <a:off x="1773457" y="4681200"/>
            <a:ext cx="786590" cy="274656"/>
          </a:xfrm>
          <a:prstGeom prst="rect">
            <a:avLst/>
          </a:prstGeom>
          <a:noFill/>
          <a:ln>
            <a:noFill/>
          </a:ln>
        </p:spPr>
      </p:pic>
      <p:pic>
        <p:nvPicPr>
          <p:cNvPr descr="Co-funded by the European Union logo in png for web usage" id="78" name="Google Shape;78;p61"/>
          <p:cNvPicPr preferRelativeResize="0"/>
          <p:nvPr/>
        </p:nvPicPr>
        <p:blipFill rotWithShape="1">
          <a:blip r:embed="rId4">
            <a:alphaModFix/>
          </a:blip>
          <a:srcRect b="0" l="0" r="0" t="0"/>
          <a:stretch/>
        </p:blipFill>
        <p:spPr>
          <a:xfrm>
            <a:off x="275064" y="4675063"/>
            <a:ext cx="1486119" cy="315450"/>
          </a:xfrm>
          <a:prstGeom prst="rect">
            <a:avLst/>
          </a:prstGeom>
          <a:noFill/>
          <a:ln>
            <a:noFill/>
          </a:ln>
        </p:spPr>
      </p:pic>
      <p:pic>
        <p:nvPicPr>
          <p:cNvPr id="79" name="Google Shape;79;p61"/>
          <p:cNvPicPr preferRelativeResize="0"/>
          <p:nvPr/>
        </p:nvPicPr>
        <p:blipFill rotWithShape="1">
          <a:blip r:embed="rId5">
            <a:alphaModFix amt="70000"/>
          </a:blip>
          <a:srcRect b="0" l="7526" r="0" t="0"/>
          <a:stretch/>
        </p:blipFill>
        <p:spPr>
          <a:xfrm>
            <a:off x="-7540" y="1994300"/>
            <a:ext cx="1889714" cy="2043524"/>
          </a:xfrm>
          <a:custGeom>
            <a:rect b="b" l="l" r="r" t="t"/>
            <a:pathLst>
              <a:path extrusionOk="0" h="1811698" w="1675337">
                <a:moveTo>
                  <a:pt x="0" y="0"/>
                </a:moveTo>
                <a:lnTo>
                  <a:pt x="1675337" y="0"/>
                </a:lnTo>
                <a:lnTo>
                  <a:pt x="1675337" y="1811698"/>
                </a:lnTo>
                <a:lnTo>
                  <a:pt x="0" y="1811698"/>
                </a:lnTo>
                <a:close/>
              </a:path>
            </a:pathLst>
          </a:custGeom>
          <a:noFill/>
          <a:ln>
            <a:noFill/>
          </a:ln>
        </p:spPr>
      </p:pic>
      <p:sp>
        <p:nvSpPr>
          <p:cNvPr id="80" name="Google Shape;80;p61"/>
          <p:cNvSpPr txBox="1"/>
          <p:nvPr/>
        </p:nvSpPr>
        <p:spPr>
          <a:xfrm>
            <a:off x="4177024" y="2510334"/>
            <a:ext cx="4643126" cy="574616"/>
          </a:xfrm>
          <a:prstGeom prst="rect">
            <a:avLst/>
          </a:prstGeom>
          <a:noFill/>
          <a:ln>
            <a:noFill/>
          </a:ln>
        </p:spPr>
        <p:txBody>
          <a:bodyPr anchorCtr="0" anchor="t" bIns="45700" lIns="91425" spcFirstLastPara="1" rIns="91425" wrap="square" tIns="45700">
            <a:noAutofit/>
          </a:bodyPr>
          <a:lstStyle/>
          <a:p>
            <a:pPr indent="0" lvl="0" marL="0" marR="0" rtl="0" algn="l">
              <a:lnSpc>
                <a:spcPct val="114285"/>
              </a:lnSpc>
              <a:spcBef>
                <a:spcPts val="0"/>
              </a:spcBef>
              <a:spcAft>
                <a:spcPts val="0"/>
              </a:spcAft>
              <a:buClr>
                <a:srgbClr val="000000"/>
              </a:buClr>
              <a:buSzPts val="2800"/>
              <a:buFont typeface="Arial"/>
              <a:buNone/>
            </a:pPr>
            <a:r>
              <a:rPr b="1" i="0" lang="it" sz="2800" u="none" cap="none" strike="noStrike">
                <a:solidFill>
                  <a:srgbClr val="4A8887"/>
                </a:solidFill>
                <a:latin typeface="Calibri"/>
                <a:ea typeface="Calibri"/>
                <a:cs typeface="Calibri"/>
                <a:sym typeface="Calibri"/>
              </a:rPr>
              <a:t>Domande</a:t>
            </a:r>
            <a:endParaRPr/>
          </a:p>
          <a:p>
            <a:pPr indent="0" lvl="0" marL="0" marR="0" rtl="0" algn="l">
              <a:lnSpc>
                <a:spcPct val="114285"/>
              </a:lnSpc>
              <a:spcBef>
                <a:spcPts val="0"/>
              </a:spcBef>
              <a:spcAft>
                <a:spcPts val="0"/>
              </a:spcAft>
              <a:buClr>
                <a:srgbClr val="000000"/>
              </a:buClr>
              <a:buSzPts val="2800"/>
              <a:buFont typeface="Arial"/>
              <a:buNone/>
            </a:pPr>
            <a:r>
              <a:t/>
            </a:r>
            <a:endParaRPr b="1" i="0" sz="2800" u="none" cap="none" strike="noStrike">
              <a:solidFill>
                <a:srgbClr val="79A23D"/>
              </a:solidFill>
              <a:latin typeface="Calibri"/>
              <a:ea typeface="Calibri"/>
              <a:cs typeface="Calibri"/>
              <a:sym typeface="Calibri"/>
            </a:endParaRPr>
          </a:p>
        </p:txBody>
      </p:sp>
      <p:grpSp>
        <p:nvGrpSpPr>
          <p:cNvPr id="81" name="Google Shape;81;p61"/>
          <p:cNvGrpSpPr/>
          <p:nvPr/>
        </p:nvGrpSpPr>
        <p:grpSpPr>
          <a:xfrm>
            <a:off x="3679268" y="3237117"/>
            <a:ext cx="407456" cy="420600"/>
            <a:chOff x="3679268" y="3237117"/>
            <a:chExt cx="407456" cy="420600"/>
          </a:xfrm>
        </p:grpSpPr>
        <p:sp>
          <p:nvSpPr>
            <p:cNvPr id="82" name="Google Shape;82;p61"/>
            <p:cNvSpPr/>
            <p:nvPr/>
          </p:nvSpPr>
          <p:spPr>
            <a:xfrm>
              <a:off x="3748273" y="3237117"/>
              <a:ext cx="269446" cy="341737"/>
            </a:xfrm>
            <a:custGeom>
              <a:rect b="b" l="l" r="r" t="t"/>
              <a:pathLst>
                <a:path extrusionOk="0" h="341737" w="269446">
                  <a:moveTo>
                    <a:pt x="269447" y="184013"/>
                  </a:moveTo>
                  <a:lnTo>
                    <a:pt x="187298" y="184013"/>
                  </a:lnTo>
                  <a:lnTo>
                    <a:pt x="187298" y="0"/>
                  </a:lnTo>
                  <a:lnTo>
                    <a:pt x="82148" y="0"/>
                  </a:lnTo>
                  <a:lnTo>
                    <a:pt x="82148" y="184013"/>
                  </a:lnTo>
                  <a:lnTo>
                    <a:pt x="0" y="184013"/>
                  </a:lnTo>
                  <a:lnTo>
                    <a:pt x="134723" y="341738"/>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 name="Google Shape;83;p61"/>
            <p:cNvSpPr/>
            <p:nvPr/>
          </p:nvSpPr>
          <p:spPr>
            <a:xfrm>
              <a:off x="3679268" y="3499992"/>
              <a:ext cx="407456" cy="157725"/>
            </a:xfrm>
            <a:custGeom>
              <a:rect b="b" l="l" r="r" t="t"/>
              <a:pathLst>
                <a:path extrusionOk="0" h="157725" w="407456">
                  <a:moveTo>
                    <a:pt x="368025" y="0"/>
                  </a:moveTo>
                  <a:lnTo>
                    <a:pt x="368025" y="118294"/>
                  </a:lnTo>
                  <a:lnTo>
                    <a:pt x="39431" y="118294"/>
                  </a:lnTo>
                  <a:lnTo>
                    <a:pt x="39431" y="0"/>
                  </a:lnTo>
                  <a:lnTo>
                    <a:pt x="0" y="0"/>
                  </a:lnTo>
                  <a:lnTo>
                    <a:pt x="0" y="157725"/>
                  </a:lnTo>
                  <a:lnTo>
                    <a:pt x="407456" y="157725"/>
                  </a:lnTo>
                  <a:lnTo>
                    <a:pt x="40745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descr="Hands holding a small dirt with trees and sun&#10;&#10;Description automatically generated" id="84" name="Google Shape;84;p61"/>
          <p:cNvPicPr preferRelativeResize="0"/>
          <p:nvPr>
            <p:ph idx="3" type="pic"/>
          </p:nvPr>
        </p:nvPicPr>
        <p:blipFill rotWithShape="1">
          <a:blip r:embed="rId6">
            <a:alphaModFix/>
          </a:blip>
          <a:srcRect b="0" l="6729" r="6730" t="0"/>
          <a:stretch/>
        </p:blipFill>
        <p:spPr>
          <a:xfrm>
            <a:off x="1" y="810224"/>
            <a:ext cx="2898543" cy="33495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62"/>
          <p:cNvSpPr txBox="1"/>
          <p:nvPr>
            <p:ph idx="1" type="body"/>
          </p:nvPr>
        </p:nvSpPr>
        <p:spPr>
          <a:xfrm>
            <a:off x="292625" y="2144183"/>
            <a:ext cx="2842717" cy="213767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None/>
            </a:pPr>
            <a:r>
              <a:rPr lang="it" sz="1200">
                <a:solidFill>
                  <a:srgbClr val="4B4B4B"/>
                </a:solidFill>
              </a:rPr>
              <a:t>Gli imprenditori possono concentrarsi sulle aree chiave della loro idea che possono avere un impatto sull'ambiente e sulla sostenibilità.</a:t>
            </a:r>
            <a:endParaRPr/>
          </a:p>
          <a:p>
            <a:pPr indent="0" lvl="0" marL="0" rtl="0" algn="l">
              <a:lnSpc>
                <a:spcPct val="100000"/>
              </a:lnSpc>
              <a:spcBef>
                <a:spcPts val="0"/>
              </a:spcBef>
              <a:spcAft>
                <a:spcPts val="0"/>
              </a:spcAft>
              <a:buSzPts val="1200"/>
              <a:buNone/>
            </a:pPr>
            <a:r>
              <a:t/>
            </a:r>
            <a:endParaRPr sz="1200">
              <a:solidFill>
                <a:srgbClr val="4B4B4B"/>
              </a:solidFill>
            </a:endParaRPr>
          </a:p>
          <a:p>
            <a:pPr indent="-171450" lvl="0" marL="171450" rtl="0" algn="l">
              <a:lnSpc>
                <a:spcPct val="100000"/>
              </a:lnSpc>
              <a:spcBef>
                <a:spcPts val="0"/>
              </a:spcBef>
              <a:spcAft>
                <a:spcPts val="0"/>
              </a:spcAft>
              <a:buClr>
                <a:srgbClr val="69ADAD"/>
              </a:buClr>
              <a:buSzPts val="1560"/>
              <a:buFont typeface="Arial"/>
              <a:buChar char="•"/>
            </a:pPr>
            <a:r>
              <a:rPr lang="it" sz="1200">
                <a:solidFill>
                  <a:srgbClr val="4B4B4B"/>
                </a:solidFill>
              </a:rPr>
              <a:t>Interazione con ambienti diversi</a:t>
            </a:r>
            <a:endParaRPr/>
          </a:p>
          <a:p>
            <a:pPr indent="-171450" lvl="0" marL="171450" rtl="0" algn="l">
              <a:lnSpc>
                <a:spcPct val="100000"/>
              </a:lnSpc>
              <a:spcBef>
                <a:spcPts val="0"/>
              </a:spcBef>
              <a:spcAft>
                <a:spcPts val="0"/>
              </a:spcAft>
              <a:buClr>
                <a:srgbClr val="69ADAD"/>
              </a:buClr>
              <a:buSzPts val="1560"/>
              <a:buFont typeface="Arial"/>
              <a:buChar char="•"/>
            </a:pPr>
            <a:r>
              <a:rPr lang="it" sz="1200">
                <a:solidFill>
                  <a:srgbClr val="4B4B4B"/>
                </a:solidFill>
              </a:rPr>
              <a:t>Impatto diretto e indiretto</a:t>
            </a:r>
            <a:endParaRPr/>
          </a:p>
          <a:p>
            <a:pPr indent="-171450" lvl="0" marL="171450" rtl="0" algn="l">
              <a:lnSpc>
                <a:spcPct val="100000"/>
              </a:lnSpc>
              <a:spcBef>
                <a:spcPts val="0"/>
              </a:spcBef>
              <a:spcAft>
                <a:spcPts val="0"/>
              </a:spcAft>
              <a:buClr>
                <a:srgbClr val="69ADAD"/>
              </a:buClr>
              <a:buSzPts val="1560"/>
              <a:buFont typeface="Arial"/>
              <a:buChar char="•"/>
            </a:pPr>
            <a:r>
              <a:rPr lang="it" sz="1200">
                <a:solidFill>
                  <a:srgbClr val="4B4B4B"/>
                </a:solidFill>
              </a:rPr>
              <a:t>Ridurre e risolvere i problemi ambientali</a:t>
            </a:r>
            <a:endParaRPr/>
          </a:p>
          <a:p>
            <a:pPr indent="-171450" lvl="0" marL="171450" rtl="0" algn="l">
              <a:lnSpc>
                <a:spcPct val="100000"/>
              </a:lnSpc>
              <a:spcBef>
                <a:spcPts val="0"/>
              </a:spcBef>
              <a:spcAft>
                <a:spcPts val="0"/>
              </a:spcAft>
              <a:buClr>
                <a:srgbClr val="69ADAD"/>
              </a:buClr>
              <a:buSzPts val="1560"/>
              <a:buFont typeface="Arial"/>
              <a:buChar char="•"/>
            </a:pPr>
            <a:r>
              <a:rPr lang="it" sz="1200">
                <a:solidFill>
                  <a:srgbClr val="4B4B4B"/>
                </a:solidFill>
              </a:rPr>
              <a:t>Applicare la politica dei rifiuti zero</a:t>
            </a:r>
            <a:endParaRPr/>
          </a:p>
          <a:p>
            <a:pPr indent="-171450" lvl="0" marL="171450" rtl="0" algn="l">
              <a:lnSpc>
                <a:spcPct val="100000"/>
              </a:lnSpc>
              <a:spcBef>
                <a:spcPts val="0"/>
              </a:spcBef>
              <a:spcAft>
                <a:spcPts val="0"/>
              </a:spcAft>
              <a:buClr>
                <a:srgbClr val="69ADAD"/>
              </a:buClr>
              <a:buSzPts val="1560"/>
              <a:buFont typeface="Arial"/>
              <a:buChar char="•"/>
            </a:pPr>
            <a:r>
              <a:rPr lang="it" sz="1200">
                <a:solidFill>
                  <a:srgbClr val="4B4B4B"/>
                </a:solidFill>
              </a:rPr>
              <a:t>Condividere e promuovere il proprio impegno ambientale</a:t>
            </a:r>
            <a:endParaRPr/>
          </a:p>
          <a:p>
            <a:pPr indent="0" lvl="0" marL="0" rtl="0" algn="l">
              <a:lnSpc>
                <a:spcPct val="100000"/>
              </a:lnSpc>
              <a:spcBef>
                <a:spcPts val="0"/>
              </a:spcBef>
              <a:spcAft>
                <a:spcPts val="0"/>
              </a:spcAft>
              <a:buSzPts val="1200"/>
              <a:buNone/>
            </a:pPr>
            <a:r>
              <a:t/>
            </a:r>
            <a:endParaRPr sz="1200"/>
          </a:p>
          <a:p>
            <a:pPr indent="0" lvl="0" marL="0" rtl="0" algn="l">
              <a:lnSpc>
                <a:spcPct val="100000"/>
              </a:lnSpc>
              <a:spcBef>
                <a:spcPts val="0"/>
              </a:spcBef>
              <a:spcAft>
                <a:spcPts val="0"/>
              </a:spcAft>
              <a:buSzPts val="1200"/>
              <a:buNone/>
            </a:pPr>
            <a:r>
              <a:t/>
            </a:r>
            <a:endParaRPr sz="1200"/>
          </a:p>
        </p:txBody>
      </p:sp>
      <p:sp>
        <p:nvSpPr>
          <p:cNvPr id="90" name="Google Shape;90;p62"/>
          <p:cNvSpPr txBox="1"/>
          <p:nvPr>
            <p:ph idx="2" type="body"/>
          </p:nvPr>
        </p:nvSpPr>
        <p:spPr>
          <a:xfrm>
            <a:off x="287338" y="464981"/>
            <a:ext cx="6470734"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it" sz="2800">
                <a:solidFill>
                  <a:schemeClr val="lt1"/>
                </a:solidFill>
                <a:latin typeface="Calibri"/>
                <a:ea typeface="Calibri"/>
                <a:cs typeface="Calibri"/>
                <a:sym typeface="Calibri"/>
              </a:rPr>
              <a:t>Valutare l'impatto ambientale</a:t>
            </a:r>
            <a:endParaRPr/>
          </a:p>
        </p:txBody>
      </p:sp>
      <p:sp>
        <p:nvSpPr>
          <p:cNvPr id="91" name="Google Shape;91;p62"/>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fld id="{00000000-1234-1234-1234-123412341234}" type="slidenum">
              <a:rPr lang="it"/>
              <a:t>‹#›</a:t>
            </a:fld>
            <a:endParaRPr/>
          </a:p>
        </p:txBody>
      </p:sp>
      <p:grpSp>
        <p:nvGrpSpPr>
          <p:cNvPr id="92" name="Google Shape;92;p62"/>
          <p:cNvGrpSpPr/>
          <p:nvPr/>
        </p:nvGrpSpPr>
        <p:grpSpPr>
          <a:xfrm>
            <a:off x="3086100" y="1572679"/>
            <a:ext cx="2971800" cy="2978684"/>
            <a:chOff x="2761461" y="1854032"/>
            <a:chExt cx="2971800" cy="2688539"/>
          </a:xfrm>
        </p:grpSpPr>
        <p:cxnSp>
          <p:nvCxnSpPr>
            <p:cNvPr id="93" name="Google Shape;93;p62"/>
            <p:cNvCxnSpPr/>
            <p:nvPr/>
          </p:nvCxnSpPr>
          <p:spPr>
            <a:xfrm rot="10800000">
              <a:off x="2761461" y="1854032"/>
              <a:ext cx="0" cy="2688539"/>
            </a:xfrm>
            <a:prstGeom prst="straightConnector1">
              <a:avLst/>
            </a:prstGeom>
            <a:noFill/>
            <a:ln cap="flat" cmpd="sng" w="28575">
              <a:solidFill>
                <a:srgbClr val="69ADAD"/>
              </a:solidFill>
              <a:prstDash val="solid"/>
              <a:round/>
              <a:headEnd len="sm" w="sm" type="none"/>
              <a:tailEnd len="sm" w="sm" type="none"/>
            </a:ln>
          </p:spPr>
        </p:cxnSp>
        <p:cxnSp>
          <p:nvCxnSpPr>
            <p:cNvPr id="94" name="Google Shape;94;p62"/>
            <p:cNvCxnSpPr/>
            <p:nvPr/>
          </p:nvCxnSpPr>
          <p:spPr>
            <a:xfrm rot="10800000">
              <a:off x="5733261" y="1854032"/>
              <a:ext cx="0" cy="2688539"/>
            </a:xfrm>
            <a:prstGeom prst="straightConnector1">
              <a:avLst/>
            </a:prstGeom>
            <a:noFill/>
            <a:ln cap="flat" cmpd="sng" w="28575">
              <a:solidFill>
                <a:srgbClr val="69ADAD"/>
              </a:solidFill>
              <a:prstDash val="solid"/>
              <a:round/>
              <a:headEnd len="sm" w="sm" type="none"/>
              <a:tailEnd len="sm" w="sm" type="none"/>
            </a:ln>
          </p:spPr>
        </p:cxnSp>
      </p:grpSp>
      <p:sp>
        <p:nvSpPr>
          <p:cNvPr id="95" name="Google Shape;95;p62"/>
          <p:cNvSpPr txBox="1"/>
          <p:nvPr/>
        </p:nvSpPr>
        <p:spPr>
          <a:xfrm>
            <a:off x="3162424" y="2144183"/>
            <a:ext cx="2842717" cy="21376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it" sz="1200" u="none" cap="none" strike="noStrike">
                <a:solidFill>
                  <a:srgbClr val="4B4B4B"/>
                </a:solidFill>
                <a:latin typeface="Calibri"/>
                <a:ea typeface="Calibri"/>
                <a:cs typeface="Calibri"/>
                <a:sym typeface="Calibri"/>
              </a:rPr>
              <a:t>I giovani imprenditori hanno la possibilità di scavare più a fondo per capire l'impatto ambientale della loro idea e cosa possono fare per ridurre al minimo l'impatto.</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4B4B4B"/>
              </a:solidFill>
              <a:latin typeface="Calibri"/>
              <a:ea typeface="Calibri"/>
              <a:cs typeface="Calibri"/>
              <a:sym typeface="Calibri"/>
            </a:endParaRPr>
          </a:p>
          <a:p>
            <a:pPr indent="-171450" lvl="0" marL="171450" marR="0" rtl="0" algn="l">
              <a:lnSpc>
                <a:spcPct val="100000"/>
              </a:lnSpc>
              <a:spcBef>
                <a:spcPts val="0"/>
              </a:spcBef>
              <a:spcAft>
                <a:spcPts val="0"/>
              </a:spcAft>
              <a:buClr>
                <a:srgbClr val="69ADAD"/>
              </a:buClr>
              <a:buSzPts val="1560"/>
              <a:buFont typeface="Arial"/>
              <a:buChar char="•"/>
            </a:pPr>
            <a:r>
              <a:rPr b="0" i="0" lang="it" sz="1200" u="none" cap="none" strike="noStrike">
                <a:solidFill>
                  <a:srgbClr val="4B4B4B"/>
                </a:solidFill>
                <a:latin typeface="Calibri"/>
                <a:ea typeface="Calibri"/>
                <a:cs typeface="Calibri"/>
                <a:sym typeface="Calibri"/>
              </a:rPr>
              <a:t>Esplorare, comprendere e valutare il proprio impatto ambientale</a:t>
            </a:r>
            <a:endParaRPr/>
          </a:p>
          <a:p>
            <a:pPr indent="-171450" lvl="0" marL="171450" marR="0" rtl="0" algn="l">
              <a:lnSpc>
                <a:spcPct val="100000"/>
              </a:lnSpc>
              <a:spcBef>
                <a:spcPts val="0"/>
              </a:spcBef>
              <a:spcAft>
                <a:spcPts val="0"/>
              </a:spcAft>
              <a:buClr>
                <a:srgbClr val="69ADAD"/>
              </a:buClr>
              <a:buSzPts val="1560"/>
              <a:buFont typeface="Arial"/>
              <a:buChar char="•"/>
            </a:pPr>
            <a:r>
              <a:rPr b="0" i="0" lang="it" sz="1200" u="none" cap="none" strike="noStrike">
                <a:solidFill>
                  <a:srgbClr val="4B4B4B"/>
                </a:solidFill>
                <a:latin typeface="Calibri"/>
                <a:ea typeface="Calibri"/>
                <a:cs typeface="Calibri"/>
                <a:sym typeface="Calibri"/>
              </a:rPr>
              <a:t>Identificare opportunità, rischi e sfide e proporre soluzioni pratiche.</a:t>
            </a:r>
            <a:endParaRPr/>
          </a:p>
          <a:p>
            <a:pPr indent="-171450" lvl="0" marL="171450" marR="0" rtl="0" algn="l">
              <a:lnSpc>
                <a:spcPct val="100000"/>
              </a:lnSpc>
              <a:spcBef>
                <a:spcPts val="0"/>
              </a:spcBef>
              <a:spcAft>
                <a:spcPts val="0"/>
              </a:spcAft>
              <a:buClr>
                <a:srgbClr val="69ADAD"/>
              </a:buClr>
              <a:buSzPts val="1560"/>
              <a:buFont typeface="Arial"/>
              <a:buChar char="•"/>
            </a:pPr>
            <a:r>
              <a:rPr b="0" i="0" lang="it" sz="1200" u="none" cap="none" strike="noStrike">
                <a:solidFill>
                  <a:srgbClr val="4B4B4B"/>
                </a:solidFill>
                <a:latin typeface="Calibri"/>
                <a:ea typeface="Calibri"/>
                <a:cs typeface="Calibri"/>
                <a:sym typeface="Calibri"/>
              </a:rPr>
              <a:t>Creare e applicare piani semplici con azioni facili da implementare e da tracciare</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6D6E71"/>
              </a:solidFill>
              <a:latin typeface="Calibri"/>
              <a:ea typeface="Calibri"/>
              <a:cs typeface="Calibri"/>
              <a:sym typeface="Calibri"/>
            </a:endParaRPr>
          </a:p>
        </p:txBody>
      </p:sp>
      <p:sp>
        <p:nvSpPr>
          <p:cNvPr id="96" name="Google Shape;96;p62"/>
          <p:cNvSpPr txBox="1"/>
          <p:nvPr/>
        </p:nvSpPr>
        <p:spPr>
          <a:xfrm>
            <a:off x="6116639" y="2144183"/>
            <a:ext cx="2842717" cy="21376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it" sz="1200" u="none" cap="none" strike="noStrike">
                <a:solidFill>
                  <a:srgbClr val="4B4B4B"/>
                </a:solidFill>
                <a:latin typeface="Calibri"/>
                <a:ea typeface="Calibri"/>
                <a:cs typeface="Calibri"/>
                <a:sym typeface="Calibri"/>
              </a:rPr>
              <a:t>Questa cassetta degli attrezzi è stata progettata per supportare efficacemente gli imprenditori semplificando il processo di costruzione di idee sostenibili e d'impatto. Questi strumenti forniscono un quadro strutturato per valutare, gestire, monitorare e migliorare la sostenibilità ambientale di qualsiasi progetto o idea commerciale. Grazie a questi strumenti, le idee diventano più efficaci, efficienti e gestibili. </a:t>
            </a:r>
            <a:r>
              <a:rPr b="0" i="0" lang="it" sz="1200" u="sng" cap="none" strike="noStrike">
                <a:solidFill>
                  <a:srgbClr val="4A8887"/>
                </a:solidFill>
                <a:latin typeface="Calibri"/>
                <a:ea typeface="Calibri"/>
                <a:cs typeface="Calibri"/>
                <a:sym typeface="Calibri"/>
                <a:hlinkClick r:id="rId3">
                  <a:extLst>
                    <a:ext uri="{A12FA001-AC4F-418D-AE19-62706E023703}">
                      <ahyp:hlinkClr val="tx"/>
                    </a:ext>
                  </a:extLst>
                </a:hlinkClick>
              </a:rPr>
              <a:t>Strumenti digitali</a:t>
            </a:r>
            <a:endParaRPr b="0" i="0" sz="1200" u="none" cap="none" strike="noStrike">
              <a:solidFill>
                <a:srgbClr val="4A8887"/>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6D6E71"/>
              </a:solidFill>
              <a:latin typeface="Calibri"/>
              <a:ea typeface="Calibri"/>
              <a:cs typeface="Calibri"/>
              <a:sym typeface="Calibri"/>
            </a:endParaRPr>
          </a:p>
        </p:txBody>
      </p:sp>
      <p:cxnSp>
        <p:nvCxnSpPr>
          <p:cNvPr id="97" name="Google Shape;97;p62"/>
          <p:cNvCxnSpPr/>
          <p:nvPr/>
        </p:nvCxnSpPr>
        <p:spPr>
          <a:xfrm>
            <a:off x="0" y="1119806"/>
            <a:ext cx="5844393" cy="10319"/>
          </a:xfrm>
          <a:prstGeom prst="straightConnector1">
            <a:avLst/>
          </a:prstGeom>
          <a:noFill/>
          <a:ln cap="flat" cmpd="sng" w="28575">
            <a:solidFill>
              <a:schemeClr val="lt1"/>
            </a:solidFill>
            <a:prstDash val="solid"/>
            <a:round/>
            <a:headEnd len="sm" w="sm" type="none"/>
            <a:tailEnd len="sm" w="sm" type="none"/>
          </a:ln>
        </p:spPr>
      </p:cxnSp>
      <p:grpSp>
        <p:nvGrpSpPr>
          <p:cNvPr id="98" name="Google Shape;98;p62"/>
          <p:cNvGrpSpPr/>
          <p:nvPr/>
        </p:nvGrpSpPr>
        <p:grpSpPr>
          <a:xfrm>
            <a:off x="3135342" y="1450545"/>
            <a:ext cx="2467984" cy="719001"/>
            <a:chOff x="3135342" y="1475483"/>
            <a:chExt cx="2467984" cy="719001"/>
          </a:xfrm>
        </p:grpSpPr>
        <p:sp>
          <p:nvSpPr>
            <p:cNvPr id="99" name="Google Shape;99;p62"/>
            <p:cNvSpPr txBox="1"/>
            <p:nvPr/>
          </p:nvSpPr>
          <p:spPr>
            <a:xfrm>
              <a:off x="3499663" y="1475483"/>
              <a:ext cx="2103663" cy="71900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1600" u="none" cap="none" strike="noStrike">
                  <a:solidFill>
                    <a:srgbClr val="8AC03B"/>
                  </a:solidFill>
                  <a:latin typeface="Calibri"/>
                  <a:ea typeface="Calibri"/>
                  <a:cs typeface="Calibri"/>
                  <a:sym typeface="Calibri"/>
                </a:rPr>
                <a:t>Esercizi </a:t>
              </a:r>
              <a:endParaRPr b="0" i="0" sz="1600" u="none" cap="none" strike="noStrike">
                <a:solidFill>
                  <a:srgbClr val="8AC03B"/>
                </a:solidFill>
                <a:latin typeface="Calibri"/>
                <a:ea typeface="Calibri"/>
                <a:cs typeface="Calibri"/>
                <a:sym typeface="Calibri"/>
              </a:endParaRPr>
            </a:p>
          </p:txBody>
        </p:sp>
        <p:sp>
          <p:nvSpPr>
            <p:cNvPr id="100" name="Google Shape;100;p62"/>
            <p:cNvSpPr txBox="1"/>
            <p:nvPr/>
          </p:nvSpPr>
          <p:spPr>
            <a:xfrm>
              <a:off x="3135342" y="1571041"/>
              <a:ext cx="786121"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8AC03B"/>
                  </a:solidFill>
                  <a:latin typeface="Calibri"/>
                  <a:ea typeface="Calibri"/>
                  <a:cs typeface="Calibri"/>
                  <a:sym typeface="Calibri"/>
                </a:rPr>
                <a:t>5</a:t>
              </a:r>
              <a:endParaRPr b="0" i="0" sz="4000" u="none" cap="none" strike="noStrike">
                <a:solidFill>
                  <a:srgbClr val="8AC03B"/>
                </a:solidFill>
                <a:latin typeface="Calibri"/>
                <a:ea typeface="Calibri"/>
                <a:cs typeface="Calibri"/>
                <a:sym typeface="Calibri"/>
              </a:endParaRPr>
            </a:p>
          </p:txBody>
        </p:sp>
      </p:grpSp>
      <p:grpSp>
        <p:nvGrpSpPr>
          <p:cNvPr id="101" name="Google Shape;101;p62"/>
          <p:cNvGrpSpPr/>
          <p:nvPr/>
        </p:nvGrpSpPr>
        <p:grpSpPr>
          <a:xfrm>
            <a:off x="6078048" y="1450545"/>
            <a:ext cx="2418106" cy="719001"/>
            <a:chOff x="6078048" y="1450545"/>
            <a:chExt cx="2418106" cy="719001"/>
          </a:xfrm>
        </p:grpSpPr>
        <p:sp>
          <p:nvSpPr>
            <p:cNvPr id="102" name="Google Shape;102;p62"/>
            <p:cNvSpPr txBox="1"/>
            <p:nvPr/>
          </p:nvSpPr>
          <p:spPr>
            <a:xfrm>
              <a:off x="6758072" y="1450545"/>
              <a:ext cx="1738082" cy="719001"/>
            </a:xfrm>
            <a:prstGeom prst="rect">
              <a:avLst/>
            </a:prstGeom>
            <a:noFill/>
            <a:ln>
              <a:noFill/>
            </a:ln>
          </p:spPr>
          <p:txBody>
            <a:bodyPr anchorCtr="0" anchor="ctr" bIns="45700" lIns="91425" spcFirstLastPara="1" rIns="91425" wrap="square" tIns="45700">
              <a:noAutofit/>
            </a:bodyPr>
            <a:lstStyle/>
            <a:p>
              <a:pPr indent="0" lvl="0" marL="0" marR="0" rtl="0" algn="l">
                <a:lnSpc>
                  <a:spcPct val="101250"/>
                </a:lnSpc>
                <a:spcBef>
                  <a:spcPts val="0"/>
                </a:spcBef>
                <a:spcAft>
                  <a:spcPts val="0"/>
                </a:spcAft>
                <a:buNone/>
              </a:pPr>
              <a:r>
                <a:rPr b="1" i="0" lang="it" sz="1600" u="none" cap="none" strike="noStrike">
                  <a:solidFill>
                    <a:srgbClr val="F16924"/>
                  </a:solidFill>
                  <a:latin typeface="Calibri"/>
                  <a:ea typeface="Calibri"/>
                  <a:cs typeface="Calibri"/>
                  <a:sym typeface="Calibri"/>
                </a:rPr>
                <a:t>Strumenti di impatto ambientale</a:t>
              </a:r>
              <a:endParaRPr b="0" i="0" sz="1600" u="none" cap="none" strike="noStrike">
                <a:solidFill>
                  <a:srgbClr val="F16924"/>
                </a:solidFill>
                <a:latin typeface="Calibri"/>
                <a:ea typeface="Calibri"/>
                <a:cs typeface="Calibri"/>
                <a:sym typeface="Calibri"/>
              </a:endParaRPr>
            </a:p>
          </p:txBody>
        </p:sp>
        <p:sp>
          <p:nvSpPr>
            <p:cNvPr id="103" name="Google Shape;103;p62"/>
            <p:cNvSpPr txBox="1"/>
            <p:nvPr/>
          </p:nvSpPr>
          <p:spPr>
            <a:xfrm>
              <a:off x="6078048" y="1546103"/>
              <a:ext cx="786121"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F16924"/>
                  </a:solidFill>
                  <a:latin typeface="Calibri"/>
                  <a:ea typeface="Calibri"/>
                  <a:cs typeface="Calibri"/>
                  <a:sym typeface="Calibri"/>
                </a:rPr>
                <a:t>20</a:t>
              </a:r>
              <a:endParaRPr b="0" i="0" sz="4000" u="none" cap="none" strike="noStrike">
                <a:solidFill>
                  <a:srgbClr val="F16924"/>
                </a:solidFill>
                <a:latin typeface="Calibri"/>
                <a:ea typeface="Calibri"/>
                <a:cs typeface="Calibri"/>
                <a:sym typeface="Calibri"/>
              </a:endParaRPr>
            </a:p>
          </p:txBody>
        </p:sp>
      </p:grpSp>
      <p:grpSp>
        <p:nvGrpSpPr>
          <p:cNvPr id="104" name="Google Shape;104;p62"/>
          <p:cNvGrpSpPr/>
          <p:nvPr/>
        </p:nvGrpSpPr>
        <p:grpSpPr>
          <a:xfrm>
            <a:off x="205007" y="1450545"/>
            <a:ext cx="2897633" cy="719001"/>
            <a:chOff x="3135342" y="1475483"/>
            <a:chExt cx="2897633" cy="719001"/>
          </a:xfrm>
        </p:grpSpPr>
        <p:sp>
          <p:nvSpPr>
            <p:cNvPr id="105" name="Google Shape;105;p62"/>
            <p:cNvSpPr txBox="1"/>
            <p:nvPr/>
          </p:nvSpPr>
          <p:spPr>
            <a:xfrm>
              <a:off x="3499663" y="1475483"/>
              <a:ext cx="2533312" cy="719001"/>
            </a:xfrm>
            <a:prstGeom prst="rect">
              <a:avLst/>
            </a:prstGeom>
            <a:noFill/>
            <a:ln>
              <a:noFill/>
            </a:ln>
          </p:spPr>
          <p:txBody>
            <a:bodyPr anchorCtr="0" anchor="ctr" bIns="45700" lIns="91425" spcFirstLastPara="1" rIns="91425" wrap="square" tIns="45700">
              <a:noAutofit/>
            </a:bodyPr>
            <a:lstStyle/>
            <a:p>
              <a:pPr indent="0" lvl="0" marL="0" marR="0" rtl="0" algn="l">
                <a:lnSpc>
                  <a:spcPct val="101250"/>
                </a:lnSpc>
                <a:spcBef>
                  <a:spcPts val="0"/>
                </a:spcBef>
                <a:spcAft>
                  <a:spcPts val="0"/>
                </a:spcAft>
                <a:buNone/>
              </a:pPr>
              <a:r>
                <a:rPr b="1" i="0" lang="it" sz="1600" u="none" cap="none" strike="noStrike">
                  <a:solidFill>
                    <a:srgbClr val="4A8887"/>
                  </a:solidFill>
                  <a:latin typeface="Calibri"/>
                  <a:ea typeface="Calibri"/>
                  <a:cs typeface="Calibri"/>
                  <a:sym typeface="Calibri"/>
                </a:rPr>
                <a:t>Domande </a:t>
              </a:r>
              <a:endParaRPr/>
            </a:p>
            <a:p>
              <a:pPr indent="0" lvl="0" marL="0" marR="0" rtl="0" algn="l">
                <a:lnSpc>
                  <a:spcPct val="101250"/>
                </a:lnSpc>
                <a:spcBef>
                  <a:spcPts val="0"/>
                </a:spcBef>
                <a:spcAft>
                  <a:spcPts val="0"/>
                </a:spcAft>
                <a:buNone/>
              </a:pPr>
              <a:r>
                <a:rPr b="0" i="0" lang="it" sz="1600" u="none" cap="none" strike="noStrike">
                  <a:solidFill>
                    <a:srgbClr val="4A8887"/>
                  </a:solidFill>
                  <a:latin typeface="Calibri"/>
                  <a:ea typeface="Calibri"/>
                  <a:cs typeface="Calibri"/>
                  <a:sym typeface="Calibri"/>
                </a:rPr>
                <a:t>Concentrarsi sulle principali aree di impatto ambientale</a:t>
              </a:r>
              <a:endParaRPr/>
            </a:p>
          </p:txBody>
        </p:sp>
        <p:sp>
          <p:nvSpPr>
            <p:cNvPr id="106" name="Google Shape;106;p62"/>
            <p:cNvSpPr txBox="1"/>
            <p:nvPr/>
          </p:nvSpPr>
          <p:spPr>
            <a:xfrm>
              <a:off x="3135342" y="1571041"/>
              <a:ext cx="786121"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4A8887"/>
                  </a:solidFill>
                  <a:latin typeface="Calibri"/>
                  <a:ea typeface="Calibri"/>
                  <a:cs typeface="Calibri"/>
                  <a:sym typeface="Calibri"/>
                </a:rPr>
                <a:t>5</a:t>
              </a:r>
              <a:endParaRPr b="0" i="0" sz="4000" u="none" cap="none" strike="noStrike">
                <a:solidFill>
                  <a:srgbClr val="4A8887"/>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63"/>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fld id="{00000000-1234-1234-1234-123412341234}" type="slidenum">
              <a:rPr lang="it"/>
              <a:t>‹#›</a:t>
            </a:fld>
            <a:endParaRPr/>
          </a:p>
        </p:txBody>
      </p:sp>
      <p:sp>
        <p:nvSpPr>
          <p:cNvPr id="112" name="Google Shape;112;p63"/>
          <p:cNvSpPr txBox="1"/>
          <p:nvPr>
            <p:ph idx="1" type="body"/>
          </p:nvPr>
        </p:nvSpPr>
        <p:spPr>
          <a:xfrm>
            <a:off x="287338" y="1779697"/>
            <a:ext cx="8532812" cy="26885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None/>
            </a:pPr>
            <a:r>
              <a:rPr lang="it" sz="1200">
                <a:solidFill>
                  <a:srgbClr val="4B4B4B"/>
                </a:solidFill>
              </a:rPr>
              <a:t>Prima di immergersi nelle domande, è importante capire chiaramente cosa si vuole </a:t>
            </a:r>
            <a:r>
              <a:rPr b="1" lang="it" sz="1100">
                <a:solidFill>
                  <a:schemeClr val="lt1"/>
                </a:solidFill>
                <a:highlight>
                  <a:srgbClr val="F16924"/>
                </a:highlight>
                <a:latin typeface="Arial"/>
                <a:ea typeface="Arial"/>
                <a:cs typeface="Arial"/>
                <a:sym typeface="Arial"/>
              </a:rPr>
              <a:t>evitare</a:t>
            </a:r>
            <a:r>
              <a:rPr lang="it" sz="1100">
                <a:solidFill>
                  <a:schemeClr val="lt1"/>
                </a:solidFill>
                <a:highlight>
                  <a:srgbClr val="F16924"/>
                </a:highlight>
                <a:latin typeface="Arial"/>
                <a:ea typeface="Arial"/>
                <a:cs typeface="Arial"/>
                <a:sym typeface="Arial"/>
              </a:rPr>
              <a:t>. </a:t>
            </a:r>
            <a:r>
              <a:rPr lang="it" sz="1200">
                <a:solidFill>
                  <a:srgbClr val="4B4B4B"/>
                </a:solidFill>
              </a:rPr>
              <a:t>Questa consapevolezza vi aiuterà a modellare la vostra idea in modo da ridurre al minimo i danni e massimizzare la sostenibilità ambientale. Prendetevi un momento per riflettere sui potenziali rischi e sulle sfide che la vostra idea potrebbe affrontare. Identificando e affrontando in modo proattivo questi problemi, potete assicurarvi che i vostri sforzi siano in linea con i principi di eco-compatibilità e lascino un impatto positivo sull'ambiente, sulla comunità e sulla cultura. Concentratevi sull'evitare:</a:t>
            </a:r>
            <a:endParaRPr/>
          </a:p>
          <a:p>
            <a:pPr indent="0" lvl="0" marL="0" rtl="0" algn="l">
              <a:lnSpc>
                <a:spcPct val="100000"/>
              </a:lnSpc>
              <a:spcBef>
                <a:spcPts val="0"/>
              </a:spcBef>
              <a:spcAft>
                <a:spcPts val="0"/>
              </a:spcAft>
              <a:buSzPts val="1200"/>
              <a:buNone/>
            </a:pPr>
            <a:r>
              <a:t/>
            </a:r>
            <a:endParaRPr sz="1200"/>
          </a:p>
          <a:p>
            <a:pPr indent="0" lvl="0" marL="0" rtl="0" algn="l">
              <a:lnSpc>
                <a:spcPct val="100000"/>
              </a:lnSpc>
              <a:spcBef>
                <a:spcPts val="0"/>
              </a:spcBef>
              <a:spcAft>
                <a:spcPts val="0"/>
              </a:spcAft>
              <a:buSzPts val="1100"/>
              <a:buNone/>
            </a:pPr>
            <a:r>
              <a:rPr b="1" lang="it" sz="1100">
                <a:solidFill>
                  <a:schemeClr val="lt1"/>
                </a:solidFill>
                <a:highlight>
                  <a:srgbClr val="F16924"/>
                </a:highlight>
                <a:latin typeface="Arial"/>
                <a:ea typeface="Arial"/>
                <a:cs typeface="Arial"/>
                <a:sym typeface="Arial"/>
              </a:rPr>
              <a:t>Danno ambientale: </a:t>
            </a:r>
            <a:r>
              <a:rPr lang="it" sz="1200">
                <a:solidFill>
                  <a:srgbClr val="4B4B4B"/>
                </a:solidFill>
              </a:rPr>
              <a:t>prevenire le attività che degradano gli ecosistemi, come la deforestazione, l'inquinamento, la distruzione degli habitat o l'uso eccessivo delle risorse. Per prevenire i danni agli ecosistemi, utilizzare risorse e strumenti sostenibili e promuovere e sviluppare pratiche a basso impatto, come l'organizzazione di passeggiate nella natura con attività di pulizia o eventi ecologici che sostengano le esigenze di conservazione locali.</a:t>
            </a:r>
            <a:endParaRPr/>
          </a:p>
          <a:p>
            <a:pPr indent="0" lvl="0" marL="0" rtl="0" algn="l">
              <a:lnSpc>
                <a:spcPct val="100000"/>
              </a:lnSpc>
              <a:spcBef>
                <a:spcPts val="0"/>
              </a:spcBef>
              <a:spcAft>
                <a:spcPts val="0"/>
              </a:spcAft>
              <a:buSzPts val="1200"/>
              <a:buNone/>
            </a:pPr>
            <a:r>
              <a:t/>
            </a:r>
            <a:endParaRPr sz="1200"/>
          </a:p>
          <a:p>
            <a:pPr indent="0" lvl="0" marL="0" rtl="0" algn="l">
              <a:lnSpc>
                <a:spcPct val="100000"/>
              </a:lnSpc>
              <a:spcBef>
                <a:spcPts val="0"/>
              </a:spcBef>
              <a:spcAft>
                <a:spcPts val="0"/>
              </a:spcAft>
              <a:buSzPts val="1200"/>
              <a:buNone/>
            </a:pPr>
            <a:r>
              <a:rPr lang="it" sz="1200">
                <a:solidFill>
                  <a:srgbClr val="4B4B4B"/>
                </a:solidFill>
              </a:rPr>
              <a:t>Progettate </a:t>
            </a:r>
            <a:r>
              <a:rPr b="1" lang="it" sz="1100">
                <a:solidFill>
                  <a:schemeClr val="lt1"/>
                </a:solidFill>
                <a:highlight>
                  <a:srgbClr val="F16924"/>
                </a:highlight>
                <a:latin typeface="Arial"/>
                <a:ea typeface="Arial"/>
                <a:cs typeface="Arial"/>
                <a:sym typeface="Arial"/>
              </a:rPr>
              <a:t>invece </a:t>
            </a:r>
            <a:r>
              <a:rPr lang="it" sz="1200">
                <a:solidFill>
                  <a:srgbClr val="4B4B4B"/>
                </a:solidFill>
              </a:rPr>
              <a:t>la vostra idea per mettere in contatto le persone con la natura, proteggendola per le generazioni future. Altri esempi ispiratori qui </a:t>
            </a:r>
            <a:r>
              <a:rPr lang="it" sz="1200" u="sng">
                <a:solidFill>
                  <a:srgbClr val="4A8887"/>
                </a:solidFill>
                <a:hlinkClick r:id="rId3">
                  <a:extLst>
                    <a:ext uri="{A12FA001-AC4F-418D-AE19-62706E023703}">
                      <ahyp:hlinkClr val="tx"/>
                    </a:ext>
                  </a:extLst>
                </a:hlinkClick>
              </a:rPr>
              <a:t>Idee ispiratrici</a:t>
            </a:r>
            <a:endParaRPr sz="1200">
              <a:solidFill>
                <a:srgbClr val="4A8887"/>
              </a:solidFill>
            </a:endParaRPr>
          </a:p>
          <a:p>
            <a:pPr indent="0" lvl="0" marL="0" rtl="0" algn="l">
              <a:lnSpc>
                <a:spcPct val="100000"/>
              </a:lnSpc>
              <a:spcBef>
                <a:spcPts val="0"/>
              </a:spcBef>
              <a:spcAft>
                <a:spcPts val="0"/>
              </a:spcAft>
              <a:buSzPts val="1200"/>
              <a:buNone/>
            </a:pPr>
            <a:r>
              <a:t/>
            </a:r>
            <a:endParaRPr sz="1200"/>
          </a:p>
          <a:p>
            <a:pPr indent="0" lvl="0" marL="0" rtl="0" algn="l">
              <a:lnSpc>
                <a:spcPct val="100000"/>
              </a:lnSpc>
              <a:spcBef>
                <a:spcPts val="0"/>
              </a:spcBef>
              <a:spcAft>
                <a:spcPts val="0"/>
              </a:spcAft>
              <a:buSzPts val="1100"/>
              <a:buNone/>
            </a:pPr>
            <a:r>
              <a:rPr b="1" lang="it" sz="1100">
                <a:solidFill>
                  <a:schemeClr val="lt1"/>
                </a:solidFill>
                <a:highlight>
                  <a:srgbClr val="F16924"/>
                </a:highlight>
                <a:latin typeface="Arial"/>
                <a:ea typeface="Arial"/>
                <a:cs typeface="Arial"/>
                <a:sym typeface="Arial"/>
              </a:rPr>
              <a:t>Considerate gli </a:t>
            </a:r>
            <a:r>
              <a:rPr lang="it" sz="1200">
                <a:solidFill>
                  <a:srgbClr val="4B4B4B"/>
                </a:solidFill>
              </a:rPr>
              <a:t>sforzi di conservazione come la riforestazione, la pulizia e la protezione della fauna selvatica.  Tenendo a mente queste priorità, potete progettare la vostra idea per proteggere attivamente le risorse naturali, culturali e sociali, promuovendo al contempo un cambiamento positivo. Passiamo ora alle domande che vi aiuteranno a valutare l'impatto ambientale e a garantire che la vostra idea sia in linea con questi obiettivi.</a:t>
            </a:r>
            <a:endParaRPr/>
          </a:p>
          <a:p>
            <a:pPr indent="0" lvl="0" marL="0" rtl="0" algn="l">
              <a:lnSpc>
                <a:spcPct val="100000"/>
              </a:lnSpc>
              <a:spcBef>
                <a:spcPts val="0"/>
              </a:spcBef>
              <a:spcAft>
                <a:spcPts val="0"/>
              </a:spcAft>
              <a:buSzPts val="1200"/>
              <a:buNone/>
            </a:pPr>
            <a:r>
              <a:t/>
            </a:r>
            <a:endParaRPr sz="1200"/>
          </a:p>
          <a:p>
            <a:pPr indent="0" lvl="0" marL="0" rtl="0" algn="l">
              <a:lnSpc>
                <a:spcPct val="100000"/>
              </a:lnSpc>
              <a:spcBef>
                <a:spcPts val="0"/>
              </a:spcBef>
              <a:spcAft>
                <a:spcPts val="0"/>
              </a:spcAft>
              <a:buSzPts val="1200"/>
              <a:buNone/>
            </a:pPr>
            <a:r>
              <a:t/>
            </a:r>
            <a:endParaRPr sz="1200"/>
          </a:p>
        </p:txBody>
      </p:sp>
      <p:sp>
        <p:nvSpPr>
          <p:cNvPr id="113" name="Google Shape;113;p63"/>
          <p:cNvSpPr txBox="1"/>
          <p:nvPr>
            <p:ph idx="2" type="body"/>
          </p:nvPr>
        </p:nvSpPr>
        <p:spPr>
          <a:xfrm>
            <a:off x="287338" y="464981"/>
            <a:ext cx="6470734"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700"/>
              <a:buNone/>
            </a:pPr>
            <a:r>
              <a:rPr lang="it"/>
              <a:t>Prima: Cosa evitare!</a:t>
            </a:r>
            <a:endParaRPr/>
          </a:p>
        </p:txBody>
      </p:sp>
      <p:cxnSp>
        <p:nvCxnSpPr>
          <p:cNvPr id="114" name="Google Shape;114;p63"/>
          <p:cNvCxnSpPr/>
          <p:nvPr/>
        </p:nvCxnSpPr>
        <p:spPr>
          <a:xfrm>
            <a:off x="0" y="1119806"/>
            <a:ext cx="3217762" cy="0"/>
          </a:xfrm>
          <a:prstGeom prst="straightConnector1">
            <a:avLst/>
          </a:prstGeom>
          <a:noFill/>
          <a:ln cap="flat" cmpd="sng" w="28575">
            <a:solidFill>
              <a:schemeClr val="lt1"/>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64"/>
          <p:cNvSpPr txBox="1"/>
          <p:nvPr>
            <p:ph idx="12" type="sldNum"/>
          </p:nvPr>
        </p:nvSpPr>
        <p:spPr>
          <a:xfrm>
            <a:off x="8510500" y="4630265"/>
            <a:ext cx="477436"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fld id="{00000000-1234-1234-1234-123412341234}" type="slidenum">
              <a:rPr lang="it"/>
              <a:t>‹#›</a:t>
            </a:fld>
            <a:endParaRPr/>
          </a:p>
        </p:txBody>
      </p:sp>
      <p:sp>
        <p:nvSpPr>
          <p:cNvPr id="120" name="Google Shape;120;p64"/>
          <p:cNvSpPr txBox="1"/>
          <p:nvPr>
            <p:ph idx="1" type="body"/>
          </p:nvPr>
        </p:nvSpPr>
        <p:spPr>
          <a:xfrm>
            <a:off x="287338" y="464981"/>
            <a:ext cx="853281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700"/>
              <a:buNone/>
            </a:pPr>
            <a:r>
              <a:rPr lang="it">
                <a:solidFill>
                  <a:srgbClr val="4A8887"/>
                </a:solidFill>
              </a:rPr>
              <a:t>Valutare l'impatto ambientale - Domande ed esercizi</a:t>
            </a:r>
            <a:endParaRPr/>
          </a:p>
          <a:p>
            <a:pPr indent="0" lvl="0" marL="0" rtl="0" algn="l">
              <a:lnSpc>
                <a:spcPct val="100000"/>
              </a:lnSpc>
              <a:spcBef>
                <a:spcPts val="0"/>
              </a:spcBef>
              <a:spcAft>
                <a:spcPts val="0"/>
              </a:spcAft>
              <a:buSzPts val="2700"/>
              <a:buNone/>
            </a:pPr>
            <a:r>
              <a:t/>
            </a:r>
            <a:endParaRPr/>
          </a:p>
        </p:txBody>
      </p:sp>
      <p:graphicFrame>
        <p:nvGraphicFramePr>
          <p:cNvPr id="121" name="Google Shape;121;p64"/>
          <p:cNvGraphicFramePr/>
          <p:nvPr/>
        </p:nvGraphicFramePr>
        <p:xfrm>
          <a:off x="287337" y="1151162"/>
          <a:ext cx="3000000" cy="3000000"/>
        </p:xfrm>
        <a:graphic>
          <a:graphicData uri="http://schemas.openxmlformats.org/drawingml/2006/table">
            <a:tbl>
              <a:tblPr>
                <a:noFill/>
                <a:tableStyleId>{E8A62491-B36D-4931-8DE0-9D49BEDDCA1F}</a:tableStyleId>
              </a:tblPr>
              <a:tblGrid>
                <a:gridCol w="1453650"/>
                <a:gridCol w="1866200"/>
                <a:gridCol w="5212950"/>
              </a:tblGrid>
              <a:tr h="466125">
                <a:tc>
                  <a:txBody>
                    <a:bodyPr/>
                    <a:lstStyle/>
                    <a:p>
                      <a:pPr indent="0" lvl="0" marL="0" marR="0" rtl="0" algn="ctr">
                        <a:lnSpc>
                          <a:spcPct val="100000"/>
                        </a:lnSpc>
                        <a:spcBef>
                          <a:spcPts val="0"/>
                        </a:spcBef>
                        <a:spcAft>
                          <a:spcPts val="0"/>
                        </a:spcAft>
                        <a:buClr>
                          <a:srgbClr val="000000"/>
                        </a:buClr>
                        <a:buSzPts val="1400"/>
                        <a:buFont typeface="Arial"/>
                        <a:buNone/>
                      </a:pPr>
                      <a:r>
                        <a:rPr b="1" lang="it" sz="1300" u="none" cap="none" strike="noStrike">
                          <a:solidFill>
                            <a:schemeClr val="lt1"/>
                          </a:solidFill>
                          <a:latin typeface="Calibri"/>
                          <a:ea typeface="Calibri"/>
                          <a:cs typeface="Calibri"/>
                          <a:sym typeface="Calibri"/>
                        </a:rPr>
                        <a:t>Aree di interesse</a:t>
                      </a:r>
                      <a:endParaRPr b="1" sz="13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AC03B"/>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it" sz="1300" u="none" cap="none" strike="noStrike">
                          <a:solidFill>
                            <a:schemeClr val="lt1"/>
                          </a:solidFill>
                          <a:latin typeface="Calibri"/>
                          <a:ea typeface="Calibri"/>
                          <a:cs typeface="Calibri"/>
                          <a:sym typeface="Calibri"/>
                        </a:rPr>
                        <a:t>Domande</a:t>
                      </a:r>
                      <a:endParaRPr b="1" i="0" sz="13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16924"/>
                    </a:solidFill>
                  </a:tcPr>
                </a:tc>
                <a:tc>
                  <a:txBody>
                    <a:bodyPr/>
                    <a:lstStyle/>
                    <a:p>
                      <a:pPr indent="0" lvl="0" marL="0" marR="0" rtl="0" algn="ctr">
                        <a:lnSpc>
                          <a:spcPct val="100000"/>
                        </a:lnSpc>
                        <a:spcBef>
                          <a:spcPts val="0"/>
                        </a:spcBef>
                        <a:spcAft>
                          <a:spcPts val="0"/>
                        </a:spcAft>
                        <a:buClr>
                          <a:srgbClr val="FF9933"/>
                        </a:buClr>
                        <a:buSzPts val="1300"/>
                        <a:buFont typeface="Noto Sans Symbols"/>
                        <a:buNone/>
                      </a:pPr>
                      <a:r>
                        <a:rPr b="1" i="0" lang="it" sz="1300" u="none" cap="none" strike="noStrike">
                          <a:solidFill>
                            <a:schemeClr val="lt1"/>
                          </a:solidFill>
                          <a:latin typeface="Calibri"/>
                          <a:ea typeface="Calibri"/>
                          <a:cs typeface="Calibri"/>
                          <a:sym typeface="Calibri"/>
                        </a:rPr>
                        <a:t>Esercizi </a:t>
                      </a:r>
                      <a:endParaRPr b="1" i="0" sz="1300" u="none" cap="none" strike="noStrike">
                        <a:solidFill>
                          <a:schemeClr val="lt1"/>
                        </a:solidFill>
                        <a:latin typeface="Calibri"/>
                        <a:ea typeface="Calibri"/>
                        <a:cs typeface="Calibri"/>
                        <a:sym typeface="Calibri"/>
                      </a:endParaRPr>
                    </a:p>
                  </a:txBody>
                  <a:tcPr marT="85425" marB="85425" marR="85425" marL="85425" anchor="ctr">
                    <a:lnL cap="flat" cmpd="sng" w="9525">
                      <a:solidFill>
                        <a:srgbClr val="000000">
                          <a:alpha val="0"/>
                        </a:srgbClr>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9ADAD"/>
                    </a:solidFill>
                  </a:tcPr>
                </a:tc>
              </a:tr>
              <a:tr h="1585150">
                <a:tc>
                  <a:txBody>
                    <a:bodyPr/>
                    <a:lstStyle/>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lang="it" sz="1200" u="none" cap="none" strike="noStrike">
                          <a:solidFill>
                            <a:srgbClr val="4B4B4B"/>
                          </a:solidFill>
                          <a:latin typeface="Calibri"/>
                          <a:ea typeface="Calibri"/>
                          <a:cs typeface="Calibri"/>
                          <a:sym typeface="Calibri"/>
                        </a:rPr>
                        <a:t>Interazione con ambienti diversi</a:t>
                      </a:r>
                      <a:endParaRPr b="0" sz="1200" u="none" cap="none" strike="noStrike">
                        <a:solidFill>
                          <a:srgbClr val="4B4B4B"/>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803"/>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it" sz="1200" u="none" cap="none" strike="noStrike">
                          <a:solidFill>
                            <a:srgbClr val="4B4B4B"/>
                          </a:solidFill>
                          <a:latin typeface="Calibri"/>
                          <a:ea typeface="Calibri"/>
                          <a:cs typeface="Calibri"/>
                          <a:sym typeface="Calibri"/>
                        </a:rPr>
                        <a:t>Con quali </a:t>
                      </a:r>
                      <a:r>
                        <a:rPr b="1" i="0" lang="it" sz="1200" u="none" cap="none" strike="noStrike">
                          <a:solidFill>
                            <a:srgbClr val="F16924"/>
                          </a:solidFill>
                          <a:latin typeface="Calibri"/>
                          <a:ea typeface="Calibri"/>
                          <a:cs typeface="Calibri"/>
                          <a:sym typeface="Calibri"/>
                        </a:rPr>
                        <a:t>aree e ambienti naturali </a:t>
                      </a:r>
                      <a:r>
                        <a:rPr b="0" i="0" lang="it" sz="1200" u="none" cap="none" strike="noStrike">
                          <a:solidFill>
                            <a:srgbClr val="4B4B4B"/>
                          </a:solidFill>
                          <a:latin typeface="Calibri"/>
                          <a:ea typeface="Calibri"/>
                          <a:cs typeface="Calibri"/>
                          <a:sym typeface="Calibri"/>
                        </a:rPr>
                        <a:t>interagirà la vostra idea?</a:t>
                      </a:r>
                      <a:endParaRPr i="0" sz="1200" u="none" cap="none" strike="noStrike">
                        <a:solidFill>
                          <a:srgbClr val="4B4B4B"/>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i="0" lang="it" sz="1200" u="none" cap="none" strike="noStrike">
                          <a:solidFill>
                            <a:schemeClr val="lt1"/>
                          </a:solidFill>
                          <a:highlight>
                            <a:srgbClr val="69ADAD"/>
                          </a:highlight>
                          <a:latin typeface="Arial"/>
                          <a:ea typeface="Arial"/>
                          <a:cs typeface="Arial"/>
                          <a:sym typeface="Arial"/>
                        </a:rPr>
                        <a:t>Pensate al luogo in cui si svolgerà </a:t>
                      </a:r>
                      <a:r>
                        <a:rPr b="0" i="0" lang="it" sz="1200" u="none" cap="none" strike="noStrike">
                          <a:solidFill>
                            <a:srgbClr val="4B4B4B"/>
                          </a:solidFill>
                          <a:latin typeface="Calibri"/>
                          <a:ea typeface="Calibri"/>
                          <a:cs typeface="Calibri"/>
                          <a:sym typeface="Calibri"/>
                        </a:rPr>
                        <a:t>la vostra idea. La vostra idea potrebbe danneggiare gli ecosistemi o la fauna selvatica delle foreste naturali o dei laghi?</a:t>
                      </a:r>
                      <a:endParaRPr/>
                    </a:p>
                    <a:p>
                      <a:pPr indent="0" lvl="0" marL="0" marR="0" rtl="0" algn="l">
                        <a:lnSpc>
                          <a:spcPct val="100000"/>
                        </a:lnSpc>
                        <a:spcBef>
                          <a:spcPts val="0"/>
                        </a:spcBef>
                        <a:spcAft>
                          <a:spcPts val="0"/>
                        </a:spcAft>
                        <a:buNone/>
                      </a:pPr>
                      <a:r>
                        <a:t/>
                      </a:r>
                      <a:endParaRPr b="0" i="0" sz="1200" u="none" cap="none" strike="noStrike">
                        <a:solidFill>
                          <a:srgbClr val="4B4B4B"/>
                        </a:solidFill>
                        <a:latin typeface="Calibri"/>
                        <a:ea typeface="Calibri"/>
                        <a:cs typeface="Calibri"/>
                        <a:sym typeface="Calibri"/>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Fate un elenco:</a:t>
                      </a:r>
                      <a:r>
                        <a:rPr b="0" i="0" lang="it" sz="1000" u="none" cap="none" strike="noStrike">
                          <a:solidFill>
                            <a:srgbClr val="4B4B4B"/>
                          </a:solidFill>
                          <a:latin typeface="Calibri"/>
                          <a:ea typeface="Calibri"/>
                          <a:cs typeface="Calibri"/>
                          <a:sym typeface="Calibri"/>
                        </a:rPr>
                        <a:t> Scrivete i parchi, le foreste, i fiumi, le spiagge o altri luoghi naturali che la vostra idea utilizzerà o influenzerà.</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Conoscerli:</a:t>
                      </a:r>
                      <a:r>
                        <a:rPr b="0" i="0" lang="it" sz="1000" u="none" cap="none" strike="noStrike">
                          <a:solidFill>
                            <a:srgbClr val="4B4B4B"/>
                          </a:solidFill>
                          <a:latin typeface="Calibri"/>
                          <a:ea typeface="Calibri"/>
                          <a:cs typeface="Calibri"/>
                          <a:sym typeface="Calibri"/>
                        </a:rPr>
                        <a:t> Imparate a conoscere meglio questi luoghi: cosa li rende speciali e perché devono essere protetti, ad esempio, sono aree protette o hanno un significato storico?</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Pianificare la cura:</a:t>
                      </a:r>
                      <a:r>
                        <a:rPr b="0" i="0" lang="it" sz="1000" u="none" cap="none" strike="noStrike">
                          <a:solidFill>
                            <a:srgbClr val="4B4B4B"/>
                          </a:solidFill>
                          <a:latin typeface="Calibri"/>
                          <a:ea typeface="Calibri"/>
                          <a:cs typeface="Calibri"/>
                          <a:sym typeface="Calibri"/>
                        </a:rPr>
                        <a:t> Pensate a uno o due modi in cui la vostra idea può contribuire a proteggere o migliorare queste aree, ad esempio mantenendole pulite o utilizzando materiali ecologici.</a:t>
                      </a:r>
                      <a:endParaRPr b="1" i="0" sz="1000" u="none" cap="none" strike="noStrike">
                        <a:solidFill>
                          <a:srgbClr val="4B4B4B"/>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r h="12610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it" sz="1200" u="none" cap="none" strike="noStrike">
                          <a:solidFill>
                            <a:srgbClr val="4B4B4B"/>
                          </a:solidFill>
                          <a:latin typeface="Calibri"/>
                          <a:ea typeface="Calibri"/>
                          <a:cs typeface="Calibri"/>
                          <a:sym typeface="Calibri"/>
                        </a:rPr>
                        <a:t>Impatto diretto e indiretto</a:t>
                      </a:r>
                      <a:endParaRPr b="0" i="0" sz="1200" u="none" cap="none" strike="noStrike">
                        <a:solidFill>
                          <a:srgbClr val="4B4B4B"/>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803"/>
                      </a:srgbClr>
                    </a:solidFill>
                  </a:tcPr>
                </a:tc>
                <a:tc>
                  <a:txBody>
                    <a:bodyPr/>
                    <a:lstStyle/>
                    <a:p>
                      <a:pPr indent="0" lvl="0" marL="0" marR="0" rtl="0" algn="l">
                        <a:lnSpc>
                          <a:spcPct val="100000"/>
                        </a:lnSpc>
                        <a:spcBef>
                          <a:spcPts val="0"/>
                        </a:spcBef>
                        <a:spcAft>
                          <a:spcPts val="0"/>
                        </a:spcAft>
                        <a:buClr>
                          <a:schemeClr val="dk1"/>
                        </a:buClr>
                        <a:buSzPts val="1100"/>
                        <a:buFont typeface="Arial"/>
                        <a:buNone/>
                      </a:pPr>
                      <a:r>
                        <a:rPr b="0" i="0" lang="it" sz="1200" u="none" cap="none" strike="noStrike">
                          <a:solidFill>
                            <a:srgbClr val="4B4B4B"/>
                          </a:solidFill>
                          <a:latin typeface="Calibri"/>
                          <a:ea typeface="Calibri"/>
                          <a:cs typeface="Calibri"/>
                          <a:sym typeface="Calibri"/>
                        </a:rPr>
                        <a:t>In che modo la vostra idea potrebbe avere un </a:t>
                      </a:r>
                      <a:r>
                        <a:rPr b="1" i="0" lang="it" sz="1200" u="none" cap="none" strike="noStrike">
                          <a:solidFill>
                            <a:srgbClr val="F16924"/>
                          </a:solidFill>
                          <a:latin typeface="Calibri"/>
                          <a:ea typeface="Calibri"/>
                          <a:cs typeface="Calibri"/>
                          <a:sym typeface="Calibri"/>
                        </a:rPr>
                        <a:t>impatto negativo diretto e/o indiretto </a:t>
                      </a:r>
                      <a:r>
                        <a:rPr b="0" i="0" lang="it" sz="1200" u="none" cap="none" strike="noStrike">
                          <a:solidFill>
                            <a:srgbClr val="4B4B4B"/>
                          </a:solidFill>
                          <a:latin typeface="Calibri"/>
                          <a:ea typeface="Calibri"/>
                          <a:cs typeface="Calibri"/>
                          <a:sym typeface="Calibri"/>
                        </a:rPr>
                        <a:t>sull'ambiente naturale</a:t>
                      </a:r>
                      <a:r>
                        <a:rPr b="1" i="0" lang="it" sz="1200" u="none" cap="none" strike="noStrike">
                          <a:solidFill>
                            <a:srgbClr val="4B4B4B"/>
                          </a:solidFill>
                          <a:latin typeface="Calibri"/>
                          <a:ea typeface="Calibri"/>
                          <a:cs typeface="Calibri"/>
                          <a:sym typeface="Calibri"/>
                        </a:rPr>
                        <a:t>? </a:t>
                      </a:r>
                      <a:endParaRPr i="0" sz="1200" u="none" cap="none" strike="noStrike">
                        <a:solidFill>
                          <a:srgbClr val="4B4B4B"/>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i="0" lang="it" sz="1200" u="none" cap="none" strike="noStrike">
                          <a:solidFill>
                            <a:schemeClr val="lt1"/>
                          </a:solidFill>
                          <a:highlight>
                            <a:srgbClr val="69ADAD"/>
                          </a:highlight>
                          <a:latin typeface="Arial"/>
                          <a:ea typeface="Arial"/>
                          <a:cs typeface="Arial"/>
                          <a:sym typeface="Arial"/>
                        </a:rPr>
                        <a:t>Pensate a come </a:t>
                      </a:r>
                      <a:r>
                        <a:rPr b="0" i="0" lang="it" sz="1200" u="none" cap="none" strike="noStrike">
                          <a:solidFill>
                            <a:srgbClr val="4B4B4B"/>
                          </a:solidFill>
                          <a:latin typeface="Calibri"/>
                          <a:ea typeface="Calibri"/>
                          <a:cs typeface="Calibri"/>
                          <a:sym typeface="Calibri"/>
                        </a:rPr>
                        <a:t>la vostra idea potrebbe influenzare la natura e l'ambiente.</a:t>
                      </a:r>
                      <a:endParaRPr/>
                    </a:p>
                    <a:p>
                      <a:pPr indent="0" lvl="0" marL="0" marR="0" rtl="0" algn="l">
                        <a:lnSpc>
                          <a:spcPct val="100000"/>
                        </a:lnSpc>
                        <a:spcBef>
                          <a:spcPts val="0"/>
                        </a:spcBef>
                        <a:spcAft>
                          <a:spcPts val="0"/>
                        </a:spcAft>
                        <a:buNone/>
                      </a:pPr>
                      <a:r>
                        <a:t/>
                      </a:r>
                      <a:endParaRPr b="0" i="0" sz="1200" u="none" cap="none" strike="noStrike">
                        <a:solidFill>
                          <a:srgbClr val="4B4B4B"/>
                        </a:solidFill>
                        <a:latin typeface="Calibri"/>
                        <a:ea typeface="Calibri"/>
                        <a:cs typeface="Calibri"/>
                        <a:sym typeface="Calibri"/>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Individuare i rischi:</a:t>
                      </a:r>
                      <a:r>
                        <a:rPr b="0" i="0" lang="it" sz="1000" u="none" cap="none" strike="noStrike">
                          <a:solidFill>
                            <a:srgbClr val="4B4B4B"/>
                          </a:solidFill>
                          <a:latin typeface="Calibri"/>
                          <a:ea typeface="Calibri"/>
                          <a:cs typeface="Calibri"/>
                          <a:sym typeface="Calibri"/>
                        </a:rPr>
                        <a:t> Scrivete i modi in cui la vostra idea potrebbe danneggiare l'ambiente, ad esempio disturbando gli animali, inquinando le acque o utilizzando troppe risorse.</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Trovare soluzioni:</a:t>
                      </a:r>
                      <a:r>
                        <a:rPr b="0" i="0" lang="it" sz="1000" u="none" cap="none" strike="noStrike">
                          <a:solidFill>
                            <a:srgbClr val="4B4B4B"/>
                          </a:solidFill>
                          <a:latin typeface="Calibri"/>
                          <a:ea typeface="Calibri"/>
                          <a:cs typeface="Calibri"/>
                          <a:sym typeface="Calibri"/>
                        </a:rPr>
                        <a:t> Per ogni problema, proponete due modi per risolverlo o evitarlo.</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Scegliere le idee migliori:</a:t>
                      </a:r>
                      <a:r>
                        <a:rPr b="0" i="0" lang="it" sz="1000" u="none" cap="none" strike="noStrike">
                          <a:solidFill>
                            <a:srgbClr val="4B4B4B"/>
                          </a:solidFill>
                          <a:latin typeface="Calibri"/>
                          <a:ea typeface="Calibri"/>
                          <a:cs typeface="Calibri"/>
                          <a:sym typeface="Calibri"/>
                        </a:rPr>
                        <a:t> Scegliete soluzioni che proteggano la natura, risparmino risorse e siano rispettose del pianeta.</a:t>
                      </a:r>
                      <a:endParaRPr i="0" sz="1000" u="none" cap="none" strike="noStrike">
                        <a:solidFill>
                          <a:srgbClr val="4B4B4B"/>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bl>
          </a:graphicData>
        </a:graphic>
      </p:graphicFrame>
      <p:sp>
        <p:nvSpPr>
          <p:cNvPr id="122" name="Google Shape;122;p64"/>
          <p:cNvSpPr txBox="1"/>
          <p:nvPr/>
        </p:nvSpPr>
        <p:spPr>
          <a:xfrm>
            <a:off x="440839" y="1782323"/>
            <a:ext cx="43255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8AC03B"/>
                </a:solidFill>
                <a:latin typeface="Calibri"/>
                <a:ea typeface="Calibri"/>
                <a:cs typeface="Calibri"/>
                <a:sym typeface="Calibri"/>
              </a:rPr>
              <a:t>1</a:t>
            </a:r>
            <a:endParaRPr b="0" i="0" sz="4000" u="none" cap="none" strike="noStrike">
              <a:solidFill>
                <a:srgbClr val="8AC03B"/>
              </a:solidFill>
              <a:latin typeface="Calibri"/>
              <a:ea typeface="Calibri"/>
              <a:cs typeface="Calibri"/>
              <a:sym typeface="Calibri"/>
            </a:endParaRPr>
          </a:p>
        </p:txBody>
      </p:sp>
      <p:sp>
        <p:nvSpPr>
          <p:cNvPr id="123" name="Google Shape;123;p64"/>
          <p:cNvSpPr txBox="1"/>
          <p:nvPr/>
        </p:nvSpPr>
        <p:spPr>
          <a:xfrm>
            <a:off x="424061" y="3409787"/>
            <a:ext cx="43255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8AC03B"/>
                </a:solidFill>
                <a:latin typeface="Calibri"/>
                <a:ea typeface="Calibri"/>
                <a:cs typeface="Calibri"/>
                <a:sym typeface="Calibri"/>
              </a:rPr>
              <a:t>2</a:t>
            </a:r>
            <a:endParaRPr b="0" i="0" sz="4000" u="none" cap="none" strike="noStrike">
              <a:solidFill>
                <a:srgbClr val="8AC03B"/>
              </a:solidFill>
              <a:latin typeface="Calibri"/>
              <a:ea typeface="Calibri"/>
              <a:cs typeface="Calibri"/>
              <a:sym typeface="Calibri"/>
            </a:endParaRPr>
          </a:p>
        </p:txBody>
      </p:sp>
      <p:grpSp>
        <p:nvGrpSpPr>
          <p:cNvPr id="124" name="Google Shape;124;p64"/>
          <p:cNvGrpSpPr/>
          <p:nvPr/>
        </p:nvGrpSpPr>
        <p:grpSpPr>
          <a:xfrm>
            <a:off x="1000957" y="1790463"/>
            <a:ext cx="529209" cy="527885"/>
            <a:chOff x="6480067" y="1995774"/>
            <a:chExt cx="1097107" cy="1094361"/>
          </a:xfrm>
        </p:grpSpPr>
        <p:sp>
          <p:nvSpPr>
            <p:cNvPr id="125" name="Google Shape;125;p64"/>
            <p:cNvSpPr/>
            <p:nvPr/>
          </p:nvSpPr>
          <p:spPr>
            <a:xfrm>
              <a:off x="6485552" y="3054480"/>
              <a:ext cx="1088878" cy="35655"/>
            </a:xfrm>
            <a:custGeom>
              <a:rect b="b" l="l" r="r" t="t"/>
              <a:pathLst>
                <a:path extrusionOk="0" h="35655" w="1088878">
                  <a:moveTo>
                    <a:pt x="0" y="0"/>
                  </a:moveTo>
                  <a:lnTo>
                    <a:pt x="1088879" y="0"/>
                  </a:lnTo>
                  <a:lnTo>
                    <a:pt x="1088879" y="35656"/>
                  </a:lnTo>
                  <a:lnTo>
                    <a:pt x="0" y="3565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26" name="Google Shape;126;p64"/>
            <p:cNvGrpSpPr/>
            <p:nvPr/>
          </p:nvGrpSpPr>
          <p:grpSpPr>
            <a:xfrm>
              <a:off x="6480067" y="1995774"/>
              <a:ext cx="1097107" cy="943509"/>
              <a:chOff x="6480067" y="1995774"/>
              <a:chExt cx="1097107" cy="943509"/>
            </a:xfrm>
          </p:grpSpPr>
          <p:sp>
            <p:nvSpPr>
              <p:cNvPr id="127" name="Google Shape;127;p64"/>
              <p:cNvSpPr/>
              <p:nvPr/>
            </p:nvSpPr>
            <p:spPr>
              <a:xfrm>
                <a:off x="6872282" y="1995774"/>
                <a:ext cx="603408" cy="307189"/>
              </a:xfrm>
              <a:custGeom>
                <a:rect b="b" l="l" r="r" t="t"/>
                <a:pathLst>
                  <a:path extrusionOk="0" h="307189" w="603408">
                    <a:moveTo>
                      <a:pt x="38399" y="126167"/>
                    </a:moveTo>
                    <a:cubicBezTo>
                      <a:pt x="76797" y="115196"/>
                      <a:pt x="115197" y="109710"/>
                      <a:pt x="156338" y="109710"/>
                    </a:cubicBezTo>
                    <a:cubicBezTo>
                      <a:pt x="263306" y="109710"/>
                      <a:pt x="364788" y="148109"/>
                      <a:pt x="444329" y="216678"/>
                    </a:cubicBezTo>
                    <a:lnTo>
                      <a:pt x="403187" y="257819"/>
                    </a:lnTo>
                    <a:lnTo>
                      <a:pt x="603409" y="307189"/>
                    </a:lnTo>
                    <a:lnTo>
                      <a:pt x="554039" y="106968"/>
                    </a:lnTo>
                    <a:lnTo>
                      <a:pt x="521126" y="139881"/>
                    </a:lnTo>
                    <a:cubicBezTo>
                      <a:pt x="422386" y="49370"/>
                      <a:pt x="293476" y="0"/>
                      <a:pt x="159080" y="0"/>
                    </a:cubicBezTo>
                    <a:cubicBezTo>
                      <a:pt x="109711" y="0"/>
                      <a:pt x="60341" y="5485"/>
                      <a:pt x="13714" y="19199"/>
                    </a:cubicBezTo>
                    <a:lnTo>
                      <a:pt x="0" y="21942"/>
                    </a:lnTo>
                    <a:lnTo>
                      <a:pt x="0" y="123424"/>
                    </a:lnTo>
                    <a:lnTo>
                      <a:pt x="35656" y="120681"/>
                    </a:lnTo>
                    <a:lnTo>
                      <a:pt x="38399" y="126167"/>
                    </a:lnTo>
                    <a:close/>
                    <a:moveTo>
                      <a:pt x="32914" y="54855"/>
                    </a:moveTo>
                    <a:cubicBezTo>
                      <a:pt x="74055" y="43884"/>
                      <a:pt x="115197" y="41141"/>
                      <a:pt x="156338" y="41141"/>
                    </a:cubicBezTo>
                    <a:cubicBezTo>
                      <a:pt x="287991" y="41141"/>
                      <a:pt x="411415" y="90511"/>
                      <a:pt x="507412" y="181022"/>
                    </a:cubicBezTo>
                    <a:lnTo>
                      <a:pt x="521126" y="191993"/>
                    </a:lnTo>
                    <a:lnTo>
                      <a:pt x="534840" y="178280"/>
                    </a:lnTo>
                    <a:lnTo>
                      <a:pt x="554039" y="260562"/>
                    </a:lnTo>
                    <a:lnTo>
                      <a:pt x="471756" y="241363"/>
                    </a:lnTo>
                    <a:lnTo>
                      <a:pt x="496441" y="216678"/>
                    </a:lnTo>
                    <a:lnTo>
                      <a:pt x="482727" y="202964"/>
                    </a:lnTo>
                    <a:cubicBezTo>
                      <a:pt x="394958" y="117939"/>
                      <a:pt x="279763" y="74054"/>
                      <a:pt x="156338" y="74054"/>
                    </a:cubicBezTo>
                    <a:cubicBezTo>
                      <a:pt x="115197" y="74054"/>
                      <a:pt x="74055" y="79540"/>
                      <a:pt x="32914" y="90511"/>
                    </a:cubicBezTo>
                    <a:lnTo>
                      <a:pt x="32914" y="54855"/>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 name="Google Shape;128;p64"/>
              <p:cNvSpPr/>
              <p:nvPr/>
            </p:nvSpPr>
            <p:spPr>
              <a:xfrm>
                <a:off x="6480067" y="2099999"/>
                <a:ext cx="307189" cy="603407"/>
              </a:xfrm>
              <a:custGeom>
                <a:rect b="b" l="l" r="r" t="t"/>
                <a:pathLst>
                  <a:path extrusionOk="0" h="603407" w="307189">
                    <a:moveTo>
                      <a:pt x="24685" y="589694"/>
                    </a:moveTo>
                    <a:lnTo>
                      <a:pt x="27428" y="603408"/>
                    </a:lnTo>
                    <a:lnTo>
                      <a:pt x="128910" y="603408"/>
                    </a:lnTo>
                    <a:lnTo>
                      <a:pt x="126167" y="567752"/>
                    </a:lnTo>
                    <a:lnTo>
                      <a:pt x="126167" y="565009"/>
                    </a:lnTo>
                    <a:cubicBezTo>
                      <a:pt x="115196" y="526610"/>
                      <a:pt x="109711" y="488211"/>
                      <a:pt x="109711" y="447070"/>
                    </a:cubicBezTo>
                    <a:cubicBezTo>
                      <a:pt x="109711" y="340102"/>
                      <a:pt x="148109" y="238620"/>
                      <a:pt x="216678" y="159080"/>
                    </a:cubicBezTo>
                    <a:lnTo>
                      <a:pt x="257820" y="200221"/>
                    </a:lnTo>
                    <a:lnTo>
                      <a:pt x="307189" y="0"/>
                    </a:lnTo>
                    <a:lnTo>
                      <a:pt x="106968" y="49369"/>
                    </a:lnTo>
                    <a:lnTo>
                      <a:pt x="139880" y="82283"/>
                    </a:lnTo>
                    <a:cubicBezTo>
                      <a:pt x="49369" y="181022"/>
                      <a:pt x="0" y="309932"/>
                      <a:pt x="0" y="444327"/>
                    </a:cubicBezTo>
                    <a:cubicBezTo>
                      <a:pt x="5485" y="493697"/>
                      <a:pt x="10971" y="543067"/>
                      <a:pt x="24685" y="589694"/>
                    </a:cubicBezTo>
                    <a:lnTo>
                      <a:pt x="24685" y="589694"/>
                    </a:lnTo>
                    <a:close/>
                    <a:moveTo>
                      <a:pt x="181022" y="93254"/>
                    </a:moveTo>
                    <a:lnTo>
                      <a:pt x="191994" y="79540"/>
                    </a:lnTo>
                    <a:lnTo>
                      <a:pt x="178280" y="65826"/>
                    </a:lnTo>
                    <a:lnTo>
                      <a:pt x="260563" y="46627"/>
                    </a:lnTo>
                    <a:lnTo>
                      <a:pt x="241363" y="128910"/>
                    </a:lnTo>
                    <a:lnTo>
                      <a:pt x="216678" y="104225"/>
                    </a:lnTo>
                    <a:lnTo>
                      <a:pt x="202965" y="117938"/>
                    </a:lnTo>
                    <a:cubicBezTo>
                      <a:pt x="117939" y="205707"/>
                      <a:pt x="74054" y="320903"/>
                      <a:pt x="74054" y="444327"/>
                    </a:cubicBezTo>
                    <a:cubicBezTo>
                      <a:pt x="74054" y="485469"/>
                      <a:pt x="79540" y="526610"/>
                      <a:pt x="90511" y="567752"/>
                    </a:cubicBezTo>
                    <a:lnTo>
                      <a:pt x="54855" y="567752"/>
                    </a:lnTo>
                    <a:cubicBezTo>
                      <a:pt x="43884" y="526610"/>
                      <a:pt x="41142" y="485469"/>
                      <a:pt x="41142" y="444327"/>
                    </a:cubicBezTo>
                    <a:cubicBezTo>
                      <a:pt x="41142" y="312675"/>
                      <a:pt x="90511" y="189250"/>
                      <a:pt x="181022" y="93254"/>
                    </a:cubicBezTo>
                    <a:lnTo>
                      <a:pt x="181022" y="93254"/>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 name="Google Shape;129;p64"/>
              <p:cNvSpPr/>
              <p:nvPr/>
            </p:nvSpPr>
            <p:spPr>
              <a:xfrm>
                <a:off x="7269984" y="2335876"/>
                <a:ext cx="307190" cy="603407"/>
              </a:xfrm>
              <a:custGeom>
                <a:rect b="b" l="l" r="r" t="t"/>
                <a:pathLst>
                  <a:path extrusionOk="0" h="603407" w="307190">
                    <a:moveTo>
                      <a:pt x="181023" y="35656"/>
                    </a:moveTo>
                    <a:lnTo>
                      <a:pt x="181023" y="38399"/>
                    </a:lnTo>
                    <a:cubicBezTo>
                      <a:pt x="191994" y="76797"/>
                      <a:pt x="197480" y="115196"/>
                      <a:pt x="197480" y="156337"/>
                    </a:cubicBezTo>
                    <a:cubicBezTo>
                      <a:pt x="197480" y="263305"/>
                      <a:pt x="159080" y="364787"/>
                      <a:pt x="90511" y="444327"/>
                    </a:cubicBezTo>
                    <a:lnTo>
                      <a:pt x="49369" y="403186"/>
                    </a:lnTo>
                    <a:lnTo>
                      <a:pt x="0" y="603408"/>
                    </a:lnTo>
                    <a:lnTo>
                      <a:pt x="200222" y="554038"/>
                    </a:lnTo>
                    <a:lnTo>
                      <a:pt x="167309" y="521125"/>
                    </a:lnTo>
                    <a:cubicBezTo>
                      <a:pt x="257820" y="422386"/>
                      <a:pt x="307190" y="293475"/>
                      <a:pt x="307190" y="159080"/>
                    </a:cubicBezTo>
                    <a:cubicBezTo>
                      <a:pt x="307190" y="109710"/>
                      <a:pt x="301704" y="60341"/>
                      <a:pt x="287991" y="13714"/>
                    </a:cubicBezTo>
                    <a:lnTo>
                      <a:pt x="285248" y="0"/>
                    </a:lnTo>
                    <a:lnTo>
                      <a:pt x="178280" y="0"/>
                    </a:lnTo>
                    <a:lnTo>
                      <a:pt x="181023" y="35656"/>
                    </a:lnTo>
                    <a:close/>
                    <a:moveTo>
                      <a:pt x="252335" y="32913"/>
                    </a:moveTo>
                    <a:cubicBezTo>
                      <a:pt x="263306" y="74054"/>
                      <a:pt x="266049" y="115196"/>
                      <a:pt x="266049" y="156337"/>
                    </a:cubicBezTo>
                    <a:cubicBezTo>
                      <a:pt x="266049" y="287990"/>
                      <a:pt x="216678" y="411414"/>
                      <a:pt x="126167" y="507411"/>
                    </a:cubicBezTo>
                    <a:lnTo>
                      <a:pt x="115197" y="521125"/>
                    </a:lnTo>
                    <a:lnTo>
                      <a:pt x="128910" y="534839"/>
                    </a:lnTo>
                    <a:lnTo>
                      <a:pt x="46627" y="554038"/>
                    </a:lnTo>
                    <a:lnTo>
                      <a:pt x="65826" y="471755"/>
                    </a:lnTo>
                    <a:lnTo>
                      <a:pt x="90511" y="496440"/>
                    </a:lnTo>
                    <a:lnTo>
                      <a:pt x="104225" y="482726"/>
                    </a:lnTo>
                    <a:cubicBezTo>
                      <a:pt x="189251" y="394958"/>
                      <a:pt x="233135" y="279762"/>
                      <a:pt x="233135" y="156337"/>
                    </a:cubicBezTo>
                    <a:cubicBezTo>
                      <a:pt x="233135" y="115196"/>
                      <a:pt x="227649" y="74054"/>
                      <a:pt x="216678" y="32913"/>
                    </a:cubicBezTo>
                    <a:lnTo>
                      <a:pt x="252335" y="32913"/>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30" name="Google Shape;130;p64"/>
            <p:cNvSpPr/>
            <p:nvPr/>
          </p:nvSpPr>
          <p:spPr>
            <a:xfrm>
              <a:off x="6853083" y="2667751"/>
              <a:ext cx="35655" cy="35655"/>
            </a:xfrm>
            <a:custGeom>
              <a:rect b="b" l="l" r="r" t="t"/>
              <a:pathLst>
                <a:path extrusionOk="0" h="35655" w="35655">
                  <a:moveTo>
                    <a:pt x="0" y="0"/>
                  </a:moveTo>
                  <a:lnTo>
                    <a:pt x="35655" y="0"/>
                  </a:lnTo>
                  <a:lnTo>
                    <a:pt x="35655" y="35656"/>
                  </a:lnTo>
                  <a:lnTo>
                    <a:pt x="0" y="3565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 name="Google Shape;131;p64"/>
            <p:cNvSpPr/>
            <p:nvPr/>
          </p:nvSpPr>
          <p:spPr>
            <a:xfrm>
              <a:off x="6713202" y="2667751"/>
              <a:ext cx="35655" cy="35655"/>
            </a:xfrm>
            <a:custGeom>
              <a:rect b="b" l="l" r="r" t="t"/>
              <a:pathLst>
                <a:path extrusionOk="0" h="35655" w="35655">
                  <a:moveTo>
                    <a:pt x="0" y="0"/>
                  </a:moveTo>
                  <a:lnTo>
                    <a:pt x="35656" y="0"/>
                  </a:lnTo>
                  <a:lnTo>
                    <a:pt x="35656" y="35656"/>
                  </a:lnTo>
                  <a:lnTo>
                    <a:pt x="0" y="3565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 name="Google Shape;132;p64"/>
            <p:cNvSpPr/>
            <p:nvPr/>
          </p:nvSpPr>
          <p:spPr>
            <a:xfrm>
              <a:off x="6784514" y="2667751"/>
              <a:ext cx="35655" cy="35655"/>
            </a:xfrm>
            <a:custGeom>
              <a:rect b="b" l="l" r="r" t="t"/>
              <a:pathLst>
                <a:path extrusionOk="0" h="35655" w="35655">
                  <a:moveTo>
                    <a:pt x="0" y="0"/>
                  </a:moveTo>
                  <a:lnTo>
                    <a:pt x="35655" y="0"/>
                  </a:lnTo>
                  <a:lnTo>
                    <a:pt x="35655" y="35656"/>
                  </a:lnTo>
                  <a:lnTo>
                    <a:pt x="0" y="3565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 name="Google Shape;133;p64"/>
            <p:cNvSpPr/>
            <p:nvPr/>
          </p:nvSpPr>
          <p:spPr>
            <a:xfrm>
              <a:off x="6784514" y="2739062"/>
              <a:ext cx="35655" cy="35655"/>
            </a:xfrm>
            <a:custGeom>
              <a:rect b="b" l="l" r="r" t="t"/>
              <a:pathLst>
                <a:path extrusionOk="0" h="35655" w="35655">
                  <a:moveTo>
                    <a:pt x="0" y="0"/>
                  </a:moveTo>
                  <a:lnTo>
                    <a:pt x="35655" y="0"/>
                  </a:lnTo>
                  <a:lnTo>
                    <a:pt x="35655" y="35656"/>
                  </a:lnTo>
                  <a:lnTo>
                    <a:pt x="0" y="3565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 name="Google Shape;134;p64"/>
            <p:cNvSpPr/>
            <p:nvPr/>
          </p:nvSpPr>
          <p:spPr>
            <a:xfrm>
              <a:off x="6713202" y="2739062"/>
              <a:ext cx="35655" cy="35655"/>
            </a:xfrm>
            <a:custGeom>
              <a:rect b="b" l="l" r="r" t="t"/>
              <a:pathLst>
                <a:path extrusionOk="0" h="35655" w="35655">
                  <a:moveTo>
                    <a:pt x="0" y="0"/>
                  </a:moveTo>
                  <a:lnTo>
                    <a:pt x="35656" y="0"/>
                  </a:lnTo>
                  <a:lnTo>
                    <a:pt x="35656" y="35656"/>
                  </a:lnTo>
                  <a:lnTo>
                    <a:pt x="0" y="3565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 name="Google Shape;135;p64"/>
            <p:cNvSpPr/>
            <p:nvPr/>
          </p:nvSpPr>
          <p:spPr>
            <a:xfrm>
              <a:off x="6853083" y="2739062"/>
              <a:ext cx="35655" cy="35655"/>
            </a:xfrm>
            <a:custGeom>
              <a:rect b="b" l="l" r="r" t="t"/>
              <a:pathLst>
                <a:path extrusionOk="0" h="35655" w="35655">
                  <a:moveTo>
                    <a:pt x="0" y="0"/>
                  </a:moveTo>
                  <a:lnTo>
                    <a:pt x="35655" y="0"/>
                  </a:lnTo>
                  <a:lnTo>
                    <a:pt x="35655" y="35656"/>
                  </a:lnTo>
                  <a:lnTo>
                    <a:pt x="0" y="3565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 name="Google Shape;136;p64"/>
            <p:cNvSpPr/>
            <p:nvPr/>
          </p:nvSpPr>
          <p:spPr>
            <a:xfrm>
              <a:off x="6784514" y="2807631"/>
              <a:ext cx="35655" cy="35655"/>
            </a:xfrm>
            <a:custGeom>
              <a:rect b="b" l="l" r="r" t="t"/>
              <a:pathLst>
                <a:path extrusionOk="0" h="35655" w="35655">
                  <a:moveTo>
                    <a:pt x="0" y="0"/>
                  </a:moveTo>
                  <a:lnTo>
                    <a:pt x="35655" y="0"/>
                  </a:lnTo>
                  <a:lnTo>
                    <a:pt x="35655" y="35656"/>
                  </a:lnTo>
                  <a:lnTo>
                    <a:pt x="0" y="3565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 name="Google Shape;137;p64"/>
            <p:cNvSpPr/>
            <p:nvPr/>
          </p:nvSpPr>
          <p:spPr>
            <a:xfrm>
              <a:off x="6853083" y="2807631"/>
              <a:ext cx="35655" cy="35655"/>
            </a:xfrm>
            <a:custGeom>
              <a:rect b="b" l="l" r="r" t="t"/>
              <a:pathLst>
                <a:path extrusionOk="0" h="35655" w="35655">
                  <a:moveTo>
                    <a:pt x="0" y="0"/>
                  </a:moveTo>
                  <a:lnTo>
                    <a:pt x="35655" y="0"/>
                  </a:lnTo>
                  <a:lnTo>
                    <a:pt x="35655" y="35656"/>
                  </a:lnTo>
                  <a:lnTo>
                    <a:pt x="0" y="3565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 name="Google Shape;138;p64"/>
            <p:cNvSpPr/>
            <p:nvPr/>
          </p:nvSpPr>
          <p:spPr>
            <a:xfrm>
              <a:off x="6713202" y="2807631"/>
              <a:ext cx="35655" cy="35655"/>
            </a:xfrm>
            <a:custGeom>
              <a:rect b="b" l="l" r="r" t="t"/>
              <a:pathLst>
                <a:path extrusionOk="0" h="35655" w="35655">
                  <a:moveTo>
                    <a:pt x="0" y="0"/>
                  </a:moveTo>
                  <a:lnTo>
                    <a:pt x="35656" y="0"/>
                  </a:lnTo>
                  <a:lnTo>
                    <a:pt x="35656" y="35656"/>
                  </a:lnTo>
                  <a:lnTo>
                    <a:pt x="0" y="3565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 name="Google Shape;139;p64"/>
            <p:cNvSpPr/>
            <p:nvPr/>
          </p:nvSpPr>
          <p:spPr>
            <a:xfrm>
              <a:off x="6713202" y="2878943"/>
              <a:ext cx="35655" cy="35655"/>
            </a:xfrm>
            <a:custGeom>
              <a:rect b="b" l="l" r="r" t="t"/>
              <a:pathLst>
                <a:path extrusionOk="0" h="35655" w="35655">
                  <a:moveTo>
                    <a:pt x="0" y="0"/>
                  </a:moveTo>
                  <a:lnTo>
                    <a:pt x="35656" y="0"/>
                  </a:lnTo>
                  <a:lnTo>
                    <a:pt x="35656" y="35656"/>
                  </a:lnTo>
                  <a:lnTo>
                    <a:pt x="0" y="3565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 name="Google Shape;140;p64"/>
            <p:cNvSpPr/>
            <p:nvPr/>
          </p:nvSpPr>
          <p:spPr>
            <a:xfrm>
              <a:off x="6853083" y="2878943"/>
              <a:ext cx="35655" cy="35655"/>
            </a:xfrm>
            <a:custGeom>
              <a:rect b="b" l="l" r="r" t="t"/>
              <a:pathLst>
                <a:path extrusionOk="0" h="35655" w="35655">
                  <a:moveTo>
                    <a:pt x="0" y="0"/>
                  </a:moveTo>
                  <a:lnTo>
                    <a:pt x="35655" y="0"/>
                  </a:lnTo>
                  <a:lnTo>
                    <a:pt x="35655" y="35656"/>
                  </a:lnTo>
                  <a:lnTo>
                    <a:pt x="0" y="3565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 name="Google Shape;141;p64"/>
            <p:cNvSpPr/>
            <p:nvPr/>
          </p:nvSpPr>
          <p:spPr>
            <a:xfrm>
              <a:off x="6784514" y="2878943"/>
              <a:ext cx="35655" cy="35655"/>
            </a:xfrm>
            <a:custGeom>
              <a:rect b="b" l="l" r="r" t="t"/>
              <a:pathLst>
                <a:path extrusionOk="0" h="35655" w="35655">
                  <a:moveTo>
                    <a:pt x="0" y="0"/>
                  </a:moveTo>
                  <a:lnTo>
                    <a:pt x="35655" y="0"/>
                  </a:lnTo>
                  <a:lnTo>
                    <a:pt x="35655" y="35656"/>
                  </a:lnTo>
                  <a:lnTo>
                    <a:pt x="0" y="3565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 name="Google Shape;142;p64"/>
            <p:cNvSpPr/>
            <p:nvPr/>
          </p:nvSpPr>
          <p:spPr>
            <a:xfrm>
              <a:off x="6748858" y="2527870"/>
              <a:ext cx="35655" cy="35655"/>
            </a:xfrm>
            <a:custGeom>
              <a:rect b="b" l="l" r="r" t="t"/>
              <a:pathLst>
                <a:path extrusionOk="0" h="35655" w="35655">
                  <a:moveTo>
                    <a:pt x="0" y="0"/>
                  </a:moveTo>
                  <a:lnTo>
                    <a:pt x="35656" y="0"/>
                  </a:lnTo>
                  <a:lnTo>
                    <a:pt x="35656" y="35656"/>
                  </a:lnTo>
                  <a:lnTo>
                    <a:pt x="0" y="3565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 name="Google Shape;143;p64"/>
            <p:cNvSpPr/>
            <p:nvPr/>
          </p:nvSpPr>
          <p:spPr>
            <a:xfrm>
              <a:off x="6888739" y="2527870"/>
              <a:ext cx="35655" cy="35655"/>
            </a:xfrm>
            <a:custGeom>
              <a:rect b="b" l="l" r="r" t="t"/>
              <a:pathLst>
                <a:path extrusionOk="0" h="35655" w="35655">
                  <a:moveTo>
                    <a:pt x="0" y="0"/>
                  </a:moveTo>
                  <a:lnTo>
                    <a:pt x="35656" y="0"/>
                  </a:lnTo>
                  <a:lnTo>
                    <a:pt x="35656" y="35656"/>
                  </a:lnTo>
                  <a:lnTo>
                    <a:pt x="0" y="3565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 name="Google Shape;144;p64"/>
            <p:cNvSpPr/>
            <p:nvPr/>
          </p:nvSpPr>
          <p:spPr>
            <a:xfrm>
              <a:off x="6817427" y="2527870"/>
              <a:ext cx="35655" cy="35655"/>
            </a:xfrm>
            <a:custGeom>
              <a:rect b="b" l="l" r="r" t="t"/>
              <a:pathLst>
                <a:path extrusionOk="0" h="35655" w="35655">
                  <a:moveTo>
                    <a:pt x="0" y="0"/>
                  </a:moveTo>
                  <a:lnTo>
                    <a:pt x="35656" y="0"/>
                  </a:lnTo>
                  <a:lnTo>
                    <a:pt x="35656" y="35656"/>
                  </a:lnTo>
                  <a:lnTo>
                    <a:pt x="0" y="3565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 name="Google Shape;145;p64"/>
            <p:cNvSpPr/>
            <p:nvPr/>
          </p:nvSpPr>
          <p:spPr>
            <a:xfrm>
              <a:off x="6960051" y="2527870"/>
              <a:ext cx="35655" cy="35655"/>
            </a:xfrm>
            <a:custGeom>
              <a:rect b="b" l="l" r="r" t="t"/>
              <a:pathLst>
                <a:path extrusionOk="0" h="35655" w="35655">
                  <a:moveTo>
                    <a:pt x="0" y="0"/>
                  </a:moveTo>
                  <a:lnTo>
                    <a:pt x="35656" y="0"/>
                  </a:lnTo>
                  <a:lnTo>
                    <a:pt x="35656" y="35656"/>
                  </a:lnTo>
                  <a:lnTo>
                    <a:pt x="0" y="3565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 name="Google Shape;146;p64"/>
            <p:cNvSpPr/>
            <p:nvPr/>
          </p:nvSpPr>
          <p:spPr>
            <a:xfrm>
              <a:off x="6888739" y="2456558"/>
              <a:ext cx="35655" cy="35655"/>
            </a:xfrm>
            <a:custGeom>
              <a:rect b="b" l="l" r="r" t="t"/>
              <a:pathLst>
                <a:path extrusionOk="0" h="35655" w="35655">
                  <a:moveTo>
                    <a:pt x="0" y="0"/>
                  </a:moveTo>
                  <a:lnTo>
                    <a:pt x="35656" y="0"/>
                  </a:lnTo>
                  <a:lnTo>
                    <a:pt x="35656" y="35656"/>
                  </a:lnTo>
                  <a:lnTo>
                    <a:pt x="0" y="3565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 name="Google Shape;147;p64"/>
            <p:cNvSpPr/>
            <p:nvPr/>
          </p:nvSpPr>
          <p:spPr>
            <a:xfrm>
              <a:off x="6960051" y="2456558"/>
              <a:ext cx="35655" cy="35655"/>
            </a:xfrm>
            <a:custGeom>
              <a:rect b="b" l="l" r="r" t="t"/>
              <a:pathLst>
                <a:path extrusionOk="0" h="35655" w="35655">
                  <a:moveTo>
                    <a:pt x="0" y="0"/>
                  </a:moveTo>
                  <a:lnTo>
                    <a:pt x="35656" y="0"/>
                  </a:lnTo>
                  <a:lnTo>
                    <a:pt x="35656" y="35656"/>
                  </a:lnTo>
                  <a:lnTo>
                    <a:pt x="0" y="3565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 name="Google Shape;148;p64"/>
            <p:cNvSpPr/>
            <p:nvPr/>
          </p:nvSpPr>
          <p:spPr>
            <a:xfrm>
              <a:off x="6817427" y="2456558"/>
              <a:ext cx="35655" cy="35655"/>
            </a:xfrm>
            <a:custGeom>
              <a:rect b="b" l="l" r="r" t="t"/>
              <a:pathLst>
                <a:path extrusionOk="0" h="35655" w="35655">
                  <a:moveTo>
                    <a:pt x="0" y="0"/>
                  </a:moveTo>
                  <a:lnTo>
                    <a:pt x="35656" y="0"/>
                  </a:lnTo>
                  <a:lnTo>
                    <a:pt x="35656" y="35656"/>
                  </a:lnTo>
                  <a:lnTo>
                    <a:pt x="0" y="3565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 name="Google Shape;149;p64"/>
            <p:cNvSpPr/>
            <p:nvPr/>
          </p:nvSpPr>
          <p:spPr>
            <a:xfrm>
              <a:off x="6748858" y="2456558"/>
              <a:ext cx="35655" cy="35655"/>
            </a:xfrm>
            <a:custGeom>
              <a:rect b="b" l="l" r="r" t="t"/>
              <a:pathLst>
                <a:path extrusionOk="0" h="35655" w="35655">
                  <a:moveTo>
                    <a:pt x="0" y="0"/>
                  </a:moveTo>
                  <a:lnTo>
                    <a:pt x="35656" y="0"/>
                  </a:lnTo>
                  <a:lnTo>
                    <a:pt x="35656" y="35656"/>
                  </a:lnTo>
                  <a:lnTo>
                    <a:pt x="0" y="3565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 name="Google Shape;150;p64"/>
            <p:cNvSpPr/>
            <p:nvPr/>
          </p:nvSpPr>
          <p:spPr>
            <a:xfrm>
              <a:off x="6748858" y="2387989"/>
              <a:ext cx="35655" cy="35655"/>
            </a:xfrm>
            <a:custGeom>
              <a:rect b="b" l="l" r="r" t="t"/>
              <a:pathLst>
                <a:path extrusionOk="0" h="35655" w="35655">
                  <a:moveTo>
                    <a:pt x="0" y="0"/>
                  </a:moveTo>
                  <a:lnTo>
                    <a:pt x="35656" y="0"/>
                  </a:lnTo>
                  <a:lnTo>
                    <a:pt x="35656" y="35656"/>
                  </a:lnTo>
                  <a:lnTo>
                    <a:pt x="0" y="3565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 name="Google Shape;151;p64"/>
            <p:cNvSpPr/>
            <p:nvPr/>
          </p:nvSpPr>
          <p:spPr>
            <a:xfrm>
              <a:off x="6888739" y="2387989"/>
              <a:ext cx="35655" cy="35655"/>
            </a:xfrm>
            <a:custGeom>
              <a:rect b="b" l="l" r="r" t="t"/>
              <a:pathLst>
                <a:path extrusionOk="0" h="35655" w="35655">
                  <a:moveTo>
                    <a:pt x="0" y="0"/>
                  </a:moveTo>
                  <a:lnTo>
                    <a:pt x="35656" y="0"/>
                  </a:lnTo>
                  <a:lnTo>
                    <a:pt x="35656" y="35656"/>
                  </a:lnTo>
                  <a:lnTo>
                    <a:pt x="0" y="3565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 name="Google Shape;152;p64"/>
            <p:cNvSpPr/>
            <p:nvPr/>
          </p:nvSpPr>
          <p:spPr>
            <a:xfrm>
              <a:off x="6817427" y="2387989"/>
              <a:ext cx="35655" cy="35655"/>
            </a:xfrm>
            <a:custGeom>
              <a:rect b="b" l="l" r="r" t="t"/>
              <a:pathLst>
                <a:path extrusionOk="0" h="35655" w="35655">
                  <a:moveTo>
                    <a:pt x="0" y="0"/>
                  </a:moveTo>
                  <a:lnTo>
                    <a:pt x="35656" y="0"/>
                  </a:lnTo>
                  <a:lnTo>
                    <a:pt x="35656" y="35656"/>
                  </a:lnTo>
                  <a:lnTo>
                    <a:pt x="0" y="3565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 name="Google Shape;153;p64"/>
            <p:cNvSpPr/>
            <p:nvPr/>
          </p:nvSpPr>
          <p:spPr>
            <a:xfrm>
              <a:off x="6960051" y="2387989"/>
              <a:ext cx="35655" cy="35655"/>
            </a:xfrm>
            <a:custGeom>
              <a:rect b="b" l="l" r="r" t="t"/>
              <a:pathLst>
                <a:path extrusionOk="0" h="35655" w="35655">
                  <a:moveTo>
                    <a:pt x="0" y="0"/>
                  </a:moveTo>
                  <a:lnTo>
                    <a:pt x="35656" y="0"/>
                  </a:lnTo>
                  <a:lnTo>
                    <a:pt x="35656" y="35656"/>
                  </a:lnTo>
                  <a:lnTo>
                    <a:pt x="0" y="3565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 name="Google Shape;154;p64"/>
            <p:cNvSpPr/>
            <p:nvPr/>
          </p:nvSpPr>
          <p:spPr>
            <a:xfrm>
              <a:off x="6482809" y="2316677"/>
              <a:ext cx="1088878" cy="666491"/>
            </a:xfrm>
            <a:custGeom>
              <a:rect b="b" l="l" r="r" t="t"/>
              <a:pathLst>
                <a:path extrusionOk="0" h="666491" w="1088878">
                  <a:moveTo>
                    <a:pt x="757004" y="422385"/>
                  </a:moveTo>
                  <a:lnTo>
                    <a:pt x="809116" y="422385"/>
                  </a:lnTo>
                  <a:cubicBezTo>
                    <a:pt x="877686" y="422385"/>
                    <a:pt x="932541" y="367530"/>
                    <a:pt x="932541" y="298961"/>
                  </a:cubicBezTo>
                  <a:lnTo>
                    <a:pt x="932541" y="282505"/>
                  </a:lnTo>
                  <a:lnTo>
                    <a:pt x="844773" y="282505"/>
                  </a:lnTo>
                  <a:cubicBezTo>
                    <a:pt x="809116" y="282505"/>
                    <a:pt x="778947" y="296218"/>
                    <a:pt x="757004" y="320903"/>
                  </a:cubicBezTo>
                  <a:lnTo>
                    <a:pt x="757004" y="246849"/>
                  </a:lnTo>
                  <a:lnTo>
                    <a:pt x="809116" y="246849"/>
                  </a:lnTo>
                  <a:cubicBezTo>
                    <a:pt x="877686" y="246849"/>
                    <a:pt x="932541" y="191993"/>
                    <a:pt x="932541" y="123424"/>
                  </a:cubicBezTo>
                  <a:lnTo>
                    <a:pt x="932541" y="106968"/>
                  </a:lnTo>
                  <a:lnTo>
                    <a:pt x="844773" y="106968"/>
                  </a:lnTo>
                  <a:cubicBezTo>
                    <a:pt x="809116" y="106968"/>
                    <a:pt x="778947" y="120681"/>
                    <a:pt x="757004" y="145366"/>
                  </a:cubicBezTo>
                  <a:cubicBezTo>
                    <a:pt x="748776" y="85026"/>
                    <a:pt x="696664" y="38399"/>
                    <a:pt x="636322" y="38399"/>
                  </a:cubicBezTo>
                  <a:lnTo>
                    <a:pt x="581467" y="38399"/>
                  </a:lnTo>
                  <a:lnTo>
                    <a:pt x="581467" y="0"/>
                  </a:lnTo>
                  <a:lnTo>
                    <a:pt x="194737" y="0"/>
                  </a:lnTo>
                  <a:lnTo>
                    <a:pt x="194737" y="279762"/>
                  </a:lnTo>
                  <a:lnTo>
                    <a:pt x="159081" y="279762"/>
                  </a:lnTo>
                  <a:lnTo>
                    <a:pt x="159081" y="630835"/>
                  </a:lnTo>
                  <a:lnTo>
                    <a:pt x="0" y="630835"/>
                  </a:lnTo>
                  <a:lnTo>
                    <a:pt x="0" y="666491"/>
                  </a:lnTo>
                  <a:lnTo>
                    <a:pt x="1088879" y="666491"/>
                  </a:lnTo>
                  <a:lnTo>
                    <a:pt x="1088879" y="630835"/>
                  </a:lnTo>
                  <a:lnTo>
                    <a:pt x="754261" y="630835"/>
                  </a:lnTo>
                  <a:lnTo>
                    <a:pt x="754261" y="422385"/>
                  </a:lnTo>
                  <a:close/>
                  <a:moveTo>
                    <a:pt x="844773" y="315418"/>
                  </a:moveTo>
                  <a:lnTo>
                    <a:pt x="896885" y="315418"/>
                  </a:lnTo>
                  <a:cubicBezTo>
                    <a:pt x="888657" y="356559"/>
                    <a:pt x="853001" y="386730"/>
                    <a:pt x="811859" y="386730"/>
                  </a:cubicBezTo>
                  <a:lnTo>
                    <a:pt x="759747" y="386730"/>
                  </a:lnTo>
                  <a:cubicBezTo>
                    <a:pt x="767975" y="345588"/>
                    <a:pt x="803631" y="315418"/>
                    <a:pt x="844773" y="315418"/>
                  </a:cubicBezTo>
                  <a:lnTo>
                    <a:pt x="844773" y="315418"/>
                  </a:lnTo>
                  <a:close/>
                  <a:moveTo>
                    <a:pt x="844773" y="139881"/>
                  </a:moveTo>
                  <a:lnTo>
                    <a:pt x="896885" y="139881"/>
                  </a:lnTo>
                  <a:cubicBezTo>
                    <a:pt x="888657" y="181022"/>
                    <a:pt x="853001" y="211193"/>
                    <a:pt x="811859" y="211193"/>
                  </a:cubicBezTo>
                  <a:lnTo>
                    <a:pt x="759747" y="211193"/>
                  </a:lnTo>
                  <a:cubicBezTo>
                    <a:pt x="767975" y="170051"/>
                    <a:pt x="803631" y="139881"/>
                    <a:pt x="844773" y="139881"/>
                  </a:cubicBezTo>
                  <a:lnTo>
                    <a:pt x="844773" y="139881"/>
                  </a:lnTo>
                  <a:close/>
                  <a:moveTo>
                    <a:pt x="721348" y="630835"/>
                  </a:moveTo>
                  <a:lnTo>
                    <a:pt x="581467" y="630835"/>
                  </a:lnTo>
                  <a:lnTo>
                    <a:pt x="581467" y="312675"/>
                  </a:lnTo>
                  <a:cubicBezTo>
                    <a:pt x="603409" y="334617"/>
                    <a:pt x="633579" y="351074"/>
                    <a:pt x="669236" y="351074"/>
                  </a:cubicBezTo>
                  <a:lnTo>
                    <a:pt x="721348" y="351074"/>
                  </a:lnTo>
                  <a:lnTo>
                    <a:pt x="721348" y="630835"/>
                  </a:lnTo>
                  <a:close/>
                  <a:moveTo>
                    <a:pt x="584210" y="246849"/>
                  </a:moveTo>
                  <a:lnTo>
                    <a:pt x="636322" y="246849"/>
                  </a:lnTo>
                  <a:cubicBezTo>
                    <a:pt x="677464" y="246849"/>
                    <a:pt x="713120" y="277019"/>
                    <a:pt x="721348" y="318161"/>
                  </a:cubicBezTo>
                  <a:lnTo>
                    <a:pt x="669236" y="318161"/>
                  </a:lnTo>
                  <a:cubicBezTo>
                    <a:pt x="628094" y="315418"/>
                    <a:pt x="592438" y="285247"/>
                    <a:pt x="584210" y="246849"/>
                  </a:cubicBezTo>
                  <a:lnTo>
                    <a:pt x="584210" y="246849"/>
                  </a:lnTo>
                  <a:close/>
                  <a:moveTo>
                    <a:pt x="633579" y="71312"/>
                  </a:moveTo>
                  <a:cubicBezTo>
                    <a:pt x="674721" y="71312"/>
                    <a:pt x="710377" y="101482"/>
                    <a:pt x="718605" y="142624"/>
                  </a:cubicBezTo>
                  <a:lnTo>
                    <a:pt x="666493" y="142624"/>
                  </a:lnTo>
                  <a:cubicBezTo>
                    <a:pt x="625351" y="142624"/>
                    <a:pt x="589695" y="112453"/>
                    <a:pt x="581467" y="71312"/>
                  </a:cubicBezTo>
                  <a:lnTo>
                    <a:pt x="633579" y="71312"/>
                  </a:lnTo>
                  <a:close/>
                  <a:moveTo>
                    <a:pt x="669236" y="175537"/>
                  </a:moveTo>
                  <a:lnTo>
                    <a:pt x="721348" y="175537"/>
                  </a:lnTo>
                  <a:lnTo>
                    <a:pt x="721348" y="246849"/>
                  </a:lnTo>
                  <a:cubicBezTo>
                    <a:pt x="699406" y="224906"/>
                    <a:pt x="669236" y="208450"/>
                    <a:pt x="633579" y="208450"/>
                  </a:cubicBezTo>
                  <a:lnTo>
                    <a:pt x="581467" y="208450"/>
                  </a:lnTo>
                  <a:lnTo>
                    <a:pt x="581467" y="137138"/>
                  </a:lnTo>
                  <a:cubicBezTo>
                    <a:pt x="603409" y="161823"/>
                    <a:pt x="633579" y="175537"/>
                    <a:pt x="669236" y="175537"/>
                  </a:cubicBezTo>
                  <a:lnTo>
                    <a:pt x="669236" y="175537"/>
                  </a:lnTo>
                  <a:close/>
                  <a:moveTo>
                    <a:pt x="230393" y="35656"/>
                  </a:moveTo>
                  <a:lnTo>
                    <a:pt x="545811" y="35656"/>
                  </a:lnTo>
                  <a:lnTo>
                    <a:pt x="545811" y="630835"/>
                  </a:lnTo>
                  <a:lnTo>
                    <a:pt x="474499" y="630835"/>
                  </a:lnTo>
                  <a:lnTo>
                    <a:pt x="474499" y="279762"/>
                  </a:lnTo>
                  <a:lnTo>
                    <a:pt x="227650" y="279762"/>
                  </a:lnTo>
                  <a:lnTo>
                    <a:pt x="227650" y="35656"/>
                  </a:lnTo>
                  <a:close/>
                  <a:moveTo>
                    <a:pt x="194737" y="315418"/>
                  </a:moveTo>
                  <a:lnTo>
                    <a:pt x="441586" y="315418"/>
                  </a:lnTo>
                  <a:lnTo>
                    <a:pt x="441586" y="630835"/>
                  </a:lnTo>
                  <a:lnTo>
                    <a:pt x="194737" y="630835"/>
                  </a:lnTo>
                  <a:lnTo>
                    <a:pt x="194737" y="31541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5" name="Google Shape;155;p64"/>
          <p:cNvGrpSpPr/>
          <p:nvPr/>
        </p:nvGrpSpPr>
        <p:grpSpPr>
          <a:xfrm>
            <a:off x="1034033" y="3444258"/>
            <a:ext cx="499946" cy="499945"/>
            <a:chOff x="665400" y="3833425"/>
            <a:chExt cx="948997" cy="948995"/>
          </a:xfrm>
        </p:grpSpPr>
        <p:sp>
          <p:nvSpPr>
            <p:cNvPr id="156" name="Google Shape;156;p64"/>
            <p:cNvSpPr/>
            <p:nvPr/>
          </p:nvSpPr>
          <p:spPr>
            <a:xfrm>
              <a:off x="665400" y="3833425"/>
              <a:ext cx="948997" cy="948995"/>
            </a:xfrm>
            <a:custGeom>
              <a:rect b="b" l="l" r="r" t="t"/>
              <a:pathLst>
                <a:path extrusionOk="0" h="948995" w="948997">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7" name="Google Shape;157;p64"/>
            <p:cNvSpPr/>
            <p:nvPr/>
          </p:nvSpPr>
          <p:spPr>
            <a:xfrm>
              <a:off x="1400461" y="4233868"/>
              <a:ext cx="156337" cy="153594"/>
            </a:xfrm>
            <a:custGeom>
              <a:rect b="b" l="l" r="r" t="t"/>
              <a:pathLst>
                <a:path extrusionOk="0" h="153594" w="156337">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58" name="Google Shape;158;p64"/>
            <p:cNvGrpSpPr/>
            <p:nvPr/>
          </p:nvGrpSpPr>
          <p:grpSpPr>
            <a:xfrm>
              <a:off x="788824" y="4019932"/>
              <a:ext cx="244106" cy="641806"/>
              <a:chOff x="788824" y="4019932"/>
              <a:chExt cx="244106" cy="641806"/>
            </a:xfrm>
          </p:grpSpPr>
          <p:sp>
            <p:nvSpPr>
              <p:cNvPr id="159" name="Google Shape;159;p64"/>
              <p:cNvSpPr/>
              <p:nvPr/>
            </p:nvSpPr>
            <p:spPr>
              <a:xfrm>
                <a:off x="788824" y="4571228"/>
                <a:ext cx="183765" cy="30170"/>
              </a:xfrm>
              <a:custGeom>
                <a:rect b="b" l="l" r="r" t="t"/>
                <a:pathLst>
                  <a:path extrusionOk="0" h="30170" w="183765">
                    <a:moveTo>
                      <a:pt x="0" y="0"/>
                    </a:moveTo>
                    <a:lnTo>
                      <a:pt x="183765" y="0"/>
                    </a:lnTo>
                    <a:lnTo>
                      <a:pt x="183765" y="30170"/>
                    </a:lnTo>
                    <a:lnTo>
                      <a:pt x="0" y="3017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 name="Google Shape;160;p64"/>
              <p:cNvSpPr/>
              <p:nvPr/>
            </p:nvSpPr>
            <p:spPr>
              <a:xfrm>
                <a:off x="788824" y="4631568"/>
                <a:ext cx="183765" cy="30170"/>
              </a:xfrm>
              <a:custGeom>
                <a:rect b="b" l="l" r="r" t="t"/>
                <a:pathLst>
                  <a:path extrusionOk="0" h="30170" w="183765">
                    <a:moveTo>
                      <a:pt x="0" y="0"/>
                    </a:moveTo>
                    <a:lnTo>
                      <a:pt x="183765" y="0"/>
                    </a:lnTo>
                    <a:lnTo>
                      <a:pt x="183765" y="30170"/>
                    </a:lnTo>
                    <a:lnTo>
                      <a:pt x="0" y="3017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p64"/>
              <p:cNvSpPr/>
              <p:nvPr/>
            </p:nvSpPr>
            <p:spPr>
              <a:xfrm>
                <a:off x="788824" y="4019932"/>
                <a:ext cx="30170" cy="30170"/>
              </a:xfrm>
              <a:custGeom>
                <a:rect b="b" l="l" r="r" t="t"/>
                <a:pathLst>
                  <a:path extrusionOk="0" h="30170" w="30170">
                    <a:moveTo>
                      <a:pt x="0" y="0"/>
                    </a:moveTo>
                    <a:lnTo>
                      <a:pt x="30170" y="0"/>
                    </a:lnTo>
                    <a:lnTo>
                      <a:pt x="30170" y="30171"/>
                    </a:lnTo>
                    <a:lnTo>
                      <a:pt x="0" y="30171"/>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 name="Google Shape;162;p64"/>
              <p:cNvSpPr/>
              <p:nvPr/>
            </p:nvSpPr>
            <p:spPr>
              <a:xfrm>
                <a:off x="849165" y="4019932"/>
                <a:ext cx="183765" cy="30170"/>
              </a:xfrm>
              <a:custGeom>
                <a:rect b="b" l="l" r="r" t="t"/>
                <a:pathLst>
                  <a:path extrusionOk="0" h="30170" w="183765">
                    <a:moveTo>
                      <a:pt x="0" y="0"/>
                    </a:moveTo>
                    <a:lnTo>
                      <a:pt x="183765" y="0"/>
                    </a:lnTo>
                    <a:lnTo>
                      <a:pt x="183765" y="30171"/>
                    </a:lnTo>
                    <a:lnTo>
                      <a:pt x="0" y="30171"/>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 name="Google Shape;163;p64"/>
              <p:cNvSpPr/>
              <p:nvPr/>
            </p:nvSpPr>
            <p:spPr>
              <a:xfrm>
                <a:off x="788824" y="4080273"/>
                <a:ext cx="30170" cy="30170"/>
              </a:xfrm>
              <a:custGeom>
                <a:rect b="b" l="l" r="r" t="t"/>
                <a:pathLst>
                  <a:path extrusionOk="0" h="30170" w="30170">
                    <a:moveTo>
                      <a:pt x="0" y="0"/>
                    </a:moveTo>
                    <a:lnTo>
                      <a:pt x="30170" y="0"/>
                    </a:lnTo>
                    <a:lnTo>
                      <a:pt x="30170" y="30171"/>
                    </a:lnTo>
                    <a:lnTo>
                      <a:pt x="0" y="30171"/>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 name="Google Shape;164;p64"/>
              <p:cNvSpPr/>
              <p:nvPr/>
            </p:nvSpPr>
            <p:spPr>
              <a:xfrm>
                <a:off x="849165" y="4080273"/>
                <a:ext cx="183765" cy="30170"/>
              </a:xfrm>
              <a:custGeom>
                <a:rect b="b" l="l" r="r" t="t"/>
                <a:pathLst>
                  <a:path extrusionOk="0" h="30170" w="183765">
                    <a:moveTo>
                      <a:pt x="0" y="0"/>
                    </a:moveTo>
                    <a:lnTo>
                      <a:pt x="183765" y="0"/>
                    </a:lnTo>
                    <a:lnTo>
                      <a:pt x="183765" y="30171"/>
                    </a:lnTo>
                    <a:lnTo>
                      <a:pt x="0" y="30171"/>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graphicFrame>
        <p:nvGraphicFramePr>
          <p:cNvPr id="169" name="Google Shape;169;p65"/>
          <p:cNvGraphicFramePr/>
          <p:nvPr/>
        </p:nvGraphicFramePr>
        <p:xfrm>
          <a:off x="287337" y="1151162"/>
          <a:ext cx="3000000" cy="3000000"/>
        </p:xfrm>
        <a:graphic>
          <a:graphicData uri="http://schemas.openxmlformats.org/drawingml/2006/table">
            <a:tbl>
              <a:tblPr>
                <a:noFill/>
                <a:tableStyleId>{E8A62491-B36D-4931-8DE0-9D49BEDDCA1F}</a:tableStyleId>
              </a:tblPr>
              <a:tblGrid>
                <a:gridCol w="1453650"/>
                <a:gridCol w="1866200"/>
                <a:gridCol w="5212950"/>
              </a:tblGrid>
              <a:tr h="466125">
                <a:tc>
                  <a:txBody>
                    <a:bodyPr/>
                    <a:lstStyle/>
                    <a:p>
                      <a:pPr indent="0" lvl="0" marL="0" marR="0" rtl="0" algn="ctr">
                        <a:lnSpc>
                          <a:spcPct val="100000"/>
                        </a:lnSpc>
                        <a:spcBef>
                          <a:spcPts val="0"/>
                        </a:spcBef>
                        <a:spcAft>
                          <a:spcPts val="0"/>
                        </a:spcAft>
                        <a:buClr>
                          <a:srgbClr val="000000"/>
                        </a:buClr>
                        <a:buSzPts val="1400"/>
                        <a:buFont typeface="Arial"/>
                        <a:buNone/>
                      </a:pPr>
                      <a:r>
                        <a:rPr b="1" lang="it" sz="1300" u="none" cap="none" strike="noStrike">
                          <a:solidFill>
                            <a:schemeClr val="lt1"/>
                          </a:solidFill>
                          <a:latin typeface="Calibri"/>
                          <a:ea typeface="Calibri"/>
                          <a:cs typeface="Calibri"/>
                          <a:sym typeface="Calibri"/>
                        </a:rPr>
                        <a:t>Aree di interesse</a:t>
                      </a:r>
                      <a:endParaRPr b="1" sz="13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AC03B"/>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it" sz="1300" u="none" cap="none" strike="noStrike">
                          <a:solidFill>
                            <a:schemeClr val="lt1"/>
                          </a:solidFill>
                          <a:latin typeface="Calibri"/>
                          <a:ea typeface="Calibri"/>
                          <a:cs typeface="Calibri"/>
                          <a:sym typeface="Calibri"/>
                        </a:rPr>
                        <a:t>Domande</a:t>
                      </a:r>
                      <a:endParaRPr b="1" i="0" sz="13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16924"/>
                    </a:solidFill>
                  </a:tcPr>
                </a:tc>
                <a:tc>
                  <a:txBody>
                    <a:bodyPr/>
                    <a:lstStyle/>
                    <a:p>
                      <a:pPr indent="0" lvl="0" marL="0" marR="0" rtl="0" algn="ctr">
                        <a:lnSpc>
                          <a:spcPct val="100000"/>
                        </a:lnSpc>
                        <a:spcBef>
                          <a:spcPts val="0"/>
                        </a:spcBef>
                        <a:spcAft>
                          <a:spcPts val="0"/>
                        </a:spcAft>
                        <a:buClr>
                          <a:srgbClr val="FF9933"/>
                        </a:buClr>
                        <a:buSzPts val="1300"/>
                        <a:buFont typeface="Noto Sans Symbols"/>
                        <a:buNone/>
                      </a:pPr>
                      <a:r>
                        <a:rPr b="1" i="0" lang="it" sz="1300" u="none" cap="none" strike="noStrike">
                          <a:solidFill>
                            <a:schemeClr val="lt1"/>
                          </a:solidFill>
                          <a:latin typeface="Calibri"/>
                          <a:ea typeface="Calibri"/>
                          <a:cs typeface="Calibri"/>
                          <a:sym typeface="Calibri"/>
                        </a:rPr>
                        <a:t>Esercizi </a:t>
                      </a:r>
                      <a:endParaRPr b="1" i="0" sz="1300" u="none" cap="none" strike="noStrike">
                        <a:solidFill>
                          <a:schemeClr val="lt1"/>
                        </a:solidFill>
                        <a:latin typeface="Calibri"/>
                        <a:ea typeface="Calibri"/>
                        <a:cs typeface="Calibri"/>
                        <a:sym typeface="Calibri"/>
                      </a:endParaRPr>
                    </a:p>
                  </a:txBody>
                  <a:tcPr marT="85425" marB="85425" marR="85425" marL="85425" anchor="ctr">
                    <a:lnL cap="flat" cmpd="sng" w="9525">
                      <a:solidFill>
                        <a:srgbClr val="000000">
                          <a:alpha val="0"/>
                        </a:srgbClr>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9ADAD"/>
                    </a:solidFill>
                  </a:tcPr>
                </a:tc>
              </a:tr>
              <a:tr h="1585150">
                <a:tc>
                  <a:txBody>
                    <a:bodyPr/>
                    <a:lstStyle/>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lang="it" sz="1200" u="none" cap="none" strike="noStrike">
                          <a:solidFill>
                            <a:srgbClr val="4B4B4B"/>
                          </a:solidFill>
                          <a:latin typeface="Calibri"/>
                          <a:ea typeface="Calibri"/>
                          <a:cs typeface="Calibri"/>
                          <a:sym typeface="Calibri"/>
                        </a:rPr>
                        <a:t>Ridurre e risolvere i problemi ambientali</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803"/>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it" sz="1200" u="none" cap="none" strike="noStrike">
                          <a:solidFill>
                            <a:srgbClr val="4B4B4B"/>
                          </a:solidFill>
                          <a:latin typeface="Calibri"/>
                          <a:ea typeface="Calibri"/>
                          <a:cs typeface="Calibri"/>
                          <a:sym typeface="Calibri"/>
                        </a:rPr>
                        <a:t>La vostra idea potrebbe </a:t>
                      </a:r>
                      <a:r>
                        <a:rPr b="1" i="0" lang="it" sz="1200" u="none" cap="none" strike="noStrike">
                          <a:solidFill>
                            <a:srgbClr val="F16924"/>
                          </a:solidFill>
                          <a:latin typeface="Calibri"/>
                          <a:ea typeface="Calibri"/>
                          <a:cs typeface="Calibri"/>
                          <a:sym typeface="Calibri"/>
                        </a:rPr>
                        <a:t>contribuire a ridurre </a:t>
                      </a:r>
                      <a:r>
                        <a:rPr b="0" i="0" lang="it" sz="1200" u="none" cap="none" strike="noStrike">
                          <a:solidFill>
                            <a:srgbClr val="4B4B4B"/>
                          </a:solidFill>
                          <a:latin typeface="Calibri"/>
                          <a:ea typeface="Calibri"/>
                          <a:cs typeface="Calibri"/>
                          <a:sym typeface="Calibri"/>
                        </a:rPr>
                        <a:t>il littering, l'inquinamento o l'uso eccessivo delle risorse? </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i="0" lang="it" sz="1100" u="none" cap="none" strike="noStrike">
                          <a:solidFill>
                            <a:schemeClr val="lt1"/>
                          </a:solidFill>
                          <a:highlight>
                            <a:srgbClr val="69ADAD"/>
                          </a:highlight>
                          <a:latin typeface="Arial"/>
                          <a:ea typeface="Arial"/>
                          <a:cs typeface="Arial"/>
                          <a:sym typeface="Arial"/>
                        </a:rPr>
                        <a:t>Create un piano semplice </a:t>
                      </a:r>
                      <a:r>
                        <a:rPr b="0" i="0" lang="it" sz="1200" u="none" cap="none" strike="noStrike">
                          <a:solidFill>
                            <a:srgbClr val="4B4B4B"/>
                          </a:solidFill>
                          <a:latin typeface="Calibri"/>
                          <a:ea typeface="Calibri"/>
                          <a:cs typeface="Calibri"/>
                          <a:sym typeface="Calibri"/>
                        </a:rPr>
                        <a:t>per risolvere i problemi ambientali, che possiate facilmente implementare o migliorare lo scopo della vostra idea. </a:t>
                      </a:r>
                      <a:endParaRPr/>
                    </a:p>
                    <a:p>
                      <a:pPr indent="0" lvl="0" marL="0" marR="0" rtl="0" algn="l">
                        <a:lnSpc>
                          <a:spcPct val="100000"/>
                        </a:lnSpc>
                        <a:spcBef>
                          <a:spcPts val="0"/>
                        </a:spcBef>
                        <a:spcAft>
                          <a:spcPts val="0"/>
                        </a:spcAft>
                        <a:buNone/>
                      </a:pPr>
                      <a:r>
                        <a:t/>
                      </a:r>
                      <a:endParaRPr b="0" i="0" sz="1200" u="none" cap="none" strike="noStrike">
                        <a:solidFill>
                          <a:srgbClr val="4B4B4B"/>
                        </a:solidFill>
                        <a:latin typeface="Calibri"/>
                        <a:ea typeface="Calibri"/>
                        <a:cs typeface="Calibri"/>
                        <a:sym typeface="Calibri"/>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Individuare i problemi: </a:t>
                      </a:r>
                      <a:r>
                        <a:rPr b="0" i="0" lang="it" sz="1000" u="none" cap="none" strike="noStrike">
                          <a:solidFill>
                            <a:srgbClr val="4B4B4B"/>
                          </a:solidFill>
                          <a:latin typeface="Calibri"/>
                          <a:ea typeface="Calibri"/>
                          <a:cs typeface="Calibri"/>
                          <a:sym typeface="Calibri"/>
                        </a:rPr>
                        <a:t>Scrivete gli aspetti come i rifiuti, l'inquinamento o l'utilizzo di troppe risorse che la vostra idea potrebbe causare. Quali alternative sostenibili potete utilizzare per l'energia, i rifiuti e l'acqua?</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Pianificare le soluzioni: </a:t>
                      </a:r>
                      <a:r>
                        <a:rPr b="0" i="0" lang="it" sz="1000" u="none" cap="none" strike="noStrike">
                          <a:solidFill>
                            <a:srgbClr val="4B4B4B"/>
                          </a:solidFill>
                          <a:latin typeface="Calibri"/>
                          <a:ea typeface="Calibri"/>
                          <a:cs typeface="Calibri"/>
                          <a:sym typeface="Calibri"/>
                        </a:rPr>
                        <a:t>Pensate a modi coinvolgenti per risolvere questi problemi, come ad esempio usare meno plastica, organizzare una giornata di pulizia o mettere dei contenitori per il riciclaggio.</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Ispirare gli altri: </a:t>
                      </a:r>
                      <a:r>
                        <a:rPr b="0" i="0" lang="it" sz="1000" u="none" cap="none" strike="noStrike">
                          <a:solidFill>
                            <a:srgbClr val="4B4B4B"/>
                          </a:solidFill>
                          <a:latin typeface="Calibri"/>
                          <a:ea typeface="Calibri"/>
                          <a:cs typeface="Calibri"/>
                          <a:sym typeface="Calibri"/>
                        </a:rPr>
                        <a:t>Aggiungete idee per coinvolgere gli amici, i volontari, i clienti e la comunità, ad esempio condividendo consigli su come essere eco-compatibili o lanciando sfide per ridurre i rifiuti.</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r h="1134975">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it" sz="1200" u="none" cap="none" strike="noStrike">
                          <a:solidFill>
                            <a:srgbClr val="4B4B4B"/>
                          </a:solidFill>
                          <a:latin typeface="Calibri"/>
                          <a:ea typeface="Calibri"/>
                          <a:cs typeface="Calibri"/>
                          <a:sym typeface="Calibri"/>
                        </a:rPr>
                        <a:t>Applicare la politica dei rifiuti zero</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803"/>
                      </a:srgbClr>
                    </a:solidFill>
                  </a:tcPr>
                </a:tc>
                <a:tc>
                  <a:txBody>
                    <a:bodyPr/>
                    <a:lstStyle/>
                    <a:p>
                      <a:pPr indent="0" lvl="0" marL="0" marR="0" rtl="0" algn="l">
                        <a:lnSpc>
                          <a:spcPct val="100000"/>
                        </a:lnSpc>
                        <a:spcBef>
                          <a:spcPts val="0"/>
                        </a:spcBef>
                        <a:spcAft>
                          <a:spcPts val="0"/>
                        </a:spcAft>
                        <a:buClr>
                          <a:schemeClr val="dk1"/>
                        </a:buClr>
                        <a:buSzPts val="1100"/>
                        <a:buFont typeface="Arial"/>
                        <a:buNone/>
                      </a:pPr>
                      <a:r>
                        <a:rPr b="0" i="0" lang="it" sz="1200" u="none" cap="none" strike="noStrike">
                          <a:solidFill>
                            <a:srgbClr val="4B4B4B"/>
                          </a:solidFill>
                          <a:latin typeface="Calibri"/>
                          <a:ea typeface="Calibri"/>
                          <a:cs typeface="Calibri"/>
                          <a:sym typeface="Calibri"/>
                        </a:rPr>
                        <a:t>È possibile applicare una </a:t>
                      </a:r>
                      <a:r>
                        <a:rPr b="1" i="0" lang="it" sz="1200" u="none" cap="none" strike="noStrike">
                          <a:solidFill>
                            <a:srgbClr val="F16924"/>
                          </a:solidFill>
                          <a:latin typeface="Calibri"/>
                          <a:ea typeface="Calibri"/>
                          <a:cs typeface="Calibri"/>
                          <a:sym typeface="Calibri"/>
                        </a:rPr>
                        <a:t>politica di rifiuti zero</a:t>
                      </a:r>
                      <a:r>
                        <a:rPr b="0" i="0" lang="it" sz="1200" u="none" cap="none" strike="noStrike">
                          <a:solidFill>
                            <a:srgbClr val="4B4B4B"/>
                          </a:solidFill>
                          <a:latin typeface="Calibri"/>
                          <a:ea typeface="Calibri"/>
                          <a:cs typeface="Calibri"/>
                          <a:sym typeface="Calibri"/>
                        </a:rPr>
                        <a:t>?</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i="0" lang="it" sz="1100" u="none" cap="none" strike="noStrike">
                          <a:solidFill>
                            <a:schemeClr val="lt1"/>
                          </a:solidFill>
                          <a:highlight>
                            <a:srgbClr val="69ADAD"/>
                          </a:highlight>
                          <a:latin typeface="Arial"/>
                          <a:ea typeface="Arial"/>
                          <a:cs typeface="Arial"/>
                          <a:sym typeface="Arial"/>
                        </a:rPr>
                        <a:t>Preparate un piano per i rifiuti zero: </a:t>
                      </a:r>
                      <a:r>
                        <a:rPr b="0" i="0" lang="it" sz="1200" u="none" cap="none" strike="noStrike">
                          <a:solidFill>
                            <a:srgbClr val="4B4B4B"/>
                          </a:solidFill>
                          <a:latin typeface="Calibri"/>
                          <a:ea typeface="Calibri"/>
                          <a:cs typeface="Calibri"/>
                          <a:sym typeface="Calibri"/>
                        </a:rPr>
                        <a:t>Decidete una o due azioni da intraprendere per rendere la vostra idea il più possibile a rifiuti zero. Ad esempio, i clienti possono portare le proprie tazze o distribuire borse riutilizzabili.</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bl>
          </a:graphicData>
        </a:graphic>
      </p:graphicFrame>
      <p:sp>
        <p:nvSpPr>
          <p:cNvPr id="170" name="Google Shape;170;p65"/>
          <p:cNvSpPr txBox="1"/>
          <p:nvPr>
            <p:ph idx="12" type="sldNum"/>
          </p:nvPr>
        </p:nvSpPr>
        <p:spPr>
          <a:xfrm>
            <a:off x="8510500" y="4630265"/>
            <a:ext cx="477436"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fld id="{00000000-1234-1234-1234-123412341234}" type="slidenum">
              <a:rPr lang="it"/>
              <a:t>‹#›</a:t>
            </a:fld>
            <a:endParaRPr/>
          </a:p>
        </p:txBody>
      </p:sp>
      <p:grpSp>
        <p:nvGrpSpPr>
          <p:cNvPr id="171" name="Google Shape;171;p65"/>
          <p:cNvGrpSpPr/>
          <p:nvPr/>
        </p:nvGrpSpPr>
        <p:grpSpPr>
          <a:xfrm>
            <a:off x="906799" y="1700975"/>
            <a:ext cx="608155" cy="580733"/>
            <a:chOff x="10407709" y="5371716"/>
            <a:chExt cx="1086136" cy="1037162"/>
          </a:xfrm>
        </p:grpSpPr>
        <p:sp>
          <p:nvSpPr>
            <p:cNvPr id="172" name="Google Shape;172;p65"/>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 name="Google Shape;173;p65"/>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74" name="Google Shape;174;p65"/>
            <p:cNvGrpSpPr/>
            <p:nvPr/>
          </p:nvGrpSpPr>
          <p:grpSpPr>
            <a:xfrm>
              <a:off x="10407709" y="5371716"/>
              <a:ext cx="1086136" cy="1037162"/>
              <a:chOff x="10407709" y="5371716"/>
              <a:chExt cx="1086136" cy="1037162"/>
            </a:xfrm>
          </p:grpSpPr>
          <p:grpSp>
            <p:nvGrpSpPr>
              <p:cNvPr id="175" name="Google Shape;175;p65"/>
              <p:cNvGrpSpPr/>
              <p:nvPr/>
            </p:nvGrpSpPr>
            <p:grpSpPr>
              <a:xfrm>
                <a:off x="10407709" y="5371716"/>
                <a:ext cx="1086136" cy="1037162"/>
                <a:chOff x="10407709" y="5371716"/>
                <a:chExt cx="1086136" cy="1037162"/>
              </a:xfrm>
            </p:grpSpPr>
            <p:sp>
              <p:nvSpPr>
                <p:cNvPr id="176" name="Google Shape;176;p65"/>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 name="Google Shape;177;p65"/>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 name="Google Shape;178;p65"/>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79" name="Google Shape;179;p65"/>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80" name="Google Shape;180;p65"/>
          <p:cNvSpPr txBox="1"/>
          <p:nvPr/>
        </p:nvSpPr>
        <p:spPr>
          <a:xfrm>
            <a:off x="440839" y="1782323"/>
            <a:ext cx="43255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8AC03B"/>
                </a:solidFill>
                <a:latin typeface="Calibri"/>
                <a:ea typeface="Calibri"/>
                <a:cs typeface="Calibri"/>
                <a:sym typeface="Calibri"/>
              </a:rPr>
              <a:t>3</a:t>
            </a:r>
            <a:endParaRPr b="0" i="0" sz="4000" u="none" cap="none" strike="noStrike">
              <a:solidFill>
                <a:srgbClr val="8AC03B"/>
              </a:solidFill>
              <a:latin typeface="Calibri"/>
              <a:ea typeface="Calibri"/>
              <a:cs typeface="Calibri"/>
              <a:sym typeface="Calibri"/>
            </a:endParaRPr>
          </a:p>
        </p:txBody>
      </p:sp>
      <p:sp>
        <p:nvSpPr>
          <p:cNvPr id="181" name="Google Shape;181;p65"/>
          <p:cNvSpPr txBox="1"/>
          <p:nvPr/>
        </p:nvSpPr>
        <p:spPr>
          <a:xfrm>
            <a:off x="424061" y="3409787"/>
            <a:ext cx="43255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8AC03B"/>
                </a:solidFill>
                <a:latin typeface="Calibri"/>
                <a:ea typeface="Calibri"/>
                <a:cs typeface="Calibri"/>
                <a:sym typeface="Calibri"/>
              </a:rPr>
              <a:t>4</a:t>
            </a:r>
            <a:endParaRPr b="0" i="0" sz="4000" u="none" cap="none" strike="noStrike">
              <a:solidFill>
                <a:srgbClr val="8AC03B"/>
              </a:solidFill>
              <a:latin typeface="Calibri"/>
              <a:ea typeface="Calibri"/>
              <a:cs typeface="Calibri"/>
              <a:sym typeface="Calibri"/>
            </a:endParaRPr>
          </a:p>
        </p:txBody>
      </p:sp>
      <p:grpSp>
        <p:nvGrpSpPr>
          <p:cNvPr id="182" name="Google Shape;182;p65"/>
          <p:cNvGrpSpPr/>
          <p:nvPr/>
        </p:nvGrpSpPr>
        <p:grpSpPr>
          <a:xfrm>
            <a:off x="1037896" y="3501579"/>
            <a:ext cx="334272" cy="527885"/>
            <a:chOff x="7311799" y="3856127"/>
            <a:chExt cx="547412" cy="864477"/>
          </a:xfrm>
        </p:grpSpPr>
        <p:sp>
          <p:nvSpPr>
            <p:cNvPr id="183" name="Google Shape;183;p65"/>
            <p:cNvSpPr/>
            <p:nvPr/>
          </p:nvSpPr>
          <p:spPr>
            <a:xfrm>
              <a:off x="7485236" y="4087342"/>
              <a:ext cx="173437" cy="129209"/>
            </a:xfrm>
            <a:custGeom>
              <a:rect b="b" l="l" r="r" t="t"/>
              <a:pathLst>
                <a:path extrusionOk="0" h="129209" w="173437">
                  <a:moveTo>
                    <a:pt x="140918" y="65074"/>
                  </a:moveTo>
                  <a:cubicBezTo>
                    <a:pt x="135498" y="70494"/>
                    <a:pt x="130982" y="74107"/>
                    <a:pt x="127369" y="78624"/>
                  </a:cubicBezTo>
                  <a:lnTo>
                    <a:pt x="112915" y="93077"/>
                  </a:lnTo>
                  <a:cubicBezTo>
                    <a:pt x="102076" y="103917"/>
                    <a:pt x="93043" y="116564"/>
                    <a:pt x="85816" y="129210"/>
                  </a:cubicBezTo>
                  <a:cubicBezTo>
                    <a:pt x="79493" y="115660"/>
                    <a:pt x="70460" y="103014"/>
                    <a:pt x="58716" y="93077"/>
                  </a:cubicBezTo>
                  <a:lnTo>
                    <a:pt x="44263" y="78624"/>
                  </a:lnTo>
                  <a:cubicBezTo>
                    <a:pt x="26197" y="61461"/>
                    <a:pt x="13550" y="42491"/>
                    <a:pt x="0" y="19908"/>
                  </a:cubicBezTo>
                  <a:cubicBezTo>
                    <a:pt x="3614" y="8165"/>
                    <a:pt x="12647" y="3648"/>
                    <a:pt x="18066" y="1842"/>
                  </a:cubicBezTo>
                  <a:cubicBezTo>
                    <a:pt x="28003" y="-1772"/>
                    <a:pt x="39746" y="35"/>
                    <a:pt x="48780" y="6358"/>
                  </a:cubicBezTo>
                  <a:cubicBezTo>
                    <a:pt x="66846" y="19004"/>
                    <a:pt x="103882" y="34361"/>
                    <a:pt x="173438" y="36168"/>
                  </a:cubicBezTo>
                  <a:cubicBezTo>
                    <a:pt x="162598" y="45201"/>
                    <a:pt x="149048" y="57848"/>
                    <a:pt x="140918" y="6507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
          <p:nvSpPr>
            <p:cNvPr id="184" name="Google Shape;184;p65"/>
            <p:cNvSpPr/>
            <p:nvPr/>
          </p:nvSpPr>
          <p:spPr>
            <a:xfrm>
              <a:off x="7440973" y="4498388"/>
              <a:ext cx="261963" cy="85815"/>
            </a:xfrm>
            <a:custGeom>
              <a:rect b="b" l="l" r="r" t="t"/>
              <a:pathLst>
                <a:path extrusionOk="0" h="85815" w="261963">
                  <a:moveTo>
                    <a:pt x="0" y="85816"/>
                  </a:moveTo>
                  <a:cubicBezTo>
                    <a:pt x="4517" y="60523"/>
                    <a:pt x="17163" y="48780"/>
                    <a:pt x="35229" y="30713"/>
                  </a:cubicBezTo>
                  <a:cubicBezTo>
                    <a:pt x="37940" y="27100"/>
                    <a:pt x="41553" y="24390"/>
                    <a:pt x="45166" y="20776"/>
                  </a:cubicBezTo>
                  <a:cubicBezTo>
                    <a:pt x="57812" y="7226"/>
                    <a:pt x="76782" y="0"/>
                    <a:pt x="95752" y="0"/>
                  </a:cubicBezTo>
                  <a:lnTo>
                    <a:pt x="166211" y="0"/>
                  </a:lnTo>
                  <a:cubicBezTo>
                    <a:pt x="185181" y="0"/>
                    <a:pt x="203247" y="8130"/>
                    <a:pt x="216797" y="20776"/>
                  </a:cubicBezTo>
                  <a:cubicBezTo>
                    <a:pt x="220410" y="24390"/>
                    <a:pt x="223121" y="27100"/>
                    <a:pt x="226733" y="30713"/>
                  </a:cubicBezTo>
                  <a:cubicBezTo>
                    <a:pt x="244800" y="48780"/>
                    <a:pt x="256543" y="60523"/>
                    <a:pt x="261963" y="85816"/>
                  </a:cubicBezTo>
                  <a:lnTo>
                    <a:pt x="0" y="85816"/>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
          <p:nvSpPr>
            <p:cNvPr id="185" name="Google Shape;185;p65"/>
            <p:cNvSpPr/>
            <p:nvPr/>
          </p:nvSpPr>
          <p:spPr>
            <a:xfrm>
              <a:off x="7311799" y="3856127"/>
              <a:ext cx="547412" cy="86718"/>
            </a:xfrm>
            <a:custGeom>
              <a:rect b="b" l="l" r="r" t="t"/>
              <a:pathLst>
                <a:path extrusionOk="0" h="86718" w="547412">
                  <a:moveTo>
                    <a:pt x="504053" y="57812"/>
                  </a:moveTo>
                  <a:lnTo>
                    <a:pt x="43359" y="57812"/>
                  </a:lnTo>
                  <a:cubicBezTo>
                    <a:pt x="35229" y="57812"/>
                    <a:pt x="28906" y="51489"/>
                    <a:pt x="28906" y="43359"/>
                  </a:cubicBezTo>
                  <a:cubicBezTo>
                    <a:pt x="28906" y="35229"/>
                    <a:pt x="35229" y="28906"/>
                    <a:pt x="43359" y="28906"/>
                  </a:cubicBezTo>
                  <a:lnTo>
                    <a:pt x="504053" y="28906"/>
                  </a:lnTo>
                  <a:cubicBezTo>
                    <a:pt x="512183" y="28906"/>
                    <a:pt x="518506" y="35229"/>
                    <a:pt x="518506" y="43359"/>
                  </a:cubicBezTo>
                  <a:cubicBezTo>
                    <a:pt x="518506" y="50586"/>
                    <a:pt x="512183" y="57812"/>
                    <a:pt x="504053" y="57812"/>
                  </a:cubicBezTo>
                  <a:close/>
                  <a:moveTo>
                    <a:pt x="504053" y="0"/>
                  </a:moveTo>
                  <a:lnTo>
                    <a:pt x="43359" y="0"/>
                  </a:lnTo>
                  <a:cubicBezTo>
                    <a:pt x="19873" y="0"/>
                    <a:pt x="0" y="18970"/>
                    <a:pt x="0" y="43359"/>
                  </a:cubicBezTo>
                  <a:cubicBezTo>
                    <a:pt x="0" y="66845"/>
                    <a:pt x="18970" y="86719"/>
                    <a:pt x="43359" y="86719"/>
                  </a:cubicBezTo>
                  <a:lnTo>
                    <a:pt x="504053" y="86719"/>
                  </a:lnTo>
                  <a:cubicBezTo>
                    <a:pt x="527539" y="86719"/>
                    <a:pt x="547413" y="67749"/>
                    <a:pt x="547413" y="43359"/>
                  </a:cubicBezTo>
                  <a:cubicBezTo>
                    <a:pt x="547413" y="18970"/>
                    <a:pt x="527539" y="0"/>
                    <a:pt x="504053"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
          <p:nvSpPr>
            <p:cNvPr id="186" name="Google Shape;186;p65"/>
            <p:cNvSpPr/>
            <p:nvPr/>
          </p:nvSpPr>
          <p:spPr>
            <a:xfrm>
              <a:off x="7311799" y="4633886"/>
              <a:ext cx="547412" cy="86718"/>
            </a:xfrm>
            <a:custGeom>
              <a:rect b="b" l="l" r="r" t="t"/>
              <a:pathLst>
                <a:path extrusionOk="0" h="86718" w="547412">
                  <a:moveTo>
                    <a:pt x="504053" y="57813"/>
                  </a:moveTo>
                  <a:lnTo>
                    <a:pt x="43359" y="57813"/>
                  </a:lnTo>
                  <a:cubicBezTo>
                    <a:pt x="35229" y="57813"/>
                    <a:pt x="28906" y="51489"/>
                    <a:pt x="28906" y="43359"/>
                  </a:cubicBezTo>
                  <a:cubicBezTo>
                    <a:pt x="28906" y="35230"/>
                    <a:pt x="35229" y="28906"/>
                    <a:pt x="43359" y="28906"/>
                  </a:cubicBezTo>
                  <a:lnTo>
                    <a:pt x="504053" y="28906"/>
                  </a:lnTo>
                  <a:cubicBezTo>
                    <a:pt x="512183" y="28906"/>
                    <a:pt x="518506" y="35230"/>
                    <a:pt x="518506" y="43359"/>
                  </a:cubicBezTo>
                  <a:cubicBezTo>
                    <a:pt x="518506" y="51489"/>
                    <a:pt x="512183" y="57813"/>
                    <a:pt x="504053" y="57813"/>
                  </a:cubicBezTo>
                  <a:close/>
                  <a:moveTo>
                    <a:pt x="504053" y="0"/>
                  </a:moveTo>
                  <a:lnTo>
                    <a:pt x="43359" y="0"/>
                  </a:lnTo>
                  <a:cubicBezTo>
                    <a:pt x="19873" y="0"/>
                    <a:pt x="0" y="18970"/>
                    <a:pt x="0" y="43359"/>
                  </a:cubicBezTo>
                  <a:cubicBezTo>
                    <a:pt x="0" y="66846"/>
                    <a:pt x="18970" y="86719"/>
                    <a:pt x="43359" y="86719"/>
                  </a:cubicBezTo>
                  <a:lnTo>
                    <a:pt x="504053" y="86719"/>
                  </a:lnTo>
                  <a:cubicBezTo>
                    <a:pt x="527539" y="86719"/>
                    <a:pt x="547413" y="67749"/>
                    <a:pt x="547413" y="43359"/>
                  </a:cubicBezTo>
                  <a:cubicBezTo>
                    <a:pt x="547413" y="19873"/>
                    <a:pt x="527539" y="0"/>
                    <a:pt x="504053"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
          <p:nvSpPr>
            <p:cNvPr id="187" name="Google Shape;187;p65"/>
            <p:cNvSpPr/>
            <p:nvPr/>
          </p:nvSpPr>
          <p:spPr>
            <a:xfrm>
              <a:off x="7368708" y="3913939"/>
              <a:ext cx="432690" cy="748853"/>
            </a:xfrm>
            <a:custGeom>
              <a:rect b="b" l="l" r="r" t="t"/>
              <a:pathLst>
                <a:path extrusionOk="0" h="748853" w="432690">
                  <a:moveTo>
                    <a:pt x="284546" y="315259"/>
                  </a:moveTo>
                  <a:cubicBezTo>
                    <a:pt x="269190" y="330616"/>
                    <a:pt x="260156" y="352295"/>
                    <a:pt x="260156" y="374878"/>
                  </a:cubicBezTo>
                  <a:cubicBezTo>
                    <a:pt x="260156" y="397461"/>
                    <a:pt x="269190" y="418238"/>
                    <a:pt x="284546" y="434498"/>
                  </a:cubicBezTo>
                  <a:lnTo>
                    <a:pt x="298999" y="448951"/>
                  </a:lnTo>
                  <a:cubicBezTo>
                    <a:pt x="366748" y="516700"/>
                    <a:pt x="403785" y="606129"/>
                    <a:pt x="403785" y="702784"/>
                  </a:cubicBezTo>
                  <a:lnTo>
                    <a:pt x="403785" y="720850"/>
                  </a:lnTo>
                  <a:lnTo>
                    <a:pt x="28906" y="720850"/>
                  </a:lnTo>
                  <a:lnTo>
                    <a:pt x="28906" y="702784"/>
                  </a:lnTo>
                  <a:cubicBezTo>
                    <a:pt x="28906" y="607032"/>
                    <a:pt x="65942" y="516700"/>
                    <a:pt x="133691" y="448951"/>
                  </a:cubicBezTo>
                  <a:lnTo>
                    <a:pt x="148144" y="434498"/>
                  </a:lnTo>
                  <a:cubicBezTo>
                    <a:pt x="163501" y="419141"/>
                    <a:pt x="172534" y="397461"/>
                    <a:pt x="172534" y="374878"/>
                  </a:cubicBezTo>
                  <a:cubicBezTo>
                    <a:pt x="172534" y="352295"/>
                    <a:pt x="163501" y="331519"/>
                    <a:pt x="148144" y="315259"/>
                  </a:cubicBezTo>
                  <a:lnTo>
                    <a:pt x="133691" y="300806"/>
                  </a:lnTo>
                  <a:cubicBezTo>
                    <a:pt x="65942" y="233057"/>
                    <a:pt x="28906" y="143628"/>
                    <a:pt x="28906" y="46973"/>
                  </a:cubicBezTo>
                  <a:lnTo>
                    <a:pt x="28906" y="28906"/>
                  </a:lnTo>
                  <a:lnTo>
                    <a:pt x="403785" y="28906"/>
                  </a:lnTo>
                  <a:lnTo>
                    <a:pt x="403785" y="46973"/>
                  </a:lnTo>
                  <a:cubicBezTo>
                    <a:pt x="403785" y="142725"/>
                    <a:pt x="366748" y="233057"/>
                    <a:pt x="298999" y="300806"/>
                  </a:cubicBezTo>
                  <a:lnTo>
                    <a:pt x="284546" y="315259"/>
                  </a:lnTo>
                  <a:close/>
                  <a:moveTo>
                    <a:pt x="318872" y="320679"/>
                  </a:moveTo>
                  <a:cubicBezTo>
                    <a:pt x="392041" y="247510"/>
                    <a:pt x="431788" y="149952"/>
                    <a:pt x="431788" y="46973"/>
                  </a:cubicBezTo>
                  <a:lnTo>
                    <a:pt x="431788" y="14453"/>
                  </a:lnTo>
                  <a:cubicBezTo>
                    <a:pt x="431788" y="6323"/>
                    <a:pt x="425464" y="0"/>
                    <a:pt x="417335" y="0"/>
                  </a:cubicBezTo>
                  <a:lnTo>
                    <a:pt x="14453" y="0"/>
                  </a:lnTo>
                  <a:cubicBezTo>
                    <a:pt x="6323" y="0"/>
                    <a:pt x="0" y="6323"/>
                    <a:pt x="0" y="14453"/>
                  </a:cubicBezTo>
                  <a:lnTo>
                    <a:pt x="0" y="46973"/>
                  </a:lnTo>
                  <a:cubicBezTo>
                    <a:pt x="0" y="149952"/>
                    <a:pt x="39746" y="247510"/>
                    <a:pt x="112915" y="320679"/>
                  </a:cubicBezTo>
                  <a:lnTo>
                    <a:pt x="127368" y="335133"/>
                  </a:lnTo>
                  <a:cubicBezTo>
                    <a:pt x="137305" y="345069"/>
                    <a:pt x="143628" y="359522"/>
                    <a:pt x="143628" y="373975"/>
                  </a:cubicBezTo>
                  <a:cubicBezTo>
                    <a:pt x="143628" y="388428"/>
                    <a:pt x="138208" y="402882"/>
                    <a:pt x="127368" y="412818"/>
                  </a:cubicBezTo>
                  <a:lnTo>
                    <a:pt x="112915" y="427271"/>
                  </a:lnTo>
                  <a:cubicBezTo>
                    <a:pt x="39746" y="500440"/>
                    <a:pt x="0" y="597999"/>
                    <a:pt x="0" y="700978"/>
                  </a:cubicBezTo>
                  <a:lnTo>
                    <a:pt x="0" y="734400"/>
                  </a:lnTo>
                  <a:cubicBezTo>
                    <a:pt x="0" y="742530"/>
                    <a:pt x="6323" y="748854"/>
                    <a:pt x="14453" y="748854"/>
                  </a:cubicBezTo>
                  <a:lnTo>
                    <a:pt x="418238" y="748854"/>
                  </a:lnTo>
                  <a:cubicBezTo>
                    <a:pt x="426368" y="748854"/>
                    <a:pt x="432691" y="742530"/>
                    <a:pt x="432691" y="734400"/>
                  </a:cubicBezTo>
                  <a:lnTo>
                    <a:pt x="432691" y="701881"/>
                  </a:lnTo>
                  <a:cubicBezTo>
                    <a:pt x="432691" y="598902"/>
                    <a:pt x="392945" y="501343"/>
                    <a:pt x="319775" y="428175"/>
                  </a:cubicBezTo>
                  <a:lnTo>
                    <a:pt x="305323" y="413721"/>
                  </a:lnTo>
                  <a:cubicBezTo>
                    <a:pt x="295386" y="403785"/>
                    <a:pt x="289063" y="389332"/>
                    <a:pt x="289063" y="374878"/>
                  </a:cubicBezTo>
                  <a:cubicBezTo>
                    <a:pt x="289063" y="360425"/>
                    <a:pt x="294483" y="345972"/>
                    <a:pt x="305323" y="336036"/>
                  </a:cubicBezTo>
                  <a:lnTo>
                    <a:pt x="318872" y="320679"/>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
          <p:nvSpPr>
            <p:cNvPr id="188" name="Google Shape;188;p65"/>
            <p:cNvSpPr/>
            <p:nvPr/>
          </p:nvSpPr>
          <p:spPr>
            <a:xfrm>
              <a:off x="7469880" y="4051137"/>
              <a:ext cx="238055" cy="238584"/>
            </a:xfrm>
            <a:custGeom>
              <a:rect b="b" l="l" r="r" t="t"/>
              <a:pathLst>
                <a:path extrusionOk="0" h="238584" w="238055">
                  <a:moveTo>
                    <a:pt x="170727" y="95859"/>
                  </a:moveTo>
                  <a:cubicBezTo>
                    <a:pt x="165308" y="101279"/>
                    <a:pt x="160791" y="105796"/>
                    <a:pt x="157178" y="109409"/>
                  </a:cubicBezTo>
                  <a:lnTo>
                    <a:pt x="142725" y="123862"/>
                  </a:lnTo>
                  <a:cubicBezTo>
                    <a:pt x="131885" y="134702"/>
                    <a:pt x="122852" y="147349"/>
                    <a:pt x="115625" y="160898"/>
                  </a:cubicBezTo>
                  <a:cubicBezTo>
                    <a:pt x="109302" y="147349"/>
                    <a:pt x="100268" y="134702"/>
                    <a:pt x="88525" y="123862"/>
                  </a:cubicBezTo>
                  <a:lnTo>
                    <a:pt x="74072" y="109409"/>
                  </a:lnTo>
                  <a:cubicBezTo>
                    <a:pt x="56909" y="92246"/>
                    <a:pt x="43359" y="72373"/>
                    <a:pt x="29809" y="48887"/>
                  </a:cubicBezTo>
                  <a:cubicBezTo>
                    <a:pt x="33422" y="37143"/>
                    <a:pt x="42456" y="31724"/>
                    <a:pt x="47876" y="29917"/>
                  </a:cubicBezTo>
                  <a:cubicBezTo>
                    <a:pt x="57812" y="26304"/>
                    <a:pt x="68652" y="28110"/>
                    <a:pt x="77685" y="34433"/>
                  </a:cubicBezTo>
                  <a:cubicBezTo>
                    <a:pt x="95752" y="47080"/>
                    <a:pt x="131885" y="63340"/>
                    <a:pt x="201441" y="65147"/>
                  </a:cubicBezTo>
                  <a:cubicBezTo>
                    <a:pt x="192407" y="75083"/>
                    <a:pt x="177954" y="88633"/>
                    <a:pt x="170727" y="95859"/>
                  </a:cubicBezTo>
                  <a:close/>
                  <a:moveTo>
                    <a:pt x="236670" y="48887"/>
                  </a:moveTo>
                  <a:cubicBezTo>
                    <a:pt x="234864" y="45273"/>
                    <a:pt x="230347" y="37143"/>
                    <a:pt x="215894" y="37143"/>
                  </a:cubicBezTo>
                  <a:cubicBezTo>
                    <a:pt x="140918" y="37143"/>
                    <a:pt x="108399" y="20884"/>
                    <a:pt x="94849" y="11850"/>
                  </a:cubicBezTo>
                  <a:cubicBezTo>
                    <a:pt x="78589" y="107"/>
                    <a:pt x="57812" y="-3506"/>
                    <a:pt x="37939" y="3721"/>
                  </a:cubicBezTo>
                  <a:cubicBezTo>
                    <a:pt x="19873" y="10044"/>
                    <a:pt x="6323" y="24497"/>
                    <a:pt x="1806" y="42563"/>
                  </a:cubicBezTo>
                  <a:cubicBezTo>
                    <a:pt x="903" y="47080"/>
                    <a:pt x="0" y="50693"/>
                    <a:pt x="0" y="50693"/>
                  </a:cubicBezTo>
                  <a:cubicBezTo>
                    <a:pt x="0" y="53403"/>
                    <a:pt x="0" y="56113"/>
                    <a:pt x="1806" y="58823"/>
                  </a:cubicBezTo>
                  <a:cubicBezTo>
                    <a:pt x="15356" y="83213"/>
                    <a:pt x="30713" y="107603"/>
                    <a:pt x="53296" y="130186"/>
                  </a:cubicBezTo>
                  <a:lnTo>
                    <a:pt x="67749" y="144639"/>
                  </a:lnTo>
                  <a:cubicBezTo>
                    <a:pt x="88525" y="165415"/>
                    <a:pt x="101172" y="194321"/>
                    <a:pt x="101172" y="224131"/>
                  </a:cubicBezTo>
                  <a:cubicBezTo>
                    <a:pt x="101172" y="232261"/>
                    <a:pt x="107495" y="238584"/>
                    <a:pt x="115625" y="238584"/>
                  </a:cubicBezTo>
                  <a:cubicBezTo>
                    <a:pt x="123755" y="238584"/>
                    <a:pt x="130078" y="232261"/>
                    <a:pt x="130078" y="224131"/>
                  </a:cubicBezTo>
                  <a:cubicBezTo>
                    <a:pt x="130078" y="194321"/>
                    <a:pt x="141821" y="166319"/>
                    <a:pt x="163501" y="144639"/>
                  </a:cubicBezTo>
                  <a:lnTo>
                    <a:pt x="177954" y="130186"/>
                  </a:lnTo>
                  <a:cubicBezTo>
                    <a:pt x="181567" y="126572"/>
                    <a:pt x="186084" y="122056"/>
                    <a:pt x="191504" y="117539"/>
                  </a:cubicBezTo>
                  <a:cubicBezTo>
                    <a:pt x="227637" y="81406"/>
                    <a:pt x="242993" y="65147"/>
                    <a:pt x="236670" y="4888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
          <p:nvSpPr>
            <p:cNvPr id="189" name="Google Shape;189;p65"/>
            <p:cNvSpPr/>
            <p:nvPr/>
          </p:nvSpPr>
          <p:spPr>
            <a:xfrm>
              <a:off x="7427424" y="4460448"/>
              <a:ext cx="316402" cy="144531"/>
            </a:xfrm>
            <a:custGeom>
              <a:rect b="b" l="l" r="r" t="t"/>
              <a:pathLst>
                <a:path extrusionOk="0" h="144531" w="316402">
                  <a:moveTo>
                    <a:pt x="30713" y="116529"/>
                  </a:moveTo>
                  <a:cubicBezTo>
                    <a:pt x="35229" y="91236"/>
                    <a:pt x="46973" y="79492"/>
                    <a:pt x="65039" y="61426"/>
                  </a:cubicBezTo>
                  <a:cubicBezTo>
                    <a:pt x="67749" y="57813"/>
                    <a:pt x="71362" y="55103"/>
                    <a:pt x="74072" y="51489"/>
                  </a:cubicBezTo>
                  <a:cubicBezTo>
                    <a:pt x="86719" y="37940"/>
                    <a:pt x="104785" y="30713"/>
                    <a:pt x="123755" y="30713"/>
                  </a:cubicBezTo>
                  <a:lnTo>
                    <a:pt x="192407" y="30713"/>
                  </a:lnTo>
                  <a:cubicBezTo>
                    <a:pt x="211377" y="30713"/>
                    <a:pt x="229443" y="38843"/>
                    <a:pt x="242090" y="51489"/>
                  </a:cubicBezTo>
                  <a:cubicBezTo>
                    <a:pt x="245704" y="55103"/>
                    <a:pt x="248413" y="57813"/>
                    <a:pt x="251123" y="61426"/>
                  </a:cubicBezTo>
                  <a:cubicBezTo>
                    <a:pt x="268287" y="79492"/>
                    <a:pt x="280933" y="91236"/>
                    <a:pt x="285449" y="116529"/>
                  </a:cubicBezTo>
                  <a:lnTo>
                    <a:pt x="30713" y="116529"/>
                  </a:lnTo>
                  <a:close/>
                  <a:moveTo>
                    <a:pt x="316163" y="129175"/>
                  </a:moveTo>
                  <a:cubicBezTo>
                    <a:pt x="312549" y="82203"/>
                    <a:pt x="293579" y="63233"/>
                    <a:pt x="271900" y="40649"/>
                  </a:cubicBezTo>
                  <a:cubicBezTo>
                    <a:pt x="269190" y="37940"/>
                    <a:pt x="265576" y="34326"/>
                    <a:pt x="262866" y="30713"/>
                  </a:cubicBezTo>
                  <a:cubicBezTo>
                    <a:pt x="244800" y="11743"/>
                    <a:pt x="218604" y="0"/>
                    <a:pt x="192407" y="0"/>
                  </a:cubicBezTo>
                  <a:lnTo>
                    <a:pt x="123755" y="0"/>
                  </a:lnTo>
                  <a:cubicBezTo>
                    <a:pt x="97559" y="0"/>
                    <a:pt x="71362" y="10840"/>
                    <a:pt x="53296" y="30713"/>
                  </a:cubicBezTo>
                  <a:cubicBezTo>
                    <a:pt x="49683" y="34326"/>
                    <a:pt x="46973" y="37037"/>
                    <a:pt x="44262" y="40649"/>
                  </a:cubicBezTo>
                  <a:cubicBezTo>
                    <a:pt x="22583" y="63233"/>
                    <a:pt x="3613" y="82203"/>
                    <a:pt x="0" y="129175"/>
                  </a:cubicBezTo>
                  <a:cubicBezTo>
                    <a:pt x="0" y="132788"/>
                    <a:pt x="903" y="137305"/>
                    <a:pt x="3613" y="140015"/>
                  </a:cubicBezTo>
                  <a:cubicBezTo>
                    <a:pt x="6323" y="142725"/>
                    <a:pt x="9936" y="144531"/>
                    <a:pt x="14453" y="144531"/>
                  </a:cubicBezTo>
                  <a:lnTo>
                    <a:pt x="302613" y="144531"/>
                  </a:lnTo>
                  <a:cubicBezTo>
                    <a:pt x="306226" y="144531"/>
                    <a:pt x="310742" y="142725"/>
                    <a:pt x="313453" y="140015"/>
                  </a:cubicBezTo>
                  <a:cubicBezTo>
                    <a:pt x="315259" y="137305"/>
                    <a:pt x="317066" y="133691"/>
                    <a:pt x="316163" y="12917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
          <p:nvSpPr>
            <p:cNvPr id="190" name="Google Shape;190;p65"/>
            <p:cNvSpPr/>
            <p:nvPr/>
          </p:nvSpPr>
          <p:spPr>
            <a:xfrm>
              <a:off x="7571051" y="4316821"/>
              <a:ext cx="28906" cy="43359"/>
            </a:xfrm>
            <a:custGeom>
              <a:rect b="b" l="l" r="r" t="t"/>
              <a:pathLst>
                <a:path extrusionOk="0" h="43359" w="28906">
                  <a:moveTo>
                    <a:pt x="14453" y="0"/>
                  </a:moveTo>
                  <a:cubicBezTo>
                    <a:pt x="6323" y="0"/>
                    <a:pt x="0" y="6323"/>
                    <a:pt x="0" y="14453"/>
                  </a:cubicBezTo>
                  <a:lnTo>
                    <a:pt x="0" y="28906"/>
                  </a:lnTo>
                  <a:cubicBezTo>
                    <a:pt x="0" y="37036"/>
                    <a:pt x="6323" y="43359"/>
                    <a:pt x="14453" y="43359"/>
                  </a:cubicBezTo>
                  <a:cubicBezTo>
                    <a:pt x="22583" y="43359"/>
                    <a:pt x="28906" y="37036"/>
                    <a:pt x="28906" y="28906"/>
                  </a:cubicBezTo>
                  <a:lnTo>
                    <a:pt x="28906" y="14453"/>
                  </a:lnTo>
                  <a:cubicBezTo>
                    <a:pt x="28906" y="7226"/>
                    <a:pt x="22583" y="0"/>
                    <a:pt x="14453"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
          <p:nvSpPr>
            <p:cNvPr id="191" name="Google Shape;191;p65"/>
            <p:cNvSpPr/>
            <p:nvPr/>
          </p:nvSpPr>
          <p:spPr>
            <a:xfrm>
              <a:off x="7571051" y="4389086"/>
              <a:ext cx="28906" cy="43359"/>
            </a:xfrm>
            <a:custGeom>
              <a:rect b="b" l="l" r="r" t="t"/>
              <a:pathLst>
                <a:path extrusionOk="0" h="43359" w="28906">
                  <a:moveTo>
                    <a:pt x="14453" y="0"/>
                  </a:moveTo>
                  <a:cubicBezTo>
                    <a:pt x="6323" y="0"/>
                    <a:pt x="0" y="6323"/>
                    <a:pt x="0" y="14453"/>
                  </a:cubicBezTo>
                  <a:lnTo>
                    <a:pt x="0" y="28906"/>
                  </a:lnTo>
                  <a:cubicBezTo>
                    <a:pt x="0" y="37036"/>
                    <a:pt x="6323" y="43359"/>
                    <a:pt x="14453" y="43359"/>
                  </a:cubicBezTo>
                  <a:cubicBezTo>
                    <a:pt x="22583" y="43359"/>
                    <a:pt x="28906" y="37036"/>
                    <a:pt x="28906" y="28906"/>
                  </a:cubicBezTo>
                  <a:lnTo>
                    <a:pt x="28906" y="14453"/>
                  </a:lnTo>
                  <a:cubicBezTo>
                    <a:pt x="28906" y="6323"/>
                    <a:pt x="22583" y="0"/>
                    <a:pt x="14453"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grpSp>
      <p:grpSp>
        <p:nvGrpSpPr>
          <p:cNvPr id="192" name="Google Shape;192;p65"/>
          <p:cNvGrpSpPr/>
          <p:nvPr/>
        </p:nvGrpSpPr>
        <p:grpSpPr>
          <a:xfrm>
            <a:off x="5832085" y="-30644"/>
            <a:ext cx="1152193" cy="1202111"/>
            <a:chOff x="5117252" y="774988"/>
            <a:chExt cx="2921431" cy="3048000"/>
          </a:xfrm>
        </p:grpSpPr>
        <p:pic>
          <p:nvPicPr>
            <p:cNvPr id="193" name="Google Shape;193;p65"/>
            <p:cNvPicPr preferRelativeResize="0"/>
            <p:nvPr/>
          </p:nvPicPr>
          <p:blipFill rotWithShape="1">
            <a:blip r:embed="rId3">
              <a:alphaModFix/>
            </a:blip>
            <a:srcRect b="0" l="0" r="0" t="0"/>
            <a:stretch/>
          </p:blipFill>
          <p:spPr>
            <a:xfrm>
              <a:off x="5117252" y="774988"/>
              <a:ext cx="2921431" cy="3048000"/>
            </a:xfrm>
            <a:prstGeom prst="rect">
              <a:avLst/>
            </a:prstGeom>
            <a:noFill/>
            <a:ln>
              <a:noFill/>
            </a:ln>
          </p:spPr>
        </p:pic>
        <p:pic>
          <p:nvPicPr>
            <p:cNvPr id="194" name="Google Shape;194;p65"/>
            <p:cNvPicPr preferRelativeResize="0"/>
            <p:nvPr/>
          </p:nvPicPr>
          <p:blipFill rotWithShape="1">
            <a:blip r:embed="rId4">
              <a:alphaModFix/>
            </a:blip>
            <a:srcRect b="0" l="16667" r="16666" t="0"/>
            <a:stretch/>
          </p:blipFill>
          <p:spPr>
            <a:xfrm>
              <a:off x="5663704" y="1384725"/>
              <a:ext cx="1828525" cy="1828525"/>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195" name="Google Shape;195;p65"/>
            <p:cNvPicPr preferRelativeResize="0"/>
            <p:nvPr/>
          </p:nvPicPr>
          <p:blipFill rotWithShape="1">
            <a:blip r:embed="rId5">
              <a:alphaModFix amt="70000"/>
            </a:blip>
            <a:srcRect b="0" l="0" r="0" t="0"/>
            <a:stretch/>
          </p:blipFill>
          <p:spPr>
            <a:xfrm>
              <a:off x="5684837" y="1426287"/>
              <a:ext cx="1768417" cy="1768417"/>
            </a:xfrm>
            <a:prstGeom prst="rect">
              <a:avLst/>
            </a:prstGeom>
            <a:noFill/>
            <a:ln>
              <a:noFill/>
            </a:ln>
          </p:spPr>
        </p:pic>
      </p:grpSp>
      <p:grpSp>
        <p:nvGrpSpPr>
          <p:cNvPr id="196" name="Google Shape;196;p65"/>
          <p:cNvGrpSpPr/>
          <p:nvPr/>
        </p:nvGrpSpPr>
        <p:grpSpPr>
          <a:xfrm>
            <a:off x="7848982" y="-30644"/>
            <a:ext cx="1152193" cy="1202111"/>
            <a:chOff x="7848982" y="-30644"/>
            <a:chExt cx="1152193" cy="1202111"/>
          </a:xfrm>
        </p:grpSpPr>
        <p:pic>
          <p:nvPicPr>
            <p:cNvPr id="197" name="Google Shape;197;p65"/>
            <p:cNvPicPr preferRelativeResize="0"/>
            <p:nvPr/>
          </p:nvPicPr>
          <p:blipFill rotWithShape="1">
            <a:blip r:embed="rId3">
              <a:alphaModFix/>
            </a:blip>
            <a:srcRect b="0" l="0" r="0" t="0"/>
            <a:stretch/>
          </p:blipFill>
          <p:spPr>
            <a:xfrm>
              <a:off x="7848982" y="-30644"/>
              <a:ext cx="1152193" cy="1202111"/>
            </a:xfrm>
            <a:prstGeom prst="rect">
              <a:avLst/>
            </a:prstGeom>
            <a:noFill/>
            <a:ln>
              <a:noFill/>
            </a:ln>
          </p:spPr>
        </p:pic>
        <p:pic>
          <p:nvPicPr>
            <p:cNvPr id="198" name="Google Shape;198;p65"/>
            <p:cNvPicPr preferRelativeResize="0"/>
            <p:nvPr/>
          </p:nvPicPr>
          <p:blipFill rotWithShape="1">
            <a:blip r:embed="rId6">
              <a:alphaModFix/>
            </a:blip>
            <a:srcRect b="0" l="12500" r="12500" t="0"/>
            <a:stretch/>
          </p:blipFill>
          <p:spPr>
            <a:xfrm>
              <a:off x="8064499" y="209832"/>
              <a:ext cx="721158" cy="721158"/>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199" name="Google Shape;199;p65"/>
            <p:cNvPicPr preferRelativeResize="0"/>
            <p:nvPr/>
          </p:nvPicPr>
          <p:blipFill rotWithShape="1">
            <a:blip r:embed="rId5">
              <a:alphaModFix amt="70000"/>
            </a:blip>
            <a:srcRect b="0" l="0" r="0" t="0"/>
            <a:stretch/>
          </p:blipFill>
          <p:spPr>
            <a:xfrm>
              <a:off x="8067679" y="225843"/>
              <a:ext cx="697452" cy="697452"/>
            </a:xfrm>
            <a:prstGeom prst="rect">
              <a:avLst/>
            </a:prstGeom>
            <a:noFill/>
            <a:ln>
              <a:noFill/>
            </a:ln>
          </p:spPr>
        </p:pic>
      </p:grpSp>
      <p:grpSp>
        <p:nvGrpSpPr>
          <p:cNvPr id="200" name="Google Shape;200;p65"/>
          <p:cNvGrpSpPr/>
          <p:nvPr/>
        </p:nvGrpSpPr>
        <p:grpSpPr>
          <a:xfrm>
            <a:off x="6840534" y="-30644"/>
            <a:ext cx="1152193" cy="1202111"/>
            <a:chOff x="5178212" y="3108886"/>
            <a:chExt cx="2921431" cy="3048000"/>
          </a:xfrm>
        </p:grpSpPr>
        <p:pic>
          <p:nvPicPr>
            <p:cNvPr id="201" name="Google Shape;201;p65"/>
            <p:cNvPicPr preferRelativeResize="0"/>
            <p:nvPr/>
          </p:nvPicPr>
          <p:blipFill rotWithShape="1">
            <a:blip r:embed="rId3">
              <a:alphaModFix/>
            </a:blip>
            <a:srcRect b="0" l="0" r="0" t="0"/>
            <a:stretch/>
          </p:blipFill>
          <p:spPr>
            <a:xfrm>
              <a:off x="5178212" y="3108886"/>
              <a:ext cx="2921431" cy="3048000"/>
            </a:xfrm>
            <a:prstGeom prst="rect">
              <a:avLst/>
            </a:prstGeom>
            <a:noFill/>
            <a:ln>
              <a:noFill/>
            </a:ln>
          </p:spPr>
        </p:pic>
        <p:pic>
          <p:nvPicPr>
            <p:cNvPr id="202" name="Google Shape;202;p65"/>
            <p:cNvPicPr preferRelativeResize="0"/>
            <p:nvPr/>
          </p:nvPicPr>
          <p:blipFill rotWithShape="1">
            <a:blip r:embed="rId7">
              <a:alphaModFix/>
            </a:blip>
            <a:srcRect b="16666" l="0" r="0" t="16667"/>
            <a:stretch/>
          </p:blipFill>
          <p:spPr>
            <a:xfrm>
              <a:off x="5724663" y="3718622"/>
              <a:ext cx="1828800" cy="1828800"/>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203" name="Google Shape;203;p65"/>
            <p:cNvPicPr preferRelativeResize="0"/>
            <p:nvPr/>
          </p:nvPicPr>
          <p:blipFill rotWithShape="1">
            <a:blip r:embed="rId5">
              <a:alphaModFix amt="70000"/>
            </a:blip>
            <a:srcRect b="0" l="0" r="0" t="0"/>
            <a:stretch/>
          </p:blipFill>
          <p:spPr>
            <a:xfrm>
              <a:off x="5731251" y="3749280"/>
              <a:ext cx="1768417" cy="1768417"/>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graphicFrame>
        <p:nvGraphicFramePr>
          <p:cNvPr id="208" name="Google Shape;208;p66"/>
          <p:cNvGraphicFramePr/>
          <p:nvPr/>
        </p:nvGraphicFramePr>
        <p:xfrm>
          <a:off x="287337" y="1151162"/>
          <a:ext cx="3000000" cy="3000000"/>
        </p:xfrm>
        <a:graphic>
          <a:graphicData uri="http://schemas.openxmlformats.org/drawingml/2006/table">
            <a:tbl>
              <a:tblPr>
                <a:noFill/>
                <a:tableStyleId>{E8A62491-B36D-4931-8DE0-9D49BEDDCA1F}</a:tableStyleId>
              </a:tblPr>
              <a:tblGrid>
                <a:gridCol w="1453650"/>
                <a:gridCol w="1866200"/>
                <a:gridCol w="5212950"/>
              </a:tblGrid>
              <a:tr h="466125">
                <a:tc>
                  <a:txBody>
                    <a:bodyPr/>
                    <a:lstStyle/>
                    <a:p>
                      <a:pPr indent="0" lvl="0" marL="0" marR="0" rtl="0" algn="ctr">
                        <a:lnSpc>
                          <a:spcPct val="100000"/>
                        </a:lnSpc>
                        <a:spcBef>
                          <a:spcPts val="0"/>
                        </a:spcBef>
                        <a:spcAft>
                          <a:spcPts val="0"/>
                        </a:spcAft>
                        <a:buClr>
                          <a:srgbClr val="000000"/>
                        </a:buClr>
                        <a:buSzPts val="1400"/>
                        <a:buFont typeface="Arial"/>
                        <a:buNone/>
                      </a:pPr>
                      <a:r>
                        <a:rPr b="1" lang="it" sz="1300" u="none" cap="none" strike="noStrike">
                          <a:solidFill>
                            <a:schemeClr val="lt1"/>
                          </a:solidFill>
                          <a:latin typeface="Calibri"/>
                          <a:ea typeface="Calibri"/>
                          <a:cs typeface="Calibri"/>
                          <a:sym typeface="Calibri"/>
                        </a:rPr>
                        <a:t>Aree di interesse</a:t>
                      </a:r>
                      <a:endParaRPr b="1" sz="13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AC03B"/>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it" sz="1300" u="none" cap="none" strike="noStrike">
                          <a:solidFill>
                            <a:schemeClr val="lt1"/>
                          </a:solidFill>
                          <a:latin typeface="Calibri"/>
                          <a:ea typeface="Calibri"/>
                          <a:cs typeface="Calibri"/>
                          <a:sym typeface="Calibri"/>
                        </a:rPr>
                        <a:t>Domande</a:t>
                      </a:r>
                      <a:endParaRPr b="1" i="0" sz="13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16924"/>
                    </a:solidFill>
                  </a:tcPr>
                </a:tc>
                <a:tc>
                  <a:txBody>
                    <a:bodyPr/>
                    <a:lstStyle/>
                    <a:p>
                      <a:pPr indent="0" lvl="0" marL="0" marR="0" rtl="0" algn="ctr">
                        <a:lnSpc>
                          <a:spcPct val="100000"/>
                        </a:lnSpc>
                        <a:spcBef>
                          <a:spcPts val="0"/>
                        </a:spcBef>
                        <a:spcAft>
                          <a:spcPts val="0"/>
                        </a:spcAft>
                        <a:buClr>
                          <a:srgbClr val="FF9933"/>
                        </a:buClr>
                        <a:buSzPts val="1300"/>
                        <a:buFont typeface="Noto Sans Symbols"/>
                        <a:buNone/>
                      </a:pPr>
                      <a:r>
                        <a:rPr b="1" i="0" lang="it" sz="1300" u="none" cap="none" strike="noStrike">
                          <a:solidFill>
                            <a:schemeClr val="lt1"/>
                          </a:solidFill>
                          <a:latin typeface="Calibri"/>
                          <a:ea typeface="Calibri"/>
                          <a:cs typeface="Calibri"/>
                          <a:sym typeface="Calibri"/>
                        </a:rPr>
                        <a:t>Esercizi </a:t>
                      </a:r>
                      <a:endParaRPr b="1" i="0" sz="1300" u="none" cap="none" strike="noStrike">
                        <a:solidFill>
                          <a:schemeClr val="lt1"/>
                        </a:solidFill>
                        <a:latin typeface="Calibri"/>
                        <a:ea typeface="Calibri"/>
                        <a:cs typeface="Calibri"/>
                        <a:sym typeface="Calibri"/>
                      </a:endParaRPr>
                    </a:p>
                  </a:txBody>
                  <a:tcPr marT="85425" marB="85425" marR="85425" marL="85425" anchor="ctr">
                    <a:lnL cap="flat" cmpd="sng" w="9525">
                      <a:solidFill>
                        <a:srgbClr val="000000">
                          <a:alpha val="0"/>
                        </a:srgbClr>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9ADAD"/>
                    </a:solidFill>
                  </a:tcPr>
                </a:tc>
              </a:tr>
              <a:tr h="1585150">
                <a:tc>
                  <a:txBody>
                    <a:bodyPr/>
                    <a:lstStyle/>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lang="it" sz="1200" u="none" cap="none" strike="noStrike">
                          <a:solidFill>
                            <a:srgbClr val="4B4B4B"/>
                          </a:solidFill>
                          <a:latin typeface="Calibri"/>
                          <a:ea typeface="Calibri"/>
                          <a:cs typeface="Calibri"/>
                          <a:sym typeface="Calibri"/>
                        </a:rPr>
                        <a:t>Condividere e promuovere il proprio impegno ambientale</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803"/>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it" sz="1200" u="none" cap="none" strike="noStrike">
                          <a:solidFill>
                            <a:srgbClr val="4B4B4B"/>
                          </a:solidFill>
                          <a:latin typeface="Calibri"/>
                          <a:ea typeface="Calibri"/>
                          <a:cs typeface="Calibri"/>
                          <a:sym typeface="Calibri"/>
                        </a:rPr>
                        <a:t>Come intendete </a:t>
                      </a:r>
                      <a:r>
                        <a:rPr b="1" i="0" lang="it" sz="1200" u="none" cap="none" strike="noStrike">
                          <a:solidFill>
                            <a:srgbClr val="F16924"/>
                          </a:solidFill>
                          <a:latin typeface="Calibri"/>
                          <a:ea typeface="Calibri"/>
                          <a:cs typeface="Calibri"/>
                          <a:sym typeface="Calibri"/>
                        </a:rPr>
                        <a:t>promuovere i vostri sforzi di sostenibilità </a:t>
                      </a:r>
                      <a:r>
                        <a:rPr b="0" i="0" lang="it" sz="1200" u="none" cap="none" strike="noStrike">
                          <a:solidFill>
                            <a:srgbClr val="4B4B4B"/>
                          </a:solidFill>
                          <a:latin typeface="Calibri"/>
                          <a:ea typeface="Calibri"/>
                          <a:cs typeface="Calibri"/>
                          <a:sym typeface="Calibri"/>
                        </a:rPr>
                        <a:t>presso i clienti e la comunità?</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i="0" lang="it" sz="1100" u="none" cap="none" strike="noStrike">
                          <a:solidFill>
                            <a:schemeClr val="lt1"/>
                          </a:solidFill>
                          <a:highlight>
                            <a:srgbClr val="69ADAD"/>
                          </a:highlight>
                          <a:latin typeface="Arial"/>
                          <a:ea typeface="Arial"/>
                          <a:cs typeface="Arial"/>
                          <a:sym typeface="Arial"/>
                        </a:rPr>
                        <a:t>Create un piano coinvolgente e semplice </a:t>
                      </a:r>
                      <a:r>
                        <a:rPr b="0" i="0" lang="it" sz="1200" u="none" cap="none" strike="noStrike">
                          <a:solidFill>
                            <a:srgbClr val="4B4B4B"/>
                          </a:solidFill>
                          <a:latin typeface="Calibri"/>
                          <a:ea typeface="Calibri"/>
                          <a:cs typeface="Calibri"/>
                          <a:sym typeface="Calibri"/>
                        </a:rPr>
                        <a:t>per condividere le vostre idee di sostenibilità con gli altri!</a:t>
                      </a:r>
                      <a:endParaRPr/>
                    </a:p>
                    <a:p>
                      <a:pPr indent="0" lvl="0" marL="0" marR="0" rtl="0" algn="l">
                        <a:lnSpc>
                          <a:spcPct val="100000"/>
                        </a:lnSpc>
                        <a:spcBef>
                          <a:spcPts val="0"/>
                        </a:spcBef>
                        <a:spcAft>
                          <a:spcPts val="0"/>
                        </a:spcAft>
                        <a:buNone/>
                      </a:pPr>
                      <a:r>
                        <a:t/>
                      </a:r>
                      <a:endParaRPr b="0" i="0" sz="1200" u="none" cap="none" strike="noStrike">
                        <a:solidFill>
                          <a:srgbClr val="4B4B4B"/>
                        </a:solidFill>
                        <a:latin typeface="Calibri"/>
                        <a:ea typeface="Calibri"/>
                        <a:cs typeface="Calibri"/>
                        <a:sym typeface="Calibri"/>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Conoscere il pubblico: </a:t>
                      </a:r>
                      <a:r>
                        <a:rPr b="0" i="0" lang="it" sz="1000" u="none" cap="none" strike="noStrike">
                          <a:solidFill>
                            <a:srgbClr val="4B4B4B"/>
                          </a:solidFill>
                          <a:latin typeface="Calibri"/>
                          <a:ea typeface="Calibri"/>
                          <a:cs typeface="Calibri"/>
                          <a:sym typeface="Calibri"/>
                        </a:rPr>
                        <a:t>Pensate a chi volete parlare: amici, clienti, partner o comunità.</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Condividete il vostro messaggio: </a:t>
                      </a:r>
                      <a:r>
                        <a:rPr b="0" i="0" lang="it" sz="1000" u="none" cap="none" strike="noStrike">
                          <a:solidFill>
                            <a:srgbClr val="4B4B4B"/>
                          </a:solidFill>
                          <a:latin typeface="Calibri"/>
                          <a:ea typeface="Calibri"/>
                          <a:cs typeface="Calibri"/>
                          <a:sym typeface="Calibri"/>
                        </a:rPr>
                        <a:t>Proponete idee di facile comprensione sul perché è importante prendersi cura del pianeta e su come la vostra idea possa essere d'aiuto. Assicuratevi che abbia un significato speciale per voi e che sia in sintonia con il vostro pubblico.</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Scegliete gli strumenti: </a:t>
                      </a:r>
                      <a:r>
                        <a:rPr b="0" i="0" lang="it" sz="1000" u="none" cap="none" strike="noStrike">
                          <a:solidFill>
                            <a:srgbClr val="4B4B4B"/>
                          </a:solidFill>
                          <a:latin typeface="Calibri"/>
                          <a:ea typeface="Calibri"/>
                          <a:cs typeface="Calibri"/>
                          <a:sym typeface="Calibri"/>
                        </a:rPr>
                        <a:t>Decidete come diffondere il messaggio: assicuratevi di utilizzare gli strumenti digitali per semplificare la vita, ad esempio Canva per le campagne sui social media o i manifesti per gli eventi divertenti.</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Coinvolgete gli altri: </a:t>
                      </a:r>
                      <a:r>
                        <a:rPr b="0" i="0" lang="it" sz="1000" u="none" cap="none" strike="noStrike">
                          <a:solidFill>
                            <a:srgbClr val="4B4B4B"/>
                          </a:solidFill>
                          <a:latin typeface="Calibri"/>
                          <a:ea typeface="Calibri"/>
                          <a:cs typeface="Calibri"/>
                          <a:sym typeface="Calibri"/>
                        </a:rPr>
                        <a:t>Pianificate attività stimolanti come sfide, giornate di pulizia o premi per azioni ecologiche per ispirare le persone (soprattutto i vostri clienti e la comunità) a unirsi a voi.</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Mostrate i vostri successi: </a:t>
                      </a:r>
                      <a:r>
                        <a:rPr b="0" i="0" lang="it" sz="1000" u="none" cap="none" strike="noStrike">
                          <a:solidFill>
                            <a:srgbClr val="4B4B4B"/>
                          </a:solidFill>
                          <a:latin typeface="Calibri"/>
                          <a:ea typeface="Calibri"/>
                          <a:cs typeface="Calibri"/>
                          <a:sym typeface="Calibri"/>
                        </a:rPr>
                        <a:t>Tenete traccia dei vostri progressi e condividete con il vostro pubblico ciò che funziona, come foto, storie o quanto avete aiutato l'ambiente! Queste sono ottime notizie e vale la pena condividerle</a:t>
                      </a:r>
                      <a:r>
                        <a:rPr b="0" i="0" lang="it" sz="1000" u="none" cap="none" strike="noStrike">
                          <a:solidFill>
                            <a:srgbClr val="6D6E71"/>
                          </a:solidFill>
                          <a:latin typeface="Calibri"/>
                          <a:ea typeface="Calibri"/>
                          <a:cs typeface="Calibri"/>
                          <a:sym typeface="Calibri"/>
                        </a:rPr>
                        <a:t>. </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bl>
          </a:graphicData>
        </a:graphic>
      </p:graphicFrame>
      <p:sp>
        <p:nvSpPr>
          <p:cNvPr id="209" name="Google Shape;209;p66"/>
          <p:cNvSpPr txBox="1"/>
          <p:nvPr>
            <p:ph idx="12" type="sldNum"/>
          </p:nvPr>
        </p:nvSpPr>
        <p:spPr>
          <a:xfrm>
            <a:off x="8510500" y="4630265"/>
            <a:ext cx="477436"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fld id="{00000000-1234-1234-1234-123412341234}" type="slidenum">
              <a:rPr lang="it"/>
              <a:t>‹#›</a:t>
            </a:fld>
            <a:endParaRPr/>
          </a:p>
        </p:txBody>
      </p:sp>
      <p:grpSp>
        <p:nvGrpSpPr>
          <p:cNvPr id="210" name="Google Shape;210;p66"/>
          <p:cNvGrpSpPr/>
          <p:nvPr/>
        </p:nvGrpSpPr>
        <p:grpSpPr>
          <a:xfrm>
            <a:off x="929150" y="1760021"/>
            <a:ext cx="529594" cy="529594"/>
            <a:chOff x="3907180" y="2351193"/>
            <a:chExt cx="889771" cy="889771"/>
          </a:xfrm>
        </p:grpSpPr>
        <p:sp>
          <p:nvSpPr>
            <p:cNvPr id="211" name="Google Shape;211;p66"/>
            <p:cNvSpPr/>
            <p:nvPr/>
          </p:nvSpPr>
          <p:spPr>
            <a:xfrm>
              <a:off x="4263992" y="2615866"/>
              <a:ext cx="177051" cy="177051"/>
            </a:xfrm>
            <a:custGeom>
              <a:rect b="b" l="l" r="r" t="t"/>
              <a:pathLst>
                <a:path extrusionOk="0" h="177051" w="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grpSp>
          <p:nvGrpSpPr>
            <p:cNvPr id="212" name="Google Shape;212;p66"/>
            <p:cNvGrpSpPr/>
            <p:nvPr/>
          </p:nvGrpSpPr>
          <p:grpSpPr>
            <a:xfrm>
              <a:off x="3907180" y="2351193"/>
              <a:ext cx="889771" cy="889771"/>
              <a:chOff x="3907180" y="2351193"/>
              <a:chExt cx="889771" cy="889771"/>
            </a:xfrm>
          </p:grpSpPr>
          <p:grpSp>
            <p:nvGrpSpPr>
              <p:cNvPr id="213" name="Google Shape;213;p66"/>
              <p:cNvGrpSpPr/>
              <p:nvPr/>
            </p:nvGrpSpPr>
            <p:grpSpPr>
              <a:xfrm>
                <a:off x="3907180" y="2351193"/>
                <a:ext cx="889771" cy="889771"/>
                <a:chOff x="3907180" y="2351193"/>
                <a:chExt cx="889771" cy="889771"/>
              </a:xfrm>
            </p:grpSpPr>
            <p:sp>
              <p:nvSpPr>
                <p:cNvPr id="214" name="Google Shape;214;p66"/>
                <p:cNvSpPr/>
                <p:nvPr/>
              </p:nvSpPr>
              <p:spPr>
                <a:xfrm>
                  <a:off x="4263088" y="2943656"/>
                  <a:ext cx="160962" cy="294598"/>
                </a:xfrm>
                <a:custGeom>
                  <a:rect b="b" l="l" r="r" t="t"/>
                  <a:pathLst>
                    <a:path extrusionOk="0" h="294598" w="160962">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
              <p:nvSpPr>
                <p:cNvPr id="215" name="Google Shape;215;p66"/>
                <p:cNvSpPr/>
                <p:nvPr/>
              </p:nvSpPr>
              <p:spPr>
                <a:xfrm>
                  <a:off x="3907180" y="3003330"/>
                  <a:ext cx="267383" cy="237634"/>
                </a:xfrm>
                <a:custGeom>
                  <a:rect b="b" l="l" r="r" t="t"/>
                  <a:pathLst>
                    <a:path extrusionOk="0" h="237634" w="267383">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
              <p:nvSpPr>
                <p:cNvPr id="216" name="Google Shape;216;p66"/>
                <p:cNvSpPr/>
                <p:nvPr/>
              </p:nvSpPr>
              <p:spPr>
                <a:xfrm>
                  <a:off x="4308254" y="2662839"/>
                  <a:ext cx="88525" cy="88525"/>
                </a:xfrm>
                <a:custGeom>
                  <a:rect b="b" l="l" r="r" t="t"/>
                  <a:pathLst>
                    <a:path extrusionOk="0" h="88525" w="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
              <p:nvSpPr>
                <p:cNvPr id="217" name="Google Shape;217;p66"/>
                <p:cNvSpPr/>
                <p:nvPr/>
              </p:nvSpPr>
              <p:spPr>
                <a:xfrm>
                  <a:off x="4232375" y="2588766"/>
                  <a:ext cx="238476" cy="237573"/>
                </a:xfrm>
                <a:custGeom>
                  <a:rect b="b" l="l" r="r" t="t"/>
                  <a:pathLst>
                    <a:path extrusionOk="0" h="237573" w="238476">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
              <p:nvSpPr>
                <p:cNvPr id="218" name="Google Shape;218;p66"/>
                <p:cNvSpPr/>
                <p:nvPr/>
              </p:nvSpPr>
              <p:spPr>
                <a:xfrm>
                  <a:off x="4026418" y="2855246"/>
                  <a:ext cx="667554" cy="88525"/>
                </a:xfrm>
                <a:custGeom>
                  <a:rect b="b" l="l" r="r" t="t"/>
                  <a:pathLst>
                    <a:path extrusionOk="0" h="88525" w="667554">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
              <p:nvSpPr>
                <p:cNvPr id="219" name="Google Shape;219;p66"/>
                <p:cNvSpPr/>
                <p:nvPr/>
              </p:nvSpPr>
              <p:spPr>
                <a:xfrm>
                  <a:off x="4338064" y="2351193"/>
                  <a:ext cx="192407" cy="206860"/>
                </a:xfrm>
                <a:custGeom>
                  <a:rect b="b" l="l" r="r" t="t"/>
                  <a:pathLst>
                    <a:path extrusionOk="0" h="206860" w="192407">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
              <p:nvSpPr>
                <p:cNvPr id="220" name="Google Shape;220;p66"/>
                <p:cNvSpPr/>
                <p:nvPr/>
              </p:nvSpPr>
              <p:spPr>
                <a:xfrm>
                  <a:off x="4026418" y="2973581"/>
                  <a:ext cx="29809" cy="29809"/>
                </a:xfrm>
                <a:custGeom>
                  <a:rect b="b" l="l" r="r" t="t"/>
                  <a:pathLst>
                    <a:path extrusionOk="0" h="29809" w="29809">
                      <a:moveTo>
                        <a:pt x="0" y="0"/>
                      </a:moveTo>
                      <a:lnTo>
                        <a:pt x="29810" y="0"/>
                      </a:lnTo>
                      <a:lnTo>
                        <a:pt x="29810" y="29810"/>
                      </a:lnTo>
                      <a:lnTo>
                        <a:pt x="0" y="2981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
              <p:nvSpPr>
                <p:cNvPr id="221" name="Google Shape;221;p66"/>
                <p:cNvSpPr/>
                <p:nvPr/>
              </p:nvSpPr>
              <p:spPr>
                <a:xfrm>
                  <a:off x="4663260" y="2943772"/>
                  <a:ext cx="29809" cy="29809"/>
                </a:xfrm>
                <a:custGeom>
                  <a:rect b="b" l="l" r="r" t="t"/>
                  <a:pathLst>
                    <a:path extrusionOk="0" h="29809" w="29809">
                      <a:moveTo>
                        <a:pt x="0" y="0"/>
                      </a:moveTo>
                      <a:lnTo>
                        <a:pt x="29810" y="0"/>
                      </a:lnTo>
                      <a:lnTo>
                        <a:pt x="29810" y="29810"/>
                      </a:lnTo>
                      <a:lnTo>
                        <a:pt x="0" y="2981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
              <p:nvSpPr>
                <p:cNvPr id="222" name="Google Shape;222;p66"/>
                <p:cNvSpPr/>
                <p:nvPr/>
              </p:nvSpPr>
              <p:spPr>
                <a:xfrm>
                  <a:off x="4560281" y="3003391"/>
                  <a:ext cx="236670" cy="236670"/>
                </a:xfrm>
                <a:custGeom>
                  <a:rect b="b" l="l" r="r" t="t"/>
                  <a:pathLst>
                    <a:path extrusionOk="0" h="236670" w="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grpSp>
          <p:sp>
            <p:nvSpPr>
              <p:cNvPr id="223" name="Google Shape;223;p66"/>
              <p:cNvSpPr/>
              <p:nvPr/>
            </p:nvSpPr>
            <p:spPr>
              <a:xfrm>
                <a:off x="4606351" y="3049460"/>
                <a:ext cx="111108" cy="144531"/>
              </a:xfrm>
              <a:custGeom>
                <a:rect b="b" l="l" r="r" t="t"/>
                <a:pathLst>
                  <a:path extrusionOk="0" h="144531" w="111108">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grpSp>
      </p:grpSp>
      <p:sp>
        <p:nvSpPr>
          <p:cNvPr id="224" name="Google Shape;224;p66"/>
          <p:cNvSpPr txBox="1"/>
          <p:nvPr/>
        </p:nvSpPr>
        <p:spPr>
          <a:xfrm>
            <a:off x="440839" y="1782323"/>
            <a:ext cx="43255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8AC03B"/>
                </a:solidFill>
                <a:latin typeface="Calibri"/>
                <a:ea typeface="Calibri"/>
                <a:cs typeface="Calibri"/>
                <a:sym typeface="Calibri"/>
              </a:rPr>
              <a:t>5</a:t>
            </a:r>
            <a:endParaRPr b="0" i="0" sz="4000" u="none" cap="none" strike="noStrike">
              <a:solidFill>
                <a:srgbClr val="8AC03B"/>
              </a:solidFill>
              <a:latin typeface="Calibri"/>
              <a:ea typeface="Calibri"/>
              <a:cs typeface="Calibri"/>
              <a:sym typeface="Calibri"/>
            </a:endParaRPr>
          </a:p>
        </p:txBody>
      </p:sp>
      <p:grpSp>
        <p:nvGrpSpPr>
          <p:cNvPr id="225" name="Google Shape;225;p66"/>
          <p:cNvGrpSpPr/>
          <p:nvPr/>
        </p:nvGrpSpPr>
        <p:grpSpPr>
          <a:xfrm>
            <a:off x="5832085" y="-30644"/>
            <a:ext cx="1152193" cy="1202111"/>
            <a:chOff x="5832085" y="-30644"/>
            <a:chExt cx="1152193" cy="1202111"/>
          </a:xfrm>
        </p:grpSpPr>
        <p:pic>
          <p:nvPicPr>
            <p:cNvPr id="226" name="Google Shape;226;p66"/>
            <p:cNvPicPr preferRelativeResize="0"/>
            <p:nvPr/>
          </p:nvPicPr>
          <p:blipFill rotWithShape="1">
            <a:blip r:embed="rId3">
              <a:alphaModFix/>
            </a:blip>
            <a:srcRect b="0" l="0" r="0" t="0"/>
            <a:stretch/>
          </p:blipFill>
          <p:spPr>
            <a:xfrm>
              <a:off x="5832085" y="-30644"/>
              <a:ext cx="1152193" cy="1202111"/>
            </a:xfrm>
            <a:prstGeom prst="rect">
              <a:avLst/>
            </a:prstGeom>
            <a:noFill/>
            <a:ln>
              <a:noFill/>
            </a:ln>
          </p:spPr>
        </p:pic>
        <p:pic>
          <p:nvPicPr>
            <p:cNvPr id="227" name="Google Shape;227;p66"/>
            <p:cNvPicPr preferRelativeResize="0"/>
            <p:nvPr/>
          </p:nvPicPr>
          <p:blipFill rotWithShape="1">
            <a:blip r:embed="rId4">
              <a:alphaModFix/>
            </a:blip>
            <a:srcRect b="12126" l="36098" r="8076" t="4013"/>
            <a:stretch/>
          </p:blipFill>
          <p:spPr>
            <a:xfrm>
              <a:off x="6047602" y="209832"/>
              <a:ext cx="721158" cy="721158"/>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228" name="Google Shape;228;p66"/>
            <p:cNvPicPr preferRelativeResize="0"/>
            <p:nvPr/>
          </p:nvPicPr>
          <p:blipFill rotWithShape="1">
            <a:blip r:embed="rId5">
              <a:alphaModFix amt="70000"/>
            </a:blip>
            <a:srcRect b="0" l="0" r="0" t="0"/>
            <a:stretch/>
          </p:blipFill>
          <p:spPr>
            <a:xfrm>
              <a:off x="6047602" y="227920"/>
              <a:ext cx="697452" cy="697452"/>
            </a:xfrm>
            <a:prstGeom prst="rect">
              <a:avLst/>
            </a:prstGeom>
            <a:noFill/>
            <a:ln>
              <a:noFill/>
            </a:ln>
          </p:spPr>
        </p:pic>
      </p:grpSp>
      <p:grpSp>
        <p:nvGrpSpPr>
          <p:cNvPr id="229" name="Google Shape;229;p66"/>
          <p:cNvGrpSpPr/>
          <p:nvPr/>
        </p:nvGrpSpPr>
        <p:grpSpPr>
          <a:xfrm>
            <a:off x="7848982" y="-30644"/>
            <a:ext cx="1152193" cy="1202111"/>
            <a:chOff x="7848982" y="-30644"/>
            <a:chExt cx="1152193" cy="1202111"/>
          </a:xfrm>
        </p:grpSpPr>
        <p:pic>
          <p:nvPicPr>
            <p:cNvPr id="230" name="Google Shape;230;p66"/>
            <p:cNvPicPr preferRelativeResize="0"/>
            <p:nvPr/>
          </p:nvPicPr>
          <p:blipFill rotWithShape="1">
            <a:blip r:embed="rId3">
              <a:alphaModFix/>
            </a:blip>
            <a:srcRect b="0" l="0" r="0" t="0"/>
            <a:stretch/>
          </p:blipFill>
          <p:spPr>
            <a:xfrm>
              <a:off x="7848982" y="-30644"/>
              <a:ext cx="1152193" cy="1202111"/>
            </a:xfrm>
            <a:prstGeom prst="rect">
              <a:avLst/>
            </a:prstGeom>
            <a:noFill/>
            <a:ln>
              <a:noFill/>
            </a:ln>
          </p:spPr>
        </p:pic>
        <p:pic>
          <p:nvPicPr>
            <p:cNvPr id="231" name="Google Shape;231;p66"/>
            <p:cNvPicPr preferRelativeResize="0"/>
            <p:nvPr/>
          </p:nvPicPr>
          <p:blipFill rotWithShape="1">
            <a:blip r:embed="rId6">
              <a:alphaModFix/>
            </a:blip>
            <a:srcRect b="16666" l="0" r="0" t="16667"/>
            <a:stretch/>
          </p:blipFill>
          <p:spPr>
            <a:xfrm>
              <a:off x="8064499" y="209832"/>
              <a:ext cx="721158" cy="721158"/>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232" name="Google Shape;232;p66"/>
            <p:cNvPicPr preferRelativeResize="0"/>
            <p:nvPr/>
          </p:nvPicPr>
          <p:blipFill rotWithShape="1">
            <a:blip r:embed="rId5">
              <a:alphaModFix amt="70000"/>
            </a:blip>
            <a:srcRect b="0" l="0" r="0" t="0"/>
            <a:stretch/>
          </p:blipFill>
          <p:spPr>
            <a:xfrm>
              <a:off x="8064391" y="221944"/>
              <a:ext cx="697452" cy="697452"/>
            </a:xfrm>
            <a:prstGeom prst="rect">
              <a:avLst/>
            </a:prstGeom>
            <a:noFill/>
            <a:ln>
              <a:noFill/>
            </a:ln>
          </p:spPr>
        </p:pic>
      </p:grpSp>
      <p:grpSp>
        <p:nvGrpSpPr>
          <p:cNvPr id="233" name="Google Shape;233;p66"/>
          <p:cNvGrpSpPr/>
          <p:nvPr/>
        </p:nvGrpSpPr>
        <p:grpSpPr>
          <a:xfrm>
            <a:off x="6840534" y="-30644"/>
            <a:ext cx="1152193" cy="1202111"/>
            <a:chOff x="6840534" y="-30644"/>
            <a:chExt cx="1152193" cy="1202111"/>
          </a:xfrm>
        </p:grpSpPr>
        <p:pic>
          <p:nvPicPr>
            <p:cNvPr id="234" name="Google Shape;234;p66"/>
            <p:cNvPicPr preferRelativeResize="0"/>
            <p:nvPr/>
          </p:nvPicPr>
          <p:blipFill rotWithShape="1">
            <a:blip r:embed="rId3">
              <a:alphaModFix/>
            </a:blip>
            <a:srcRect b="0" l="0" r="0" t="0"/>
            <a:stretch/>
          </p:blipFill>
          <p:spPr>
            <a:xfrm>
              <a:off x="6840534" y="-30644"/>
              <a:ext cx="1152193" cy="1202111"/>
            </a:xfrm>
            <a:prstGeom prst="rect">
              <a:avLst/>
            </a:prstGeom>
            <a:noFill/>
            <a:ln>
              <a:noFill/>
            </a:ln>
          </p:spPr>
        </p:pic>
        <p:pic>
          <p:nvPicPr>
            <p:cNvPr id="235" name="Google Shape;235;p66"/>
            <p:cNvPicPr preferRelativeResize="0"/>
            <p:nvPr/>
          </p:nvPicPr>
          <p:blipFill rotWithShape="1">
            <a:blip r:embed="rId7">
              <a:alphaModFix/>
            </a:blip>
            <a:srcRect b="16662" l="0" r="0" t="16662"/>
            <a:stretch/>
          </p:blipFill>
          <p:spPr>
            <a:xfrm>
              <a:off x="7056051" y="209832"/>
              <a:ext cx="721267" cy="721267"/>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236" name="Google Shape;236;p66"/>
            <p:cNvPicPr preferRelativeResize="0"/>
            <p:nvPr/>
          </p:nvPicPr>
          <p:blipFill rotWithShape="1">
            <a:blip r:embed="rId5">
              <a:alphaModFix amt="70000"/>
            </a:blip>
            <a:srcRect b="0" l="0" r="0" t="0"/>
            <a:stretch/>
          </p:blipFill>
          <p:spPr>
            <a:xfrm>
              <a:off x="7064141" y="229775"/>
              <a:ext cx="697452" cy="697452"/>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Laura Magan</dc:creator>
</cp:coreProperties>
</file>